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4"/>
    <p:sldMasterId id="2147483696" r:id="rId5"/>
    <p:sldMasterId id="2147483697"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Lst>
  <p:sldSz cy="5143500" cx="9144000"/>
  <p:notesSz cx="6858000" cy="9144000"/>
  <p:embeddedFontLst>
    <p:embeddedFont>
      <p:font typeface="Optimistic Display Medium"/>
      <p:regular r:id="rId63"/>
      <p:bold r:id="rId64"/>
    </p:embeddedFont>
    <p:embeddedFont>
      <p:font typeface="Montserrat"/>
      <p:regular r:id="rId65"/>
      <p:bold r:id="rId66"/>
      <p:italic r:id="rId67"/>
      <p:boldItalic r:id="rId68"/>
    </p:embeddedFont>
    <p:embeddedFont>
      <p:font typeface="Optimistic Text"/>
      <p:regular r:id="rId69"/>
      <p:bold r:id="rId70"/>
    </p:embeddedFont>
    <p:embeddedFont>
      <p:font typeface="Optimistic Display"/>
      <p:bold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B7E9B63-E17F-4C8A-BD67-C2F0CF76527A}">
  <a:tblStyle styleId="{6B7E9B63-E17F-4C8A-BD67-C2F0CF76527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F81E7E1-DD9F-4DF0-9728-0391389AFE26}"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OptimisticDisplay-bold.fntdata"/><Relationship Id="rId70" Type="http://schemas.openxmlformats.org/officeDocument/2006/relationships/font" Target="fonts/OptimisticText-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OptimisticDisplayMedium-bold.fntdata"/><Relationship Id="rId63" Type="http://schemas.openxmlformats.org/officeDocument/2006/relationships/font" Target="fonts/OptimisticDisplayMedium-regular.fntdata"/><Relationship Id="rId22" Type="http://schemas.openxmlformats.org/officeDocument/2006/relationships/slide" Target="slides/slide15.xml"/><Relationship Id="rId66" Type="http://schemas.openxmlformats.org/officeDocument/2006/relationships/font" Target="fonts/Montserrat-bold.fntdata"/><Relationship Id="rId21" Type="http://schemas.openxmlformats.org/officeDocument/2006/relationships/slide" Target="slides/slide14.xml"/><Relationship Id="rId65" Type="http://schemas.openxmlformats.org/officeDocument/2006/relationships/font" Target="fonts/Montserrat-regular.fntdata"/><Relationship Id="rId24" Type="http://schemas.openxmlformats.org/officeDocument/2006/relationships/slide" Target="slides/slide17.xml"/><Relationship Id="rId68" Type="http://schemas.openxmlformats.org/officeDocument/2006/relationships/font" Target="fonts/Montserrat-boldItalic.fntdata"/><Relationship Id="rId23" Type="http://schemas.openxmlformats.org/officeDocument/2006/relationships/slide" Target="slides/slide16.xml"/><Relationship Id="rId67" Type="http://schemas.openxmlformats.org/officeDocument/2006/relationships/font" Target="fonts/Montserrat-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timisticText-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a2c24e2cd3_0_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a2c24e2cd3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de44d6c021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Now based on that description you might think Diplomacy sounds like a pretty evil game filled with backstabbing and betrayal. But if you talk to top Diplomacy players they see it very differently. They will tell you that Diplomacy is ultimately a game about building trust in an environment that encourages players to not trust anyone.</a:t>
            </a:r>
            <a:br>
              <a:rPr lang="en-GB"/>
            </a:br>
            <a:br>
              <a:rPr lang="en-GB"/>
            </a:br>
            <a:r>
              <a:rPr lang="en-GB"/>
              <a:t>And that’s why we think Diplomacy is an important problem to work on. Building a bot that can win at Diplomacy means building a bot that can establish trust with humans in a challenging environment. But in order to build trust effectively we need to understand that a person might lie to us, and we need to understand that the other person might suspect we’re lying to them. So overcoming that mistrust is the real challenge of Diplomacy.</a:t>
            </a:r>
            <a:endParaRPr/>
          </a:p>
        </p:txBody>
      </p:sp>
      <p:sp>
        <p:nvSpPr>
          <p:cNvPr id="370" name="Google Shape;370;gde44d6c021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de44d6c021_0_1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Now we recognize that what we’re proposing is a huge challenge, so we set up a number of milestones for ourselves. The first one was to develop a human-level bot for the “gunboat” version of the game where players cannot send messages to each other. This version of the game is obviously much simpler, but is still widely played and has a number of difficult challenges.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There have actually been a few papers from other labs on gunboat Diplomacy but none of them have reached human-level performance. But I’m happy to say that we have a paper under review now at ICLR on a bot we made for gunboat Diplomacy that reaches human-level performance for the first time. I’ll spend a little time discussing how we achieved this.</a:t>
            </a:r>
            <a:br>
              <a:rPr lang="en-GB"/>
            </a:br>
            <a:br>
              <a:rPr lang="en-GB"/>
            </a:br>
            <a:r>
              <a:rPr lang="en-GB"/>
              <a:t>%Even though players can’t send natural language messages to each other, they can still communicate implicitly through their moves. For example, if I move my units away from your border then I’m implicitly signaling to you that I’d like to establish an alliance. The game also has a huge action space that’s orders of magnitude bigger than Go, and because everyone’s moves are simultaneous you need to have mixed strategies in order to be unpredictable.</a:t>
            </a:r>
            <a:endParaRPr/>
          </a:p>
        </p:txBody>
      </p:sp>
      <p:sp>
        <p:nvSpPr>
          <p:cNvPr id="376" name="Google Shape;376;gde44d6c021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ef55d4e609_0_1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ef55d4e609_0_13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ef55d4e609_0_13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ef55d4e609_0_7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ef55d4e609_0_70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ef55d4e609_0_70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058a82d6d6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058a82d6d6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1" name="Google Shape;411;g1058a82d6d6_0_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1696abde21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11696abde2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336d7fc5be_0_3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1336d7fc5be_0_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F0000"/>
              </a:solidFill>
            </a:endParaRPr>
          </a:p>
        </p:txBody>
      </p:sp>
      <p:sp>
        <p:nvSpPr>
          <p:cNvPr id="428" name="Google Shape;428;g1336d7fc5be_0_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336d7fc5be_0_3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1336d7fc5be_0_3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F0000"/>
              </a:solidFill>
            </a:endParaRPr>
          </a:p>
        </p:txBody>
      </p:sp>
      <p:sp>
        <p:nvSpPr>
          <p:cNvPr id="443" name="Google Shape;443;g1336d7fc5be_0_3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336d7fc5be_0_3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1336d7fc5be_0_3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F0000"/>
              </a:solidFill>
            </a:endParaRPr>
          </a:p>
        </p:txBody>
      </p:sp>
      <p:sp>
        <p:nvSpPr>
          <p:cNvPr id="458" name="Google Shape;458;g1336d7fc5be_0_3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11696abde21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11696abde21_0_2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6" name="Google Shape;286;g11696abde21_0_2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336d7fc5be_0_4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1336d7fc5be_0_40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F0000"/>
              </a:solidFill>
            </a:endParaRPr>
          </a:p>
        </p:txBody>
      </p:sp>
      <p:sp>
        <p:nvSpPr>
          <p:cNvPr id="466" name="Google Shape;466;g1336d7fc5be_0_40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336d7fc5be_0_4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1336d7fc5be_0_4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solidFill>
                <a:srgbClr val="FF0000"/>
              </a:solidFill>
            </a:endParaRPr>
          </a:p>
        </p:txBody>
      </p:sp>
      <p:sp>
        <p:nvSpPr>
          <p:cNvPr id="490" name="Google Shape;490;g1336d7fc5be_0_4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1336d7fc5be_0_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1336d7fc5be_0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336d7fc5be_0_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1336d7fc5be_0_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1696abde21_0_1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g11696abde21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17d1cf2876_1_3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2" name="Google Shape;542;g117d1cf2876_1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17d1cf2876_1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17d1cf2876_1_3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1696abde21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1696abde21_0_1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g11696abde21_0_1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ef55d4e609_0_10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gef55d4e609_0_10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ef55d4e609_0_10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ef55d4e609_0_10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1696abde21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11696abde21_0_2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11696abde21_0_2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ef55d4e609_0_1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ef55d4e609_0_12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0" name="Google Shape;600;gef55d4e609_0_12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ef55d4e609_0_10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ef55d4e609_0_1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ef55d4e609_0_10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ef55d4e609_0_10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ef55d4e609_0_1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ef55d4e609_0_12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gef55d4e609_0_12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ef55d4e609_0_2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gef55d4e609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ef55d4e609_0_3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8" name="Google Shape;638;gef55d4e609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ef55d4e609_0_13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GB"/>
              <a:t>Neither SearchBot nor DORA has an advantage when playing against a population of opponents. That suggests that they play according to different conventions.</a:t>
            </a:r>
            <a:endParaRPr/>
          </a:p>
        </p:txBody>
      </p:sp>
      <p:sp>
        <p:nvSpPr>
          <p:cNvPr id="644" name="Google Shape;644;gef55d4e609_0_1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058a82d6d6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1058a82d6d6_0_4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1058a82d6d6_0_4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058a82d6d6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1058a82d6d6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1" name="Google Shape;661;g1058a82d6d6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1698e3d947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11698e3d947_0_1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g11698e3d947_0_1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1696abde21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1696abde21_0_2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g11696abde21_0_2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1698e3d947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1698e3d947_0_2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g11698e3d947_0_2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1698e3d947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11698e3d947_0_2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g11698e3d947_0_2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1698e3d947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11698e3d947_0_2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7" name="Google Shape;707;g11698e3d947_0_2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336d7fc5be_0_7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4" name="Google Shape;714;g1336d7fc5be_0_7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058a82d6d6_0_8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g1058a82d6d6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1058a82d6d6_0_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g1058a82d6d6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058a82d6d6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g1058a82d6d6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058a82d6d6_0_1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g1058a82d6d6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117d1cf2876_1_4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6" name="Google Shape;766;g117d1cf2876_1_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058a82d6d6_0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g1058a82d6d6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1696abde21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1696abde21_0_2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11696abde21_0_2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1336d7fc5be_0_5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g1336d7fc5be_0_5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17d1cf2876_1_5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6" name="Google Shape;786;g117d1cf2876_1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1058a82d6d6_0_2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3" name="Google Shape;793;g1058a82d6d6_0_2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4" name="Google Shape;794;g1058a82d6d6_0_2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ef55d4e609_0_1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ef55d4e609_0_13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1" name="Google Shape;801;gef55d4e609_0_13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11696abde21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11696abde21_0_2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9" name="Google Shape;809;g11696abde21_0_2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ef55d4e609_0_1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ef55d4e609_0_13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0" name="Google Shape;820;gef55d4e609_0_13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1696abde21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1696abde21_0_2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g11696abde21_0_28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336d7fc5be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1336d7fc5be_0_6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1336d7fc5be_0_6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a2c24e2cd3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a2c24e2cd3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ef55d4e609_0_5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gef55d4e609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13" name="Shape 13"/>
        <p:cNvGrpSpPr/>
        <p:nvPr/>
      </p:nvGrpSpPr>
      <p:grpSpPr>
        <a:xfrm>
          <a:off x="0" y="0"/>
          <a:ext cx="0" cy="0"/>
          <a:chOff x="0" y="0"/>
          <a:chExt cx="0" cy="0"/>
        </a:xfrm>
      </p:grpSpPr>
      <p:pic>
        <p:nvPicPr>
          <p:cNvPr id="14" name="Google Shape;14;p2"/>
          <p:cNvPicPr preferRelativeResize="0"/>
          <p:nvPr/>
        </p:nvPicPr>
        <p:blipFill rotWithShape="1">
          <a:blip r:embed="rId2">
            <a:alphaModFix/>
          </a:blip>
          <a:srcRect b="0" l="44566" r="3665" t="0"/>
          <a:stretch/>
        </p:blipFill>
        <p:spPr>
          <a:xfrm>
            <a:off x="4414675" y="0"/>
            <a:ext cx="4729325" cy="5143501"/>
          </a:xfrm>
          <a:prstGeom prst="rect">
            <a:avLst/>
          </a:prstGeom>
          <a:noFill/>
          <a:ln>
            <a:noFill/>
          </a:ln>
        </p:spPr>
      </p:pic>
      <p:sp>
        <p:nvSpPr>
          <p:cNvPr id="15" name="Google Shape;15;p2"/>
          <p:cNvSpPr/>
          <p:nvPr/>
        </p:nvSpPr>
        <p:spPr>
          <a:xfrm>
            <a:off x="425050" y="407050"/>
            <a:ext cx="5593500" cy="4304400"/>
          </a:xfrm>
          <a:prstGeom prst="roundRect">
            <a:avLst>
              <a:gd fmla="val 759" name="adj"/>
            </a:avLst>
          </a:prstGeom>
          <a:solidFill>
            <a:srgbClr val="003F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txBox="1"/>
          <p:nvPr>
            <p:ph type="ctrTitle"/>
          </p:nvPr>
        </p:nvSpPr>
        <p:spPr>
          <a:xfrm>
            <a:off x="900000" y="803675"/>
            <a:ext cx="4693800" cy="1804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 name="Google Shape;17;p2"/>
          <p:cNvSpPr txBox="1"/>
          <p:nvPr>
            <p:ph idx="1" type="subTitle"/>
          </p:nvPr>
        </p:nvSpPr>
        <p:spPr>
          <a:xfrm>
            <a:off x="900000" y="4154425"/>
            <a:ext cx="5118600" cy="333900"/>
          </a:xfrm>
          <a:prstGeom prst="rect">
            <a:avLst/>
          </a:prstGeom>
          <a:noFill/>
          <a:ln>
            <a:noFill/>
          </a:ln>
        </p:spPr>
        <p:txBody>
          <a:bodyPr anchorCtr="0" anchor="t" bIns="0" lIns="0" spcFirstLastPara="1" rIns="0" wrap="square" tIns="0">
            <a:noAutofit/>
          </a:bodyPr>
          <a:lstStyle>
            <a:lvl1pPr lvl="0" rtl="0" algn="l">
              <a:lnSpc>
                <a:spcPct val="130000"/>
              </a:lnSpc>
              <a:spcBef>
                <a:spcPts val="0"/>
              </a:spcBef>
              <a:spcAft>
                <a:spcPts val="0"/>
              </a:spcAft>
              <a:buClr>
                <a:srgbClr val="289664"/>
              </a:buClr>
              <a:buSzPts val="1000"/>
              <a:buFont typeface="Optimistic Text"/>
              <a:buNone/>
              <a:defRPr sz="1000">
                <a:solidFill>
                  <a:srgbClr val="289664"/>
                </a:solidFill>
                <a:latin typeface="Optimistic Text"/>
                <a:ea typeface="Optimistic Text"/>
                <a:cs typeface="Optimistic Text"/>
                <a:sym typeface="Optimistic Text"/>
              </a:defRPr>
            </a:lvl1pPr>
            <a:lvl2pPr lvl="1" rtl="0" algn="ctr">
              <a:lnSpc>
                <a:spcPct val="110000"/>
              </a:lnSpc>
              <a:spcBef>
                <a:spcPts val="400"/>
              </a:spcBef>
              <a:spcAft>
                <a:spcPts val="0"/>
              </a:spcAft>
              <a:buClr>
                <a:srgbClr val="003F2E"/>
              </a:buClr>
              <a:buSzPts val="1500"/>
              <a:buNone/>
              <a:defRPr sz="1500">
                <a:solidFill>
                  <a:srgbClr val="003F2E"/>
                </a:solidFill>
              </a:defRPr>
            </a:lvl2pPr>
            <a:lvl3pPr lvl="2" rtl="0" algn="ctr">
              <a:lnSpc>
                <a:spcPct val="110000"/>
              </a:lnSpc>
              <a:spcBef>
                <a:spcPts val="400"/>
              </a:spcBef>
              <a:spcAft>
                <a:spcPts val="0"/>
              </a:spcAft>
              <a:buClr>
                <a:srgbClr val="003F2E"/>
              </a:buClr>
              <a:buSzPts val="1400"/>
              <a:buNone/>
              <a:defRPr sz="1400">
                <a:solidFill>
                  <a:srgbClr val="003F2E"/>
                </a:solidFill>
              </a:defRPr>
            </a:lvl3pPr>
            <a:lvl4pPr lvl="3" rtl="0" algn="ctr">
              <a:lnSpc>
                <a:spcPct val="110000"/>
              </a:lnSpc>
              <a:spcBef>
                <a:spcPts val="400"/>
              </a:spcBef>
              <a:spcAft>
                <a:spcPts val="0"/>
              </a:spcAft>
              <a:buClr>
                <a:srgbClr val="003F2E"/>
              </a:buClr>
              <a:buSzPts val="1200"/>
              <a:buNone/>
              <a:defRPr sz="1200">
                <a:solidFill>
                  <a:srgbClr val="003F2E"/>
                </a:solidFill>
              </a:defRPr>
            </a:lvl4pPr>
            <a:lvl5pPr lvl="4" rtl="0" algn="ctr">
              <a:lnSpc>
                <a:spcPct val="110000"/>
              </a:lnSpc>
              <a:spcBef>
                <a:spcPts val="400"/>
              </a:spcBef>
              <a:spcAft>
                <a:spcPts val="0"/>
              </a:spcAft>
              <a:buClr>
                <a:srgbClr val="003F2E"/>
              </a:buClr>
              <a:buSzPts val="1200"/>
              <a:buNone/>
              <a:defRPr sz="1200">
                <a:solidFill>
                  <a:srgbClr val="003F2E"/>
                </a:solidFill>
              </a:defRPr>
            </a:lvl5pPr>
            <a:lvl6pPr lvl="5" rtl="0" algn="ctr">
              <a:lnSpc>
                <a:spcPct val="90000"/>
              </a:lnSpc>
              <a:spcBef>
                <a:spcPts val="400"/>
              </a:spcBef>
              <a:spcAft>
                <a:spcPts val="0"/>
              </a:spcAft>
              <a:buClr>
                <a:srgbClr val="003F2E"/>
              </a:buClr>
              <a:buSzPts val="1200"/>
              <a:buNone/>
              <a:defRPr sz="1200">
                <a:solidFill>
                  <a:srgbClr val="003F2E"/>
                </a:solidFill>
              </a:defRPr>
            </a:lvl6pPr>
            <a:lvl7pPr lvl="6" rtl="0" algn="ctr">
              <a:lnSpc>
                <a:spcPct val="90000"/>
              </a:lnSpc>
              <a:spcBef>
                <a:spcPts val="400"/>
              </a:spcBef>
              <a:spcAft>
                <a:spcPts val="0"/>
              </a:spcAft>
              <a:buClr>
                <a:srgbClr val="003F2E"/>
              </a:buClr>
              <a:buSzPts val="1200"/>
              <a:buNone/>
              <a:defRPr sz="1200">
                <a:solidFill>
                  <a:srgbClr val="003F2E"/>
                </a:solidFill>
              </a:defRPr>
            </a:lvl7pPr>
            <a:lvl8pPr lvl="7" rtl="0" algn="ctr">
              <a:lnSpc>
                <a:spcPct val="90000"/>
              </a:lnSpc>
              <a:spcBef>
                <a:spcPts val="400"/>
              </a:spcBef>
              <a:spcAft>
                <a:spcPts val="0"/>
              </a:spcAft>
              <a:buClr>
                <a:srgbClr val="003F2E"/>
              </a:buClr>
              <a:buSzPts val="1200"/>
              <a:buNone/>
              <a:defRPr sz="1200">
                <a:solidFill>
                  <a:srgbClr val="003F2E"/>
                </a:solidFill>
              </a:defRPr>
            </a:lvl8pPr>
            <a:lvl9pPr lvl="8" rtl="0" algn="ctr">
              <a:lnSpc>
                <a:spcPct val="90000"/>
              </a:lnSpc>
              <a:spcBef>
                <a:spcPts val="400"/>
              </a:spcBef>
              <a:spcAft>
                <a:spcPts val="0"/>
              </a:spcAft>
              <a:buClr>
                <a:srgbClr val="003F2E"/>
              </a:buClr>
              <a:buSzPts val="1200"/>
              <a:buNone/>
              <a:defRPr sz="1200">
                <a:solidFill>
                  <a:srgbClr val="003F2E"/>
                </a:solidFill>
              </a:defRPr>
            </a:lvl9pPr>
          </a:lstStyle>
          <a:p/>
        </p:txBody>
      </p:sp>
      <p:pic>
        <p:nvPicPr>
          <p:cNvPr id="18" name="Google Shape;18;p2"/>
          <p:cNvPicPr preferRelativeResize="0"/>
          <p:nvPr/>
        </p:nvPicPr>
        <p:blipFill rotWithShape="1">
          <a:blip r:embed="rId3">
            <a:alphaModFix/>
          </a:blip>
          <a:srcRect b="209" l="0" r="0" t="209"/>
          <a:stretch/>
        </p:blipFill>
        <p:spPr>
          <a:xfrm>
            <a:off x="7107633" y="4388348"/>
            <a:ext cx="1801224" cy="486800"/>
          </a:xfrm>
          <a:prstGeom prst="rect">
            <a:avLst/>
          </a:prstGeom>
          <a:noFill/>
          <a:ln>
            <a:noFill/>
          </a:ln>
        </p:spPr>
      </p:pic>
      <p:sp>
        <p:nvSpPr>
          <p:cNvPr id="19" name="Google Shape;19;p2"/>
          <p:cNvSpPr txBox="1"/>
          <p:nvPr>
            <p:ph idx="2" type="subTitle"/>
          </p:nvPr>
        </p:nvSpPr>
        <p:spPr>
          <a:xfrm>
            <a:off x="900000" y="3948100"/>
            <a:ext cx="5012700" cy="246600"/>
          </a:xfrm>
          <a:prstGeom prst="rect">
            <a:avLst/>
          </a:prstGeom>
          <a:noFill/>
          <a:ln>
            <a:noFill/>
          </a:ln>
        </p:spPr>
        <p:txBody>
          <a:bodyPr anchorCtr="0" anchor="t" bIns="0" lIns="0" spcFirstLastPara="1" rIns="0" wrap="square" tIns="0">
            <a:noAutofit/>
          </a:bodyPr>
          <a:lstStyle>
            <a:lvl1pPr lvl="0" rtl="0" algn="l">
              <a:lnSpc>
                <a:spcPct val="130000"/>
              </a:lnSpc>
              <a:spcBef>
                <a:spcPts val="0"/>
              </a:spcBef>
              <a:spcAft>
                <a:spcPts val="0"/>
              </a:spcAft>
              <a:buClr>
                <a:srgbClr val="FFFFFF"/>
              </a:buClr>
              <a:buSzPts val="1200"/>
              <a:buFont typeface="Optimistic Text"/>
              <a:buNone/>
              <a:defRPr sz="1200">
                <a:solidFill>
                  <a:srgbClr val="FFFFFF"/>
                </a:solidFill>
                <a:latin typeface="Optimistic Text"/>
                <a:ea typeface="Optimistic Text"/>
                <a:cs typeface="Optimistic Text"/>
                <a:sym typeface="Optimistic Text"/>
              </a:defRPr>
            </a:lvl1pPr>
            <a:lvl2pPr lvl="1" rtl="0" algn="ctr">
              <a:lnSpc>
                <a:spcPct val="110000"/>
              </a:lnSpc>
              <a:spcBef>
                <a:spcPts val="400"/>
              </a:spcBef>
              <a:spcAft>
                <a:spcPts val="0"/>
              </a:spcAft>
              <a:buClr>
                <a:schemeClr val="dk1"/>
              </a:buClr>
              <a:buSzPts val="1500"/>
              <a:buNone/>
              <a:defRPr sz="1500"/>
            </a:lvl2pPr>
            <a:lvl3pPr lvl="2" rtl="0" algn="ctr">
              <a:lnSpc>
                <a:spcPct val="110000"/>
              </a:lnSpc>
              <a:spcBef>
                <a:spcPts val="400"/>
              </a:spcBef>
              <a:spcAft>
                <a:spcPts val="0"/>
              </a:spcAft>
              <a:buClr>
                <a:schemeClr val="dk1"/>
              </a:buClr>
              <a:buSzPts val="1400"/>
              <a:buNone/>
              <a:defRPr sz="1400"/>
            </a:lvl3pPr>
            <a:lvl4pPr lvl="3" rtl="0" algn="ctr">
              <a:lnSpc>
                <a:spcPct val="110000"/>
              </a:lnSpc>
              <a:spcBef>
                <a:spcPts val="400"/>
              </a:spcBef>
              <a:spcAft>
                <a:spcPts val="0"/>
              </a:spcAft>
              <a:buClr>
                <a:schemeClr val="dk1"/>
              </a:buClr>
              <a:buSzPts val="1200"/>
              <a:buNone/>
              <a:defRPr sz="1200"/>
            </a:lvl4pPr>
            <a:lvl5pPr lvl="4" rtl="0" algn="ctr">
              <a:lnSpc>
                <a:spcPct val="11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extLst>
    <p:ext uri="{DCECCB84-F9BA-43D5-87BE-67443E8EF086}">
      <p15:sldGuideLst>
        <p15:guide id="1" pos="567">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Small Text - Split">
  <p:cSld name="Two column_Image">
    <p:spTree>
      <p:nvGrpSpPr>
        <p:cNvPr id="54" name="Shape 54"/>
        <p:cNvGrpSpPr/>
        <p:nvPr/>
      </p:nvGrpSpPr>
      <p:grpSpPr>
        <a:xfrm>
          <a:off x="0" y="0"/>
          <a:ext cx="0" cy="0"/>
          <a:chOff x="0" y="0"/>
          <a:chExt cx="0" cy="0"/>
        </a:xfrm>
      </p:grpSpPr>
      <p:sp>
        <p:nvSpPr>
          <p:cNvPr id="55" name="Google Shape;55;p11"/>
          <p:cNvSpPr/>
          <p:nvPr/>
        </p:nvSpPr>
        <p:spPr>
          <a:xfrm>
            <a:off x="4517225" y="450"/>
            <a:ext cx="4626900" cy="5143500"/>
          </a:xfrm>
          <a:prstGeom prst="rect">
            <a:avLst/>
          </a:prstGeom>
          <a:solidFill>
            <a:srgbClr val="EBF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idx="1" type="body"/>
          </p:nvPr>
        </p:nvSpPr>
        <p:spPr>
          <a:xfrm>
            <a:off x="425525" y="1889525"/>
            <a:ext cx="4080300" cy="28218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rgbClr val="677B8C"/>
              </a:buClr>
              <a:buSzPts val="1400"/>
              <a:buNone/>
              <a:defRPr sz="1400">
                <a:solidFill>
                  <a:srgbClr val="677B8C"/>
                </a:solidFill>
              </a:defRPr>
            </a:lvl1pPr>
            <a:lvl2pPr indent="-317500" lvl="1" marL="914400" rtl="0" algn="l">
              <a:lnSpc>
                <a:spcPct val="110000"/>
              </a:lnSpc>
              <a:spcBef>
                <a:spcPts val="0"/>
              </a:spcBef>
              <a:spcAft>
                <a:spcPts val="0"/>
              </a:spcAft>
              <a:buClr>
                <a:srgbClr val="677B8C"/>
              </a:buClr>
              <a:buSzPts val="1400"/>
              <a:buChar char="•"/>
              <a:defRPr sz="1400">
                <a:solidFill>
                  <a:srgbClr val="677B8C"/>
                </a:solidFill>
              </a:defRPr>
            </a:lvl2pPr>
            <a:lvl3pPr indent="-317500" lvl="2" marL="1371600" rtl="0" algn="l">
              <a:lnSpc>
                <a:spcPct val="110000"/>
              </a:lnSpc>
              <a:spcBef>
                <a:spcPts val="0"/>
              </a:spcBef>
              <a:spcAft>
                <a:spcPts val="0"/>
              </a:spcAft>
              <a:buClr>
                <a:srgbClr val="677B8C"/>
              </a:buClr>
              <a:buSzPts val="1400"/>
              <a:buChar char="•"/>
              <a:defRPr sz="1400">
                <a:solidFill>
                  <a:srgbClr val="677B8C"/>
                </a:solidFill>
              </a:defRPr>
            </a:lvl3pPr>
            <a:lvl4pPr indent="-317500" lvl="3" marL="1828800" rtl="0" algn="l">
              <a:lnSpc>
                <a:spcPct val="110000"/>
              </a:lnSpc>
              <a:spcBef>
                <a:spcPts val="0"/>
              </a:spcBef>
              <a:spcAft>
                <a:spcPts val="0"/>
              </a:spcAft>
              <a:buClr>
                <a:srgbClr val="677B8C"/>
              </a:buClr>
              <a:buSzPts val="1400"/>
              <a:buChar char="•"/>
              <a:defRPr sz="1400">
                <a:solidFill>
                  <a:srgbClr val="677B8C"/>
                </a:solidFill>
              </a:defRPr>
            </a:lvl4pPr>
            <a:lvl5pPr indent="-317500" lvl="4" marL="2286000" rtl="0" algn="l">
              <a:lnSpc>
                <a:spcPct val="110000"/>
              </a:lnSpc>
              <a:spcBef>
                <a:spcPts val="0"/>
              </a:spcBef>
              <a:spcAft>
                <a:spcPts val="0"/>
              </a:spcAft>
              <a:buClr>
                <a:srgbClr val="677B8C"/>
              </a:buClr>
              <a:buSzPts val="1400"/>
              <a:buChar char="•"/>
              <a:defRPr sz="1400">
                <a:solidFill>
                  <a:srgbClr val="677B8C"/>
                </a:solidFill>
              </a:defRPr>
            </a:lvl5pPr>
            <a:lvl6pPr indent="-317500" lvl="5" marL="2743200" rtl="0" algn="l">
              <a:lnSpc>
                <a:spcPct val="90000"/>
              </a:lnSpc>
              <a:spcBef>
                <a:spcPts val="400"/>
              </a:spcBef>
              <a:spcAft>
                <a:spcPts val="0"/>
              </a:spcAft>
              <a:buClr>
                <a:srgbClr val="677B8C"/>
              </a:buClr>
              <a:buSzPts val="1400"/>
              <a:buChar char="•"/>
              <a:defRPr sz="1400">
                <a:solidFill>
                  <a:srgbClr val="677B8C"/>
                </a:solidFill>
              </a:defRPr>
            </a:lvl6pPr>
            <a:lvl7pPr indent="-317500" lvl="6" marL="3200400" rtl="0" algn="l">
              <a:lnSpc>
                <a:spcPct val="90000"/>
              </a:lnSpc>
              <a:spcBef>
                <a:spcPts val="400"/>
              </a:spcBef>
              <a:spcAft>
                <a:spcPts val="0"/>
              </a:spcAft>
              <a:buClr>
                <a:srgbClr val="677B8C"/>
              </a:buClr>
              <a:buSzPts val="1400"/>
              <a:buChar char="•"/>
              <a:defRPr sz="1400">
                <a:solidFill>
                  <a:srgbClr val="677B8C"/>
                </a:solidFill>
              </a:defRPr>
            </a:lvl7pPr>
            <a:lvl8pPr indent="-317500" lvl="7" marL="3657600" rtl="0" algn="l">
              <a:lnSpc>
                <a:spcPct val="90000"/>
              </a:lnSpc>
              <a:spcBef>
                <a:spcPts val="400"/>
              </a:spcBef>
              <a:spcAft>
                <a:spcPts val="0"/>
              </a:spcAft>
              <a:buClr>
                <a:srgbClr val="677B8C"/>
              </a:buClr>
              <a:buSzPts val="1400"/>
              <a:buChar char="•"/>
              <a:defRPr sz="1400">
                <a:solidFill>
                  <a:srgbClr val="677B8C"/>
                </a:solidFill>
              </a:defRPr>
            </a:lvl8pPr>
            <a:lvl9pPr indent="-317500" lvl="8" marL="4114800" rtl="0" algn="l">
              <a:lnSpc>
                <a:spcPct val="90000"/>
              </a:lnSpc>
              <a:spcBef>
                <a:spcPts val="400"/>
              </a:spcBef>
              <a:spcAft>
                <a:spcPts val="0"/>
              </a:spcAft>
              <a:buClr>
                <a:srgbClr val="677B8C"/>
              </a:buClr>
              <a:buSzPts val="1400"/>
              <a:buChar char="•"/>
              <a:defRPr sz="1400">
                <a:solidFill>
                  <a:srgbClr val="677B8C"/>
                </a:solidFill>
              </a:defRPr>
            </a:lvl9pPr>
          </a:lstStyle>
          <a:p/>
        </p:txBody>
      </p:sp>
      <p:sp>
        <p:nvSpPr>
          <p:cNvPr id="57" name="Google Shape;57;p11"/>
          <p:cNvSpPr txBox="1"/>
          <p:nvPr>
            <p:ph type="title"/>
          </p:nvPr>
        </p:nvSpPr>
        <p:spPr>
          <a:xfrm>
            <a:off x="425529" y="799200"/>
            <a:ext cx="4079700" cy="715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rgbClr val="003F2E"/>
              </a:buClr>
              <a:buSzPts val="1800"/>
              <a:buFont typeface="Optimistic Display Medium"/>
              <a:buNone/>
              <a:defRPr>
                <a:solidFill>
                  <a:srgbClr val="003F2E"/>
                </a:solidFill>
                <a:latin typeface="Optimistic Display Medium"/>
                <a:ea typeface="Optimistic Display Medium"/>
                <a:cs typeface="Optimistic Display Medium"/>
                <a:sym typeface="Optimistic Display Medium"/>
              </a:defRPr>
            </a:lvl1pPr>
            <a:lvl2pPr lvl="1" rtl="0">
              <a:spcBef>
                <a:spcPts val="0"/>
              </a:spcBef>
              <a:spcAft>
                <a:spcPts val="0"/>
              </a:spcAft>
              <a:buClr>
                <a:srgbClr val="003F2E"/>
              </a:buClr>
              <a:buSzPts val="1100"/>
              <a:buNone/>
              <a:defRPr>
                <a:solidFill>
                  <a:srgbClr val="003F2E"/>
                </a:solidFill>
              </a:defRPr>
            </a:lvl2pPr>
            <a:lvl3pPr lvl="2" rtl="0">
              <a:spcBef>
                <a:spcPts val="0"/>
              </a:spcBef>
              <a:spcAft>
                <a:spcPts val="0"/>
              </a:spcAft>
              <a:buClr>
                <a:srgbClr val="003F2E"/>
              </a:buClr>
              <a:buSzPts val="1100"/>
              <a:buNone/>
              <a:defRPr>
                <a:solidFill>
                  <a:srgbClr val="003F2E"/>
                </a:solidFill>
              </a:defRPr>
            </a:lvl3pPr>
            <a:lvl4pPr lvl="3" rtl="0">
              <a:spcBef>
                <a:spcPts val="0"/>
              </a:spcBef>
              <a:spcAft>
                <a:spcPts val="0"/>
              </a:spcAft>
              <a:buClr>
                <a:srgbClr val="003F2E"/>
              </a:buClr>
              <a:buSzPts val="1100"/>
              <a:buNone/>
              <a:defRPr>
                <a:solidFill>
                  <a:srgbClr val="003F2E"/>
                </a:solidFill>
              </a:defRPr>
            </a:lvl4pPr>
            <a:lvl5pPr lvl="4" rtl="0">
              <a:spcBef>
                <a:spcPts val="0"/>
              </a:spcBef>
              <a:spcAft>
                <a:spcPts val="0"/>
              </a:spcAft>
              <a:buClr>
                <a:srgbClr val="003F2E"/>
              </a:buClr>
              <a:buSzPts val="1100"/>
              <a:buNone/>
              <a:defRPr>
                <a:solidFill>
                  <a:srgbClr val="003F2E"/>
                </a:solidFill>
              </a:defRPr>
            </a:lvl5pPr>
            <a:lvl6pPr lvl="5" rtl="0">
              <a:spcBef>
                <a:spcPts val="0"/>
              </a:spcBef>
              <a:spcAft>
                <a:spcPts val="0"/>
              </a:spcAft>
              <a:buClr>
                <a:srgbClr val="003F2E"/>
              </a:buClr>
              <a:buSzPts val="1100"/>
              <a:buNone/>
              <a:defRPr>
                <a:solidFill>
                  <a:srgbClr val="003F2E"/>
                </a:solidFill>
              </a:defRPr>
            </a:lvl6pPr>
            <a:lvl7pPr lvl="6" rtl="0">
              <a:spcBef>
                <a:spcPts val="0"/>
              </a:spcBef>
              <a:spcAft>
                <a:spcPts val="0"/>
              </a:spcAft>
              <a:buClr>
                <a:srgbClr val="003F2E"/>
              </a:buClr>
              <a:buSzPts val="1100"/>
              <a:buNone/>
              <a:defRPr>
                <a:solidFill>
                  <a:srgbClr val="003F2E"/>
                </a:solidFill>
              </a:defRPr>
            </a:lvl7pPr>
            <a:lvl8pPr lvl="7" rtl="0">
              <a:spcBef>
                <a:spcPts val="0"/>
              </a:spcBef>
              <a:spcAft>
                <a:spcPts val="0"/>
              </a:spcAft>
              <a:buClr>
                <a:srgbClr val="003F2E"/>
              </a:buClr>
              <a:buSzPts val="1100"/>
              <a:buNone/>
              <a:defRPr>
                <a:solidFill>
                  <a:srgbClr val="003F2E"/>
                </a:solidFill>
              </a:defRPr>
            </a:lvl8pPr>
            <a:lvl9pPr lvl="8" rtl="0">
              <a:spcBef>
                <a:spcPts val="0"/>
              </a:spcBef>
              <a:spcAft>
                <a:spcPts val="0"/>
              </a:spcAft>
              <a:buClr>
                <a:srgbClr val="003F2E"/>
              </a:buClr>
              <a:buSzPts val="1100"/>
              <a:buNone/>
              <a:defRPr>
                <a:solidFill>
                  <a:srgbClr val="003F2E"/>
                </a:solidFill>
              </a:defRPr>
            </a:lvl9pPr>
          </a:lstStyle>
          <a:p/>
        </p:txBody>
      </p:sp>
      <p:sp>
        <p:nvSpPr>
          <p:cNvPr id="58" name="Google Shape;58;p11"/>
          <p:cNvSpPr txBox="1"/>
          <p:nvPr>
            <p:ph idx="2" type="body"/>
          </p:nvPr>
        </p:nvSpPr>
        <p:spPr>
          <a:xfrm>
            <a:off x="4849775" y="1889525"/>
            <a:ext cx="3857100" cy="28218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rgbClr val="003F2E"/>
              </a:buClr>
              <a:buSzPts val="1400"/>
              <a:buNone/>
              <a:defRPr sz="1400">
                <a:solidFill>
                  <a:srgbClr val="003F2E"/>
                </a:solidFill>
              </a:defRPr>
            </a:lvl1pPr>
            <a:lvl2pPr indent="-317500" lvl="1" marL="914400" rtl="0" algn="l">
              <a:lnSpc>
                <a:spcPct val="110000"/>
              </a:lnSpc>
              <a:spcBef>
                <a:spcPts val="0"/>
              </a:spcBef>
              <a:spcAft>
                <a:spcPts val="0"/>
              </a:spcAft>
              <a:buClr>
                <a:srgbClr val="003F2E"/>
              </a:buClr>
              <a:buSzPts val="1400"/>
              <a:buChar char="•"/>
              <a:defRPr sz="1400">
                <a:solidFill>
                  <a:srgbClr val="003F2E"/>
                </a:solidFill>
              </a:defRPr>
            </a:lvl2pPr>
            <a:lvl3pPr indent="-317500" lvl="2" marL="1371600" rtl="0" algn="l">
              <a:lnSpc>
                <a:spcPct val="110000"/>
              </a:lnSpc>
              <a:spcBef>
                <a:spcPts val="0"/>
              </a:spcBef>
              <a:spcAft>
                <a:spcPts val="0"/>
              </a:spcAft>
              <a:buClr>
                <a:srgbClr val="003F2E"/>
              </a:buClr>
              <a:buSzPts val="1400"/>
              <a:buChar char="•"/>
              <a:defRPr sz="1400">
                <a:solidFill>
                  <a:srgbClr val="003F2E"/>
                </a:solidFill>
              </a:defRPr>
            </a:lvl3pPr>
            <a:lvl4pPr indent="-317500" lvl="3" marL="1828800" rtl="0" algn="l">
              <a:lnSpc>
                <a:spcPct val="110000"/>
              </a:lnSpc>
              <a:spcBef>
                <a:spcPts val="0"/>
              </a:spcBef>
              <a:spcAft>
                <a:spcPts val="0"/>
              </a:spcAft>
              <a:buClr>
                <a:srgbClr val="003F2E"/>
              </a:buClr>
              <a:buSzPts val="1400"/>
              <a:buChar char="•"/>
              <a:defRPr sz="1400">
                <a:solidFill>
                  <a:srgbClr val="003F2E"/>
                </a:solidFill>
              </a:defRPr>
            </a:lvl4pPr>
            <a:lvl5pPr indent="-317500" lvl="4" marL="2286000" rtl="0" algn="l">
              <a:lnSpc>
                <a:spcPct val="110000"/>
              </a:lnSpc>
              <a:spcBef>
                <a:spcPts val="0"/>
              </a:spcBef>
              <a:spcAft>
                <a:spcPts val="0"/>
              </a:spcAft>
              <a:buClr>
                <a:srgbClr val="003F2E"/>
              </a:buClr>
              <a:buSzPts val="1400"/>
              <a:buChar char="•"/>
              <a:defRPr sz="1400">
                <a:solidFill>
                  <a:srgbClr val="003F2E"/>
                </a:solidFill>
              </a:defRPr>
            </a:lvl5pPr>
            <a:lvl6pPr indent="-317500" lvl="5" marL="2743200" rtl="0" algn="l">
              <a:lnSpc>
                <a:spcPct val="90000"/>
              </a:lnSpc>
              <a:spcBef>
                <a:spcPts val="400"/>
              </a:spcBef>
              <a:spcAft>
                <a:spcPts val="0"/>
              </a:spcAft>
              <a:buClr>
                <a:srgbClr val="003F2E"/>
              </a:buClr>
              <a:buSzPts val="1400"/>
              <a:buChar char="•"/>
              <a:defRPr sz="1400">
                <a:solidFill>
                  <a:srgbClr val="003F2E"/>
                </a:solidFill>
              </a:defRPr>
            </a:lvl6pPr>
            <a:lvl7pPr indent="-317500" lvl="6" marL="3200400" rtl="0" algn="l">
              <a:lnSpc>
                <a:spcPct val="90000"/>
              </a:lnSpc>
              <a:spcBef>
                <a:spcPts val="400"/>
              </a:spcBef>
              <a:spcAft>
                <a:spcPts val="0"/>
              </a:spcAft>
              <a:buClr>
                <a:srgbClr val="003F2E"/>
              </a:buClr>
              <a:buSzPts val="1400"/>
              <a:buChar char="•"/>
              <a:defRPr sz="1400">
                <a:solidFill>
                  <a:srgbClr val="003F2E"/>
                </a:solidFill>
              </a:defRPr>
            </a:lvl7pPr>
            <a:lvl8pPr indent="-317500" lvl="7" marL="3657600" rtl="0" algn="l">
              <a:lnSpc>
                <a:spcPct val="90000"/>
              </a:lnSpc>
              <a:spcBef>
                <a:spcPts val="400"/>
              </a:spcBef>
              <a:spcAft>
                <a:spcPts val="0"/>
              </a:spcAft>
              <a:buClr>
                <a:srgbClr val="003F2E"/>
              </a:buClr>
              <a:buSzPts val="1400"/>
              <a:buChar char="•"/>
              <a:defRPr sz="1400">
                <a:solidFill>
                  <a:srgbClr val="003F2E"/>
                </a:solidFill>
              </a:defRPr>
            </a:lvl8pPr>
            <a:lvl9pPr indent="-317500" lvl="8" marL="4114800" rtl="0" algn="l">
              <a:lnSpc>
                <a:spcPct val="90000"/>
              </a:lnSpc>
              <a:spcBef>
                <a:spcPts val="400"/>
              </a:spcBef>
              <a:spcAft>
                <a:spcPts val="0"/>
              </a:spcAft>
              <a:buClr>
                <a:srgbClr val="003F2E"/>
              </a:buClr>
              <a:buSzPts val="1400"/>
              <a:buChar char="•"/>
              <a:defRPr sz="1400">
                <a:solidFill>
                  <a:srgbClr val="003F2E"/>
                </a:solidFill>
              </a:defRPr>
            </a:lvl9pPr>
          </a:lstStyle>
          <a:p/>
        </p:txBody>
      </p:sp>
      <p:sp>
        <p:nvSpPr>
          <p:cNvPr id="59" name="Google Shape;59;p11"/>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Image and Highlight">
  <p:cSld name="1_Two column_Image">
    <p:spTree>
      <p:nvGrpSpPr>
        <p:cNvPr id="60" name="Shape 60"/>
        <p:cNvGrpSpPr/>
        <p:nvPr/>
      </p:nvGrpSpPr>
      <p:grpSpPr>
        <a:xfrm>
          <a:off x="0" y="0"/>
          <a:ext cx="0" cy="0"/>
          <a:chOff x="0" y="0"/>
          <a:chExt cx="0" cy="0"/>
        </a:xfrm>
      </p:grpSpPr>
      <p:sp>
        <p:nvSpPr>
          <p:cNvPr id="61" name="Google Shape;61;p12"/>
          <p:cNvSpPr txBox="1"/>
          <p:nvPr>
            <p:ph idx="1" type="body"/>
          </p:nvPr>
        </p:nvSpPr>
        <p:spPr>
          <a:xfrm>
            <a:off x="5028801" y="4006658"/>
            <a:ext cx="3678300" cy="7047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1"/>
              </a:buClr>
              <a:buSzPts val="1400"/>
              <a:buNone/>
              <a:defRPr sz="1400"/>
            </a:lvl1pPr>
            <a:lvl2pPr indent="-317500" lvl="1" marL="914400" rtl="0" algn="l">
              <a:lnSpc>
                <a:spcPct val="110000"/>
              </a:lnSpc>
              <a:spcBef>
                <a:spcPts val="0"/>
              </a:spcBef>
              <a:spcAft>
                <a:spcPts val="0"/>
              </a:spcAft>
              <a:buClr>
                <a:schemeClr val="dk1"/>
              </a:buClr>
              <a:buSzPts val="1400"/>
              <a:buChar char="•"/>
              <a:defRPr sz="1400"/>
            </a:lvl2pPr>
            <a:lvl3pPr indent="-317500" lvl="2" marL="1371600" rtl="0" algn="l">
              <a:lnSpc>
                <a:spcPct val="110000"/>
              </a:lnSpc>
              <a:spcBef>
                <a:spcPts val="0"/>
              </a:spcBef>
              <a:spcAft>
                <a:spcPts val="0"/>
              </a:spcAft>
              <a:buClr>
                <a:schemeClr val="dk1"/>
              </a:buClr>
              <a:buSzPts val="1400"/>
              <a:buChar char="•"/>
              <a:defRPr sz="1400"/>
            </a:lvl3pPr>
            <a:lvl4pPr indent="-317500" lvl="3" marL="1828800" rtl="0" algn="l">
              <a:lnSpc>
                <a:spcPct val="110000"/>
              </a:lnSpc>
              <a:spcBef>
                <a:spcPts val="0"/>
              </a:spcBef>
              <a:spcAft>
                <a:spcPts val="0"/>
              </a:spcAft>
              <a:buClr>
                <a:schemeClr val="dk1"/>
              </a:buClr>
              <a:buSzPts val="1400"/>
              <a:buChar char="•"/>
              <a:defRPr sz="1400"/>
            </a:lvl4pPr>
            <a:lvl5pPr indent="-317500" lvl="4" marL="2286000" rtl="0" algn="l">
              <a:lnSpc>
                <a:spcPct val="110000"/>
              </a:lnSpc>
              <a:spcBef>
                <a:spcPts val="0"/>
              </a:spcBef>
              <a:spcAft>
                <a:spcPts val="0"/>
              </a:spcAft>
              <a:buClr>
                <a:schemeClr val="dk1"/>
              </a:buClr>
              <a:buSzPts val="1400"/>
              <a:buChar char="•"/>
              <a:defRPr sz="1400"/>
            </a:lvl5pPr>
            <a:lvl6pPr indent="-317500" lvl="5" marL="2743200" rtl="0" algn="l">
              <a:lnSpc>
                <a:spcPct val="90000"/>
              </a:lnSpc>
              <a:spcBef>
                <a:spcPts val="400"/>
              </a:spcBef>
              <a:spcAft>
                <a:spcPts val="0"/>
              </a:spcAft>
              <a:buClr>
                <a:schemeClr val="dk1"/>
              </a:buClr>
              <a:buSzPts val="1400"/>
              <a:buChar char="•"/>
              <a:defRPr sz="1400"/>
            </a:lvl6pPr>
            <a:lvl7pPr indent="-317500" lvl="6" marL="3200400" rtl="0" algn="l">
              <a:lnSpc>
                <a:spcPct val="90000"/>
              </a:lnSpc>
              <a:spcBef>
                <a:spcPts val="400"/>
              </a:spcBef>
              <a:spcAft>
                <a:spcPts val="0"/>
              </a:spcAft>
              <a:buClr>
                <a:schemeClr val="dk1"/>
              </a:buClr>
              <a:buSzPts val="1400"/>
              <a:buChar char="•"/>
              <a:defRPr sz="1400"/>
            </a:lvl7pPr>
            <a:lvl8pPr indent="-317500" lvl="7" marL="3657600" rtl="0" algn="l">
              <a:lnSpc>
                <a:spcPct val="90000"/>
              </a:lnSpc>
              <a:spcBef>
                <a:spcPts val="400"/>
              </a:spcBef>
              <a:spcAft>
                <a:spcPts val="0"/>
              </a:spcAft>
              <a:buClr>
                <a:schemeClr val="dk1"/>
              </a:buClr>
              <a:buSzPts val="1400"/>
              <a:buChar char="•"/>
              <a:defRPr sz="1400"/>
            </a:lvl8pPr>
            <a:lvl9pPr indent="-317500" lvl="8" marL="4114800" rtl="0" algn="l">
              <a:lnSpc>
                <a:spcPct val="90000"/>
              </a:lnSpc>
              <a:spcBef>
                <a:spcPts val="400"/>
              </a:spcBef>
              <a:spcAft>
                <a:spcPts val="0"/>
              </a:spcAft>
              <a:buClr>
                <a:schemeClr val="dk1"/>
              </a:buClr>
              <a:buSzPts val="1400"/>
              <a:buChar char="•"/>
              <a:defRPr sz="1400"/>
            </a:lvl9pPr>
          </a:lstStyle>
          <a:p/>
        </p:txBody>
      </p:sp>
      <p:sp>
        <p:nvSpPr>
          <p:cNvPr id="62" name="Google Shape;62;p12"/>
          <p:cNvSpPr txBox="1"/>
          <p:nvPr>
            <p:ph idx="2" type="body"/>
          </p:nvPr>
        </p:nvSpPr>
        <p:spPr>
          <a:xfrm>
            <a:off x="5028801" y="2549862"/>
            <a:ext cx="3678300" cy="7158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1"/>
              </a:buClr>
              <a:buSzPts val="1400"/>
              <a:buNone/>
              <a:defRPr sz="1400"/>
            </a:lvl1pPr>
            <a:lvl2pPr indent="-317500" lvl="1" marL="914400" rtl="0" algn="l">
              <a:lnSpc>
                <a:spcPct val="110000"/>
              </a:lnSpc>
              <a:spcBef>
                <a:spcPts val="0"/>
              </a:spcBef>
              <a:spcAft>
                <a:spcPts val="0"/>
              </a:spcAft>
              <a:buClr>
                <a:schemeClr val="dk1"/>
              </a:buClr>
              <a:buSzPts val="1400"/>
              <a:buChar char="•"/>
              <a:defRPr sz="1400"/>
            </a:lvl2pPr>
            <a:lvl3pPr indent="-317500" lvl="2" marL="1371600" rtl="0" algn="l">
              <a:lnSpc>
                <a:spcPct val="110000"/>
              </a:lnSpc>
              <a:spcBef>
                <a:spcPts val="0"/>
              </a:spcBef>
              <a:spcAft>
                <a:spcPts val="0"/>
              </a:spcAft>
              <a:buClr>
                <a:schemeClr val="dk1"/>
              </a:buClr>
              <a:buSzPts val="1400"/>
              <a:buChar char="•"/>
              <a:defRPr sz="1400"/>
            </a:lvl3pPr>
            <a:lvl4pPr indent="-317500" lvl="3" marL="1828800" rtl="0" algn="l">
              <a:lnSpc>
                <a:spcPct val="110000"/>
              </a:lnSpc>
              <a:spcBef>
                <a:spcPts val="0"/>
              </a:spcBef>
              <a:spcAft>
                <a:spcPts val="0"/>
              </a:spcAft>
              <a:buClr>
                <a:schemeClr val="dk1"/>
              </a:buClr>
              <a:buSzPts val="1400"/>
              <a:buChar char="•"/>
              <a:defRPr sz="1400"/>
            </a:lvl4pPr>
            <a:lvl5pPr indent="-317500" lvl="4" marL="2286000" rtl="0" algn="l">
              <a:lnSpc>
                <a:spcPct val="110000"/>
              </a:lnSpc>
              <a:spcBef>
                <a:spcPts val="0"/>
              </a:spcBef>
              <a:spcAft>
                <a:spcPts val="0"/>
              </a:spcAft>
              <a:buClr>
                <a:schemeClr val="dk1"/>
              </a:buClr>
              <a:buSzPts val="1400"/>
              <a:buChar char="•"/>
              <a:defRPr sz="1400"/>
            </a:lvl5pPr>
            <a:lvl6pPr indent="-317500" lvl="5" marL="2743200" rtl="0" algn="l">
              <a:lnSpc>
                <a:spcPct val="90000"/>
              </a:lnSpc>
              <a:spcBef>
                <a:spcPts val="400"/>
              </a:spcBef>
              <a:spcAft>
                <a:spcPts val="0"/>
              </a:spcAft>
              <a:buClr>
                <a:schemeClr val="dk1"/>
              </a:buClr>
              <a:buSzPts val="1400"/>
              <a:buChar char="•"/>
              <a:defRPr sz="1400"/>
            </a:lvl6pPr>
            <a:lvl7pPr indent="-317500" lvl="6" marL="3200400" rtl="0" algn="l">
              <a:lnSpc>
                <a:spcPct val="90000"/>
              </a:lnSpc>
              <a:spcBef>
                <a:spcPts val="400"/>
              </a:spcBef>
              <a:spcAft>
                <a:spcPts val="0"/>
              </a:spcAft>
              <a:buClr>
                <a:schemeClr val="dk1"/>
              </a:buClr>
              <a:buSzPts val="1400"/>
              <a:buChar char="•"/>
              <a:defRPr sz="1400"/>
            </a:lvl7pPr>
            <a:lvl8pPr indent="-317500" lvl="7" marL="3657600" rtl="0" algn="l">
              <a:lnSpc>
                <a:spcPct val="90000"/>
              </a:lnSpc>
              <a:spcBef>
                <a:spcPts val="400"/>
              </a:spcBef>
              <a:spcAft>
                <a:spcPts val="0"/>
              </a:spcAft>
              <a:buClr>
                <a:schemeClr val="dk1"/>
              </a:buClr>
              <a:buSzPts val="1400"/>
              <a:buChar char="•"/>
              <a:defRPr sz="1400"/>
            </a:lvl8pPr>
            <a:lvl9pPr indent="-317500" lvl="8" marL="4114800" rtl="0" algn="l">
              <a:lnSpc>
                <a:spcPct val="90000"/>
              </a:lnSpc>
              <a:spcBef>
                <a:spcPts val="400"/>
              </a:spcBef>
              <a:spcAft>
                <a:spcPts val="0"/>
              </a:spcAft>
              <a:buClr>
                <a:schemeClr val="dk1"/>
              </a:buClr>
              <a:buSzPts val="1400"/>
              <a:buChar char="•"/>
              <a:defRPr sz="1400"/>
            </a:lvl9pPr>
          </a:lstStyle>
          <a:p/>
        </p:txBody>
      </p:sp>
      <p:sp>
        <p:nvSpPr>
          <p:cNvPr id="63" name="Google Shape;63;p12"/>
          <p:cNvSpPr txBox="1"/>
          <p:nvPr>
            <p:ph type="title"/>
          </p:nvPr>
        </p:nvSpPr>
        <p:spPr>
          <a:xfrm>
            <a:off x="5028801" y="3254400"/>
            <a:ext cx="3677400" cy="715500"/>
          </a:xfrm>
          <a:prstGeom prst="rect">
            <a:avLst/>
          </a:prstGeom>
        </p:spPr>
        <p:txBody>
          <a:bodyPr anchorCtr="0" anchor="t" bIns="0" lIns="0" spcFirstLastPara="1" rIns="0" wrap="square" tIns="0">
            <a:noAutofit/>
          </a:bodyPr>
          <a:lstStyle>
            <a:lvl1pPr lvl="0"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1pPr>
            <a:lvl2pPr lvl="1"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2pPr>
            <a:lvl3pPr lvl="2"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3pPr>
            <a:lvl4pPr lvl="3"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4pPr>
            <a:lvl5pPr lvl="4"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5pPr>
            <a:lvl6pPr lvl="5"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6pPr>
            <a:lvl7pPr lvl="6"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7pPr>
            <a:lvl8pPr lvl="7"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8pPr>
            <a:lvl9pPr lvl="8"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9pPr>
          </a:lstStyle>
          <a:p/>
        </p:txBody>
      </p:sp>
      <p:sp>
        <p:nvSpPr>
          <p:cNvPr id="64" name="Google Shape;64;p12"/>
          <p:cNvSpPr txBox="1"/>
          <p:nvPr>
            <p:ph idx="3" type="title"/>
          </p:nvPr>
        </p:nvSpPr>
        <p:spPr>
          <a:xfrm>
            <a:off x="5028801" y="1795500"/>
            <a:ext cx="3677400" cy="715500"/>
          </a:xfrm>
          <a:prstGeom prst="rect">
            <a:avLst/>
          </a:prstGeom>
        </p:spPr>
        <p:txBody>
          <a:bodyPr anchorCtr="0" anchor="t" bIns="0" lIns="0" spcFirstLastPara="1" rIns="0" wrap="square" tIns="0">
            <a:noAutofit/>
          </a:bodyPr>
          <a:lstStyle>
            <a:lvl1pPr lvl="0"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1pPr>
            <a:lvl2pPr lvl="1" rtl="0">
              <a:spcBef>
                <a:spcPts val="0"/>
              </a:spcBef>
              <a:spcAft>
                <a:spcPts val="0"/>
              </a:spcAft>
              <a:buNone/>
              <a:defRPr sz="2600">
                <a:solidFill>
                  <a:srgbClr val="289664"/>
                </a:solidFill>
                <a:latin typeface="Optimistic Display Medium"/>
                <a:ea typeface="Optimistic Display Medium"/>
                <a:cs typeface="Optimistic Display Medium"/>
                <a:sym typeface="Optimistic Display Medium"/>
              </a:defRPr>
            </a:lvl2pPr>
            <a:lvl3pPr lvl="2" rtl="0">
              <a:spcBef>
                <a:spcPts val="0"/>
              </a:spcBef>
              <a:spcAft>
                <a:spcPts val="0"/>
              </a:spcAft>
              <a:buNone/>
              <a:defRPr sz="2600">
                <a:solidFill>
                  <a:srgbClr val="289664"/>
                </a:solidFill>
                <a:latin typeface="Optimistic Display Medium"/>
                <a:ea typeface="Optimistic Display Medium"/>
                <a:cs typeface="Optimistic Display Medium"/>
                <a:sym typeface="Optimistic Display Medium"/>
              </a:defRPr>
            </a:lvl3pPr>
            <a:lvl4pPr lvl="3" rtl="0">
              <a:spcBef>
                <a:spcPts val="0"/>
              </a:spcBef>
              <a:spcAft>
                <a:spcPts val="0"/>
              </a:spcAft>
              <a:buNone/>
              <a:defRPr sz="2600">
                <a:solidFill>
                  <a:srgbClr val="289664"/>
                </a:solidFill>
                <a:latin typeface="Optimistic Display Medium"/>
                <a:ea typeface="Optimistic Display Medium"/>
                <a:cs typeface="Optimistic Display Medium"/>
                <a:sym typeface="Optimistic Display Medium"/>
              </a:defRPr>
            </a:lvl4pPr>
            <a:lvl5pPr lvl="4" rtl="0">
              <a:spcBef>
                <a:spcPts val="0"/>
              </a:spcBef>
              <a:spcAft>
                <a:spcPts val="0"/>
              </a:spcAft>
              <a:buNone/>
              <a:defRPr sz="2600">
                <a:solidFill>
                  <a:srgbClr val="289664"/>
                </a:solidFill>
                <a:latin typeface="Optimistic Display Medium"/>
                <a:ea typeface="Optimistic Display Medium"/>
                <a:cs typeface="Optimistic Display Medium"/>
                <a:sym typeface="Optimistic Display Medium"/>
              </a:defRPr>
            </a:lvl5pPr>
            <a:lvl6pPr lvl="5" rtl="0">
              <a:spcBef>
                <a:spcPts val="0"/>
              </a:spcBef>
              <a:spcAft>
                <a:spcPts val="0"/>
              </a:spcAft>
              <a:buNone/>
              <a:defRPr sz="2600">
                <a:solidFill>
                  <a:srgbClr val="289664"/>
                </a:solidFill>
                <a:latin typeface="Optimistic Display Medium"/>
                <a:ea typeface="Optimistic Display Medium"/>
                <a:cs typeface="Optimistic Display Medium"/>
                <a:sym typeface="Optimistic Display Medium"/>
              </a:defRPr>
            </a:lvl6pPr>
            <a:lvl7pPr lvl="6" rtl="0">
              <a:spcBef>
                <a:spcPts val="0"/>
              </a:spcBef>
              <a:spcAft>
                <a:spcPts val="0"/>
              </a:spcAft>
              <a:buNone/>
              <a:defRPr sz="2600">
                <a:solidFill>
                  <a:srgbClr val="289664"/>
                </a:solidFill>
                <a:latin typeface="Optimistic Display Medium"/>
                <a:ea typeface="Optimistic Display Medium"/>
                <a:cs typeface="Optimistic Display Medium"/>
                <a:sym typeface="Optimistic Display Medium"/>
              </a:defRPr>
            </a:lvl7pPr>
            <a:lvl8pPr lvl="7" rtl="0">
              <a:spcBef>
                <a:spcPts val="0"/>
              </a:spcBef>
              <a:spcAft>
                <a:spcPts val="0"/>
              </a:spcAft>
              <a:buNone/>
              <a:defRPr sz="2600">
                <a:solidFill>
                  <a:srgbClr val="289664"/>
                </a:solidFill>
                <a:latin typeface="Optimistic Display Medium"/>
                <a:ea typeface="Optimistic Display Medium"/>
                <a:cs typeface="Optimistic Display Medium"/>
                <a:sym typeface="Optimistic Display Medium"/>
              </a:defRPr>
            </a:lvl8pPr>
            <a:lvl9pPr lvl="8" rtl="0">
              <a:spcBef>
                <a:spcPts val="0"/>
              </a:spcBef>
              <a:spcAft>
                <a:spcPts val="0"/>
              </a:spcAft>
              <a:buNone/>
              <a:defRPr sz="2600">
                <a:solidFill>
                  <a:srgbClr val="289664"/>
                </a:solidFill>
                <a:latin typeface="Optimistic Display Medium"/>
                <a:ea typeface="Optimistic Display Medium"/>
                <a:cs typeface="Optimistic Display Medium"/>
                <a:sym typeface="Optimistic Display Medium"/>
              </a:defRPr>
            </a:lvl9pPr>
          </a:lstStyle>
          <a:p/>
        </p:txBody>
      </p:sp>
      <p:sp>
        <p:nvSpPr>
          <p:cNvPr id="65" name="Google Shape;65;p12"/>
          <p:cNvSpPr txBox="1"/>
          <p:nvPr>
            <p:ph idx="4" type="title"/>
          </p:nvPr>
        </p:nvSpPr>
        <p:spPr>
          <a:xfrm>
            <a:off x="5028801" y="799200"/>
            <a:ext cx="3678300" cy="715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800"/>
              <a:buFont typeface="Arial"/>
              <a:buNone/>
              <a:defRPr>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6" name="Google Shape;66;p12"/>
          <p:cNvSpPr txBox="1"/>
          <p:nvPr>
            <p:ph idx="5" type="subTitle"/>
          </p:nvPr>
        </p:nvSpPr>
        <p:spPr>
          <a:xfrm>
            <a:off x="425513" y="325931"/>
            <a:ext cx="4079700" cy="1350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900">
                <a:solidFill>
                  <a:schemeClr val="lt1"/>
                </a:solidFill>
              </a:defRPr>
            </a:lvl1pPr>
            <a:lvl2pPr lvl="1" rtl="0">
              <a:spcBef>
                <a:spcPts val="800"/>
              </a:spcBef>
              <a:spcAft>
                <a:spcPts val="0"/>
              </a:spcAft>
              <a:buNone/>
              <a:defRPr/>
            </a:lvl2pPr>
            <a:lvl3pPr lvl="2" rtl="0">
              <a:spcBef>
                <a:spcPts val="800"/>
              </a:spcBef>
              <a:spcAft>
                <a:spcPts val="0"/>
              </a:spcAft>
              <a:buNone/>
              <a:defRPr/>
            </a:lvl3pPr>
            <a:lvl4pPr lvl="3" rtl="0">
              <a:spcBef>
                <a:spcPts val="800"/>
              </a:spcBef>
              <a:spcAft>
                <a:spcPts val="0"/>
              </a:spcAft>
              <a:buNone/>
              <a:defRPr/>
            </a:lvl4pPr>
            <a:lvl5pPr lvl="4" rtl="0">
              <a:spcBef>
                <a:spcPts val="800"/>
              </a:spcBef>
              <a:spcAft>
                <a:spcPts val="0"/>
              </a:spcAft>
              <a:buNone/>
              <a:defRPr/>
            </a:lvl5pPr>
            <a:lvl6pPr lvl="5" rtl="0">
              <a:spcBef>
                <a:spcPts val="800"/>
              </a:spcBef>
              <a:spcAft>
                <a:spcPts val="0"/>
              </a:spcAft>
              <a:buNone/>
              <a:defRPr/>
            </a:lvl6pPr>
            <a:lvl7pPr lvl="6" rtl="0">
              <a:spcBef>
                <a:spcPts val="800"/>
              </a:spcBef>
              <a:spcAft>
                <a:spcPts val="0"/>
              </a:spcAft>
              <a:buNone/>
              <a:defRPr/>
            </a:lvl7pPr>
            <a:lvl8pPr lvl="7" rtl="0">
              <a:spcBef>
                <a:spcPts val="800"/>
              </a:spcBef>
              <a:spcAft>
                <a:spcPts val="0"/>
              </a:spcAft>
              <a:buNone/>
              <a:defRPr/>
            </a:lvl8pPr>
            <a:lvl9pPr lvl="8" rtl="0">
              <a:spcBef>
                <a:spcPts val="800"/>
              </a:spcBef>
              <a:spcAft>
                <a:spcPts val="0"/>
              </a:spcAft>
              <a:buNone/>
              <a:defRPr/>
            </a:lvl9pPr>
          </a:lstStyle>
          <a:p/>
        </p:txBody>
      </p:sp>
      <p:sp>
        <p:nvSpPr>
          <p:cNvPr id="67" name="Google Shape;67;p12"/>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and Highlight">
  <p:cSld name="5_Two column_Image">
    <p:spTree>
      <p:nvGrpSpPr>
        <p:cNvPr id="68" name="Shape 68"/>
        <p:cNvGrpSpPr/>
        <p:nvPr/>
      </p:nvGrpSpPr>
      <p:grpSpPr>
        <a:xfrm>
          <a:off x="0" y="0"/>
          <a:ext cx="0" cy="0"/>
          <a:chOff x="0" y="0"/>
          <a:chExt cx="0" cy="0"/>
        </a:xfrm>
      </p:grpSpPr>
      <p:sp>
        <p:nvSpPr>
          <p:cNvPr id="69" name="Google Shape;69;p13"/>
          <p:cNvSpPr txBox="1"/>
          <p:nvPr>
            <p:ph type="title"/>
          </p:nvPr>
        </p:nvSpPr>
        <p:spPr>
          <a:xfrm>
            <a:off x="425513" y="799200"/>
            <a:ext cx="3678300" cy="715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chemeClr val="dk2"/>
              </a:buClr>
              <a:buSzPts val="1800"/>
              <a:buFont typeface="Optimistic Display Medium"/>
              <a:buNone/>
              <a:defRPr>
                <a:solidFill>
                  <a:schemeClr val="dk2"/>
                </a:solidFill>
                <a:latin typeface="Optimistic Display Medium"/>
                <a:ea typeface="Optimistic Display Medium"/>
                <a:cs typeface="Optimistic Display Medium"/>
                <a:sym typeface="Optimistic Display Medium"/>
              </a:defRPr>
            </a:lvl1pPr>
            <a:lvl2pPr lvl="1" rtl="0">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2pPr>
            <a:lvl3pPr lvl="2" rtl="0">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3pPr>
            <a:lvl4pPr lvl="3" rtl="0">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4pPr>
            <a:lvl5pPr lvl="4" rtl="0">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5pPr>
            <a:lvl6pPr lvl="5" rtl="0">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6pPr>
            <a:lvl7pPr lvl="6" rtl="0">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7pPr>
            <a:lvl8pPr lvl="7" rtl="0">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8pPr>
            <a:lvl9pPr lvl="8" rtl="0">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9pPr>
          </a:lstStyle>
          <a:p/>
        </p:txBody>
      </p:sp>
      <p:sp>
        <p:nvSpPr>
          <p:cNvPr id="70" name="Google Shape;70;p13"/>
          <p:cNvSpPr txBox="1"/>
          <p:nvPr>
            <p:ph idx="1" type="body"/>
          </p:nvPr>
        </p:nvSpPr>
        <p:spPr>
          <a:xfrm>
            <a:off x="5028801" y="2549862"/>
            <a:ext cx="3678300" cy="7158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400"/>
              <a:buNone/>
              <a:defRPr sz="1400"/>
            </a:lvl1pPr>
            <a:lvl2pPr indent="-317500" lvl="1" marL="914400" algn="l">
              <a:lnSpc>
                <a:spcPct val="110000"/>
              </a:lnSpc>
              <a:spcBef>
                <a:spcPts val="0"/>
              </a:spcBef>
              <a:spcAft>
                <a:spcPts val="0"/>
              </a:spcAft>
              <a:buClr>
                <a:schemeClr val="dk1"/>
              </a:buClr>
              <a:buSzPts val="1400"/>
              <a:buChar char="•"/>
              <a:defRPr sz="1400"/>
            </a:lvl2pPr>
            <a:lvl3pPr indent="-317500" lvl="2" marL="1371600" algn="l">
              <a:lnSpc>
                <a:spcPct val="110000"/>
              </a:lnSpc>
              <a:spcBef>
                <a:spcPts val="0"/>
              </a:spcBef>
              <a:spcAft>
                <a:spcPts val="0"/>
              </a:spcAft>
              <a:buClr>
                <a:schemeClr val="dk1"/>
              </a:buClr>
              <a:buSzPts val="1400"/>
              <a:buChar char="•"/>
              <a:defRPr sz="1400"/>
            </a:lvl3pPr>
            <a:lvl4pPr indent="-317500" lvl="3" marL="1828800" algn="l">
              <a:lnSpc>
                <a:spcPct val="110000"/>
              </a:lnSpc>
              <a:spcBef>
                <a:spcPts val="0"/>
              </a:spcBef>
              <a:spcAft>
                <a:spcPts val="0"/>
              </a:spcAft>
              <a:buClr>
                <a:schemeClr val="dk1"/>
              </a:buClr>
              <a:buSzPts val="1400"/>
              <a:buChar char="•"/>
              <a:defRPr sz="1400"/>
            </a:lvl4pPr>
            <a:lvl5pPr indent="-317500" lvl="4" marL="2286000" algn="l">
              <a:lnSpc>
                <a:spcPct val="110000"/>
              </a:lnSpc>
              <a:spcBef>
                <a:spcPts val="0"/>
              </a:spcBef>
              <a:spcAft>
                <a:spcPts val="0"/>
              </a:spcAft>
              <a:buClr>
                <a:schemeClr val="dk1"/>
              </a:buClr>
              <a:buSzPts val="1400"/>
              <a:buChar char="•"/>
              <a:defRPr sz="1400"/>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71" name="Google Shape;71;p13"/>
          <p:cNvSpPr txBox="1"/>
          <p:nvPr>
            <p:ph idx="2" type="title"/>
          </p:nvPr>
        </p:nvSpPr>
        <p:spPr>
          <a:xfrm>
            <a:off x="5028801" y="799200"/>
            <a:ext cx="3678300" cy="715800"/>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Clr>
                <a:schemeClr val="dk2"/>
              </a:buClr>
              <a:buSzPts val="1800"/>
              <a:buFont typeface="Optimistic Display Medium"/>
              <a:buNone/>
              <a:defRPr>
                <a:solidFill>
                  <a:schemeClr val="dk2"/>
                </a:solidFill>
                <a:latin typeface="Optimistic Display Medium"/>
                <a:ea typeface="Optimistic Display Medium"/>
                <a:cs typeface="Optimistic Display Medium"/>
                <a:sym typeface="Optimistic Display Medium"/>
              </a:defRPr>
            </a:lvl1pPr>
            <a:lvl2pPr lvl="1">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2pPr>
            <a:lvl3pPr lvl="2">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3pPr>
            <a:lvl4pPr lvl="3">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4pPr>
            <a:lvl5pPr lvl="4">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5pPr>
            <a:lvl6pPr lvl="5">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6pPr>
            <a:lvl7pPr lvl="6">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7pPr>
            <a:lvl8pPr lvl="7">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8pPr>
            <a:lvl9pPr lvl="8">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9pPr>
          </a:lstStyle>
          <a:p/>
        </p:txBody>
      </p:sp>
      <p:sp>
        <p:nvSpPr>
          <p:cNvPr id="72" name="Google Shape;72;p13"/>
          <p:cNvSpPr txBox="1"/>
          <p:nvPr>
            <p:ph idx="3" type="body"/>
          </p:nvPr>
        </p:nvSpPr>
        <p:spPr>
          <a:xfrm>
            <a:off x="5028801" y="4006658"/>
            <a:ext cx="3678300" cy="7047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400"/>
              <a:buNone/>
              <a:defRPr sz="1400"/>
            </a:lvl1pPr>
            <a:lvl2pPr indent="-317500" lvl="1" marL="914400" algn="l">
              <a:lnSpc>
                <a:spcPct val="110000"/>
              </a:lnSpc>
              <a:spcBef>
                <a:spcPts val="0"/>
              </a:spcBef>
              <a:spcAft>
                <a:spcPts val="0"/>
              </a:spcAft>
              <a:buClr>
                <a:schemeClr val="dk1"/>
              </a:buClr>
              <a:buSzPts val="1400"/>
              <a:buChar char="•"/>
              <a:defRPr sz="1400"/>
            </a:lvl2pPr>
            <a:lvl3pPr indent="-317500" lvl="2" marL="1371600" algn="l">
              <a:lnSpc>
                <a:spcPct val="110000"/>
              </a:lnSpc>
              <a:spcBef>
                <a:spcPts val="0"/>
              </a:spcBef>
              <a:spcAft>
                <a:spcPts val="0"/>
              </a:spcAft>
              <a:buClr>
                <a:schemeClr val="dk1"/>
              </a:buClr>
              <a:buSzPts val="1400"/>
              <a:buChar char="•"/>
              <a:defRPr sz="1400"/>
            </a:lvl3pPr>
            <a:lvl4pPr indent="-317500" lvl="3" marL="1828800" algn="l">
              <a:lnSpc>
                <a:spcPct val="110000"/>
              </a:lnSpc>
              <a:spcBef>
                <a:spcPts val="0"/>
              </a:spcBef>
              <a:spcAft>
                <a:spcPts val="0"/>
              </a:spcAft>
              <a:buClr>
                <a:schemeClr val="dk1"/>
              </a:buClr>
              <a:buSzPts val="1400"/>
              <a:buChar char="•"/>
              <a:defRPr sz="1400"/>
            </a:lvl4pPr>
            <a:lvl5pPr indent="-317500" lvl="4" marL="2286000" algn="l">
              <a:lnSpc>
                <a:spcPct val="110000"/>
              </a:lnSpc>
              <a:spcBef>
                <a:spcPts val="0"/>
              </a:spcBef>
              <a:spcAft>
                <a:spcPts val="0"/>
              </a:spcAft>
              <a:buClr>
                <a:schemeClr val="dk1"/>
              </a:buClr>
              <a:buSzPts val="1400"/>
              <a:buChar char="•"/>
              <a:defRPr sz="1400"/>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73" name="Google Shape;73;p13"/>
          <p:cNvSpPr txBox="1"/>
          <p:nvPr>
            <p:ph idx="4" type="body"/>
          </p:nvPr>
        </p:nvSpPr>
        <p:spPr>
          <a:xfrm>
            <a:off x="425513" y="1625048"/>
            <a:ext cx="4080300" cy="30864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1"/>
              </a:buClr>
              <a:buSzPts val="1400"/>
              <a:buNone/>
              <a:defRPr sz="1400"/>
            </a:lvl1pPr>
            <a:lvl2pPr indent="-317500" lvl="1" marL="914400" algn="l">
              <a:lnSpc>
                <a:spcPct val="110000"/>
              </a:lnSpc>
              <a:spcBef>
                <a:spcPts val="0"/>
              </a:spcBef>
              <a:spcAft>
                <a:spcPts val="0"/>
              </a:spcAft>
              <a:buClr>
                <a:schemeClr val="dk1"/>
              </a:buClr>
              <a:buSzPts val="1400"/>
              <a:buChar char="•"/>
              <a:defRPr sz="1400"/>
            </a:lvl2pPr>
            <a:lvl3pPr indent="-317500" lvl="2" marL="1371600" algn="l">
              <a:lnSpc>
                <a:spcPct val="110000"/>
              </a:lnSpc>
              <a:spcBef>
                <a:spcPts val="0"/>
              </a:spcBef>
              <a:spcAft>
                <a:spcPts val="0"/>
              </a:spcAft>
              <a:buClr>
                <a:schemeClr val="dk1"/>
              </a:buClr>
              <a:buSzPts val="1400"/>
              <a:buChar char="•"/>
              <a:defRPr sz="1400"/>
            </a:lvl3pPr>
            <a:lvl4pPr indent="-317500" lvl="3" marL="1828800" algn="l">
              <a:lnSpc>
                <a:spcPct val="110000"/>
              </a:lnSpc>
              <a:spcBef>
                <a:spcPts val="0"/>
              </a:spcBef>
              <a:spcAft>
                <a:spcPts val="0"/>
              </a:spcAft>
              <a:buClr>
                <a:schemeClr val="dk1"/>
              </a:buClr>
              <a:buSzPts val="1400"/>
              <a:buChar char="•"/>
              <a:defRPr sz="1400"/>
            </a:lvl4pPr>
            <a:lvl5pPr indent="-317500" lvl="4" marL="2286000" algn="l">
              <a:lnSpc>
                <a:spcPct val="110000"/>
              </a:lnSpc>
              <a:spcBef>
                <a:spcPts val="0"/>
              </a:spcBef>
              <a:spcAft>
                <a:spcPts val="0"/>
              </a:spcAft>
              <a:buClr>
                <a:schemeClr val="dk1"/>
              </a:buClr>
              <a:buSzPts val="1400"/>
              <a:buChar char="•"/>
              <a:defRPr sz="1400"/>
            </a:lvl5pPr>
            <a:lvl6pPr indent="-317500" lvl="5" marL="2743200" algn="l">
              <a:lnSpc>
                <a:spcPct val="90000"/>
              </a:lnSpc>
              <a:spcBef>
                <a:spcPts val="400"/>
              </a:spcBef>
              <a:spcAft>
                <a:spcPts val="0"/>
              </a:spcAft>
              <a:buClr>
                <a:schemeClr val="dk1"/>
              </a:buClr>
              <a:buSzPts val="1400"/>
              <a:buChar char="•"/>
              <a:defRPr sz="1400"/>
            </a:lvl6pPr>
            <a:lvl7pPr indent="-317500" lvl="6" marL="3200400" algn="l">
              <a:lnSpc>
                <a:spcPct val="90000"/>
              </a:lnSpc>
              <a:spcBef>
                <a:spcPts val="400"/>
              </a:spcBef>
              <a:spcAft>
                <a:spcPts val="0"/>
              </a:spcAft>
              <a:buClr>
                <a:schemeClr val="dk1"/>
              </a:buClr>
              <a:buSzPts val="1400"/>
              <a:buChar char="•"/>
              <a:defRPr sz="1400"/>
            </a:lvl7pPr>
            <a:lvl8pPr indent="-317500" lvl="7" marL="3657600" algn="l">
              <a:lnSpc>
                <a:spcPct val="90000"/>
              </a:lnSpc>
              <a:spcBef>
                <a:spcPts val="400"/>
              </a:spcBef>
              <a:spcAft>
                <a:spcPts val="0"/>
              </a:spcAft>
              <a:buClr>
                <a:schemeClr val="dk1"/>
              </a:buClr>
              <a:buSzPts val="1400"/>
              <a:buChar char="•"/>
              <a:defRPr sz="1400"/>
            </a:lvl8pPr>
            <a:lvl9pPr indent="-317500" lvl="8" marL="4114800" algn="l">
              <a:lnSpc>
                <a:spcPct val="90000"/>
              </a:lnSpc>
              <a:spcBef>
                <a:spcPts val="400"/>
              </a:spcBef>
              <a:spcAft>
                <a:spcPts val="0"/>
              </a:spcAft>
              <a:buClr>
                <a:schemeClr val="dk1"/>
              </a:buClr>
              <a:buSzPts val="1400"/>
              <a:buChar char="•"/>
              <a:defRPr sz="1400"/>
            </a:lvl9pPr>
          </a:lstStyle>
          <a:p/>
        </p:txBody>
      </p:sp>
      <p:sp>
        <p:nvSpPr>
          <p:cNvPr id="74" name="Google Shape;74;p13"/>
          <p:cNvSpPr txBox="1"/>
          <p:nvPr>
            <p:ph idx="5" type="title"/>
          </p:nvPr>
        </p:nvSpPr>
        <p:spPr>
          <a:xfrm>
            <a:off x="5028801" y="3254400"/>
            <a:ext cx="3677400" cy="715500"/>
          </a:xfrm>
          <a:prstGeom prst="rect">
            <a:avLst/>
          </a:prstGeom>
        </p:spPr>
        <p:txBody>
          <a:bodyPr anchorCtr="0" anchor="t" bIns="0" lIns="0" spcFirstLastPara="1" rIns="0" wrap="square" tIns="0">
            <a:noAutofit/>
          </a:bodyPr>
          <a:lstStyle>
            <a:lvl1pPr lvl="0"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1pPr>
            <a:lvl2pPr lvl="1"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2pPr>
            <a:lvl3pPr lvl="2"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3pPr>
            <a:lvl4pPr lvl="3"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4pPr>
            <a:lvl5pPr lvl="4"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5pPr>
            <a:lvl6pPr lvl="5"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6pPr>
            <a:lvl7pPr lvl="6"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7pPr>
            <a:lvl8pPr lvl="7"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8pPr>
            <a:lvl9pPr lvl="8"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9pPr>
          </a:lstStyle>
          <a:p/>
        </p:txBody>
      </p:sp>
      <p:sp>
        <p:nvSpPr>
          <p:cNvPr id="75" name="Google Shape;75;p13"/>
          <p:cNvSpPr txBox="1"/>
          <p:nvPr>
            <p:ph idx="6" type="title"/>
          </p:nvPr>
        </p:nvSpPr>
        <p:spPr>
          <a:xfrm>
            <a:off x="5028801" y="1795500"/>
            <a:ext cx="3677400" cy="715500"/>
          </a:xfrm>
          <a:prstGeom prst="rect">
            <a:avLst/>
          </a:prstGeom>
        </p:spPr>
        <p:txBody>
          <a:bodyPr anchorCtr="0" anchor="t" bIns="0" lIns="0" spcFirstLastPara="1" rIns="0" wrap="square" tIns="0">
            <a:noAutofit/>
          </a:bodyPr>
          <a:lstStyle>
            <a:lvl1pPr lvl="0" rtl="0">
              <a:spcBef>
                <a:spcPts val="0"/>
              </a:spcBef>
              <a:spcAft>
                <a:spcPts val="0"/>
              </a:spcAft>
              <a:buNone/>
              <a:defRPr sz="4500">
                <a:solidFill>
                  <a:srgbClr val="289664"/>
                </a:solidFill>
                <a:latin typeface="Optimistic Display Medium"/>
                <a:ea typeface="Optimistic Display Medium"/>
                <a:cs typeface="Optimistic Display Medium"/>
                <a:sym typeface="Optimistic Display Medium"/>
              </a:defRPr>
            </a:lvl1pPr>
            <a:lvl2pPr lvl="1"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2pPr>
            <a:lvl3pPr lvl="2"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3pPr>
            <a:lvl4pPr lvl="3"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4pPr>
            <a:lvl5pPr lvl="4"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5pPr>
            <a:lvl6pPr lvl="5"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6pPr>
            <a:lvl7pPr lvl="6"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7pPr>
            <a:lvl8pPr lvl="7"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8pPr>
            <a:lvl9pPr lvl="8" rtl="0">
              <a:spcBef>
                <a:spcPts val="0"/>
              </a:spcBef>
              <a:spcAft>
                <a:spcPts val="0"/>
              </a:spcAft>
              <a:buNone/>
              <a:defRPr>
                <a:solidFill>
                  <a:srgbClr val="289664"/>
                </a:solidFill>
                <a:latin typeface="Optimistic Display Medium"/>
                <a:ea typeface="Optimistic Display Medium"/>
                <a:cs typeface="Optimistic Display Medium"/>
                <a:sym typeface="Optimistic Display Medium"/>
              </a:defRPr>
            </a:lvl9pPr>
          </a:lstStyle>
          <a:p/>
        </p:txBody>
      </p:sp>
      <p:sp>
        <p:nvSpPr>
          <p:cNvPr id="76" name="Google Shape;76;p13"/>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Image">
  <p:cSld name="Quote_Image">
    <p:bg>
      <p:bgPr>
        <a:solidFill>
          <a:srgbClr val="E1E4E5"/>
        </a:solidFill>
      </p:bgPr>
    </p:bg>
    <p:spTree>
      <p:nvGrpSpPr>
        <p:cNvPr id="77" name="Shape 77"/>
        <p:cNvGrpSpPr/>
        <p:nvPr/>
      </p:nvGrpSpPr>
      <p:grpSpPr>
        <a:xfrm>
          <a:off x="0" y="0"/>
          <a:ext cx="0" cy="0"/>
          <a:chOff x="0" y="0"/>
          <a:chExt cx="0" cy="0"/>
        </a:xfrm>
      </p:grpSpPr>
      <p:sp>
        <p:nvSpPr>
          <p:cNvPr id="78" name="Google Shape;78;p14"/>
          <p:cNvSpPr txBox="1"/>
          <p:nvPr>
            <p:ph type="title"/>
          </p:nvPr>
        </p:nvSpPr>
        <p:spPr>
          <a:xfrm>
            <a:off x="1726406" y="1143000"/>
            <a:ext cx="6980700" cy="2425500"/>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Clr>
                <a:schemeClr val="lt1"/>
              </a:buClr>
              <a:buSzPts val="2600"/>
              <a:buFont typeface="Optimistic Display Medium"/>
              <a:buNone/>
              <a:defRPr sz="2600">
                <a:solidFill>
                  <a:schemeClr val="lt1"/>
                </a:solidFill>
                <a:latin typeface="Optimistic Display Medium"/>
                <a:ea typeface="Optimistic Display Medium"/>
                <a:cs typeface="Optimistic Display Medium"/>
                <a:sym typeface="Optimistic Display Medium"/>
              </a:defRPr>
            </a:lvl1pPr>
            <a:lvl2pPr lvl="1">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2pPr>
            <a:lvl3pPr lvl="2">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3pPr>
            <a:lvl4pPr lvl="3">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4pPr>
            <a:lvl5pPr lvl="4">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5pPr>
            <a:lvl6pPr lvl="5">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6pPr>
            <a:lvl7pPr lvl="6">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7pPr>
            <a:lvl8pPr lvl="7">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8pPr>
            <a:lvl9pPr lvl="8">
              <a:spcBef>
                <a:spcPts val="0"/>
              </a:spcBef>
              <a:spcAft>
                <a:spcPts val="0"/>
              </a:spcAft>
              <a:buSzPts val="1100"/>
              <a:buFont typeface="Optimistic Display Medium"/>
              <a:buNone/>
              <a:defRPr>
                <a:latin typeface="Optimistic Display Medium"/>
                <a:ea typeface="Optimistic Display Medium"/>
                <a:cs typeface="Optimistic Display Medium"/>
                <a:sym typeface="Optimistic Display Medium"/>
              </a:defRPr>
            </a:lvl9pPr>
          </a:lstStyle>
          <a:p/>
        </p:txBody>
      </p:sp>
      <p:sp>
        <p:nvSpPr>
          <p:cNvPr id="79" name="Google Shape;79;p14"/>
          <p:cNvSpPr txBox="1"/>
          <p:nvPr>
            <p:ph idx="1" type="subTitle"/>
          </p:nvPr>
        </p:nvSpPr>
        <p:spPr>
          <a:xfrm>
            <a:off x="1836000" y="3628800"/>
            <a:ext cx="2791800" cy="675000"/>
          </a:xfrm>
          <a:prstGeom prst="rect">
            <a:avLst/>
          </a:prstGeom>
        </p:spPr>
        <p:txBody>
          <a:bodyPr anchorCtr="0" anchor="t" bIns="0" lIns="0" spcFirstLastPara="1" rIns="0" wrap="square" tIns="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0" name="Google Shape;80;p14"/>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chemeClr val="lt1"/>
                </a:solidFill>
                <a:latin typeface="Optimistic Text"/>
                <a:ea typeface="Optimistic Text"/>
                <a:cs typeface="Optimistic Text"/>
                <a:sym typeface="Optimistic Text"/>
              </a:rPr>
              <a:t>‹#›</a:t>
            </a:fld>
            <a:endParaRPr sz="600">
              <a:solidFill>
                <a:schemeClr val="lt1"/>
              </a:solidFill>
              <a:latin typeface="Optimistic Text"/>
              <a:ea typeface="Optimistic Text"/>
              <a:cs typeface="Optimistic Text"/>
              <a:sym typeface="Optimistic Tex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Grey Text">
  <p:cSld name="Multiple Image slide">
    <p:spTree>
      <p:nvGrpSpPr>
        <p:cNvPr id="81" name="Shape 81"/>
        <p:cNvGrpSpPr/>
        <p:nvPr/>
      </p:nvGrpSpPr>
      <p:grpSpPr>
        <a:xfrm>
          <a:off x="0" y="0"/>
          <a:ext cx="0" cy="0"/>
          <a:chOff x="0" y="0"/>
          <a:chExt cx="0" cy="0"/>
        </a:xfrm>
      </p:grpSpPr>
      <p:sp>
        <p:nvSpPr>
          <p:cNvPr id="82" name="Google Shape;82;p15"/>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Copy">
  <p:cSld name="Text_Large_Alt">
    <p:bg>
      <p:bgPr>
        <a:solidFill>
          <a:schemeClr val="lt1"/>
        </a:solidFill>
      </p:bgPr>
    </p:bg>
    <p:spTree>
      <p:nvGrpSpPr>
        <p:cNvPr id="83" name="Shape 83"/>
        <p:cNvGrpSpPr/>
        <p:nvPr/>
      </p:nvGrpSpPr>
      <p:grpSpPr>
        <a:xfrm>
          <a:off x="0" y="0"/>
          <a:ext cx="0" cy="0"/>
          <a:chOff x="0" y="0"/>
          <a:chExt cx="0" cy="0"/>
        </a:xfrm>
      </p:grpSpPr>
      <p:sp>
        <p:nvSpPr>
          <p:cNvPr id="84" name="Google Shape;84;p16"/>
          <p:cNvSpPr txBox="1"/>
          <p:nvPr>
            <p:ph type="title"/>
          </p:nvPr>
        </p:nvSpPr>
        <p:spPr>
          <a:xfrm>
            <a:off x="425513" y="675000"/>
            <a:ext cx="8270100" cy="3982800"/>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Clr>
                <a:srgbClr val="003F2E"/>
              </a:buClr>
              <a:buSzPts val="3000"/>
              <a:buFont typeface="Optimistic Display Medium"/>
              <a:buNone/>
              <a:defRPr sz="3000">
                <a:solidFill>
                  <a:srgbClr val="003F2E"/>
                </a:solidFill>
                <a:latin typeface="Optimistic Display Medium"/>
                <a:ea typeface="Optimistic Display Medium"/>
                <a:cs typeface="Optimistic Display Medium"/>
                <a:sym typeface="Optimistic Display Medium"/>
              </a:defRPr>
            </a:lvl1pPr>
            <a:lvl2pPr lvl="1">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2pPr>
            <a:lvl3pPr lvl="2">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3pPr>
            <a:lvl4pPr lvl="3">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4pPr>
            <a:lvl5pPr lvl="4">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5pPr>
            <a:lvl6pPr lvl="5">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6pPr>
            <a:lvl7pPr lvl="6">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7pPr>
            <a:lvl8pPr lvl="7">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8pPr>
            <a:lvl9pPr lvl="8">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9pPr>
          </a:lstStyle>
          <a:p/>
        </p:txBody>
      </p:sp>
      <p:sp>
        <p:nvSpPr>
          <p:cNvPr id="85" name="Google Shape;85;p16"/>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and Graphic">
  <p:cSld name="Two column_Content">
    <p:spTree>
      <p:nvGrpSpPr>
        <p:cNvPr id="86" name="Shape 86"/>
        <p:cNvGrpSpPr/>
        <p:nvPr/>
      </p:nvGrpSpPr>
      <p:grpSpPr>
        <a:xfrm>
          <a:off x="0" y="0"/>
          <a:ext cx="0" cy="0"/>
          <a:chOff x="0" y="0"/>
          <a:chExt cx="0" cy="0"/>
        </a:xfrm>
      </p:grpSpPr>
      <p:sp>
        <p:nvSpPr>
          <p:cNvPr id="87" name="Google Shape;87;p17"/>
          <p:cNvSpPr txBox="1"/>
          <p:nvPr>
            <p:ph idx="1" type="body"/>
          </p:nvPr>
        </p:nvSpPr>
        <p:spPr>
          <a:xfrm>
            <a:off x="425513" y="1625048"/>
            <a:ext cx="4080300" cy="28944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chemeClr val="dk2"/>
              </a:buClr>
              <a:buSzPts val="1400"/>
              <a:buNone/>
              <a:defRPr sz="1400">
                <a:solidFill>
                  <a:schemeClr val="dk2"/>
                </a:solidFill>
              </a:defRPr>
            </a:lvl1pPr>
            <a:lvl2pPr indent="-317500" lvl="1" marL="914400" algn="l">
              <a:lnSpc>
                <a:spcPct val="110000"/>
              </a:lnSpc>
              <a:spcBef>
                <a:spcPts val="0"/>
              </a:spcBef>
              <a:spcAft>
                <a:spcPts val="0"/>
              </a:spcAft>
              <a:buClr>
                <a:schemeClr val="dk2"/>
              </a:buClr>
              <a:buSzPts val="1400"/>
              <a:buChar char="•"/>
              <a:defRPr sz="1400">
                <a:solidFill>
                  <a:schemeClr val="dk2"/>
                </a:solidFill>
              </a:defRPr>
            </a:lvl2pPr>
            <a:lvl3pPr indent="-317500" lvl="2" marL="1371600" algn="l">
              <a:lnSpc>
                <a:spcPct val="110000"/>
              </a:lnSpc>
              <a:spcBef>
                <a:spcPts val="0"/>
              </a:spcBef>
              <a:spcAft>
                <a:spcPts val="0"/>
              </a:spcAft>
              <a:buClr>
                <a:schemeClr val="dk2"/>
              </a:buClr>
              <a:buSzPts val="1400"/>
              <a:buChar char="•"/>
              <a:defRPr sz="1400">
                <a:solidFill>
                  <a:schemeClr val="dk2"/>
                </a:solidFill>
              </a:defRPr>
            </a:lvl3pPr>
            <a:lvl4pPr indent="-317500" lvl="3" marL="1828800" algn="l">
              <a:lnSpc>
                <a:spcPct val="110000"/>
              </a:lnSpc>
              <a:spcBef>
                <a:spcPts val="0"/>
              </a:spcBef>
              <a:spcAft>
                <a:spcPts val="0"/>
              </a:spcAft>
              <a:buClr>
                <a:schemeClr val="dk2"/>
              </a:buClr>
              <a:buSzPts val="1400"/>
              <a:buChar char="•"/>
              <a:defRPr sz="1400">
                <a:solidFill>
                  <a:schemeClr val="dk2"/>
                </a:solidFill>
              </a:defRPr>
            </a:lvl4pPr>
            <a:lvl5pPr indent="-317500" lvl="4" marL="2286000" algn="l">
              <a:lnSpc>
                <a:spcPct val="110000"/>
              </a:lnSpc>
              <a:spcBef>
                <a:spcPts val="0"/>
              </a:spcBef>
              <a:spcAft>
                <a:spcPts val="0"/>
              </a:spcAft>
              <a:buClr>
                <a:schemeClr val="dk2"/>
              </a:buClr>
              <a:buSzPts val="1400"/>
              <a:buChar char="•"/>
              <a:defRPr sz="1400">
                <a:solidFill>
                  <a:schemeClr val="dk2"/>
                </a:solidFill>
              </a:defRPr>
            </a:lvl5pPr>
            <a:lvl6pPr indent="-317500" lvl="5" marL="2743200" algn="l">
              <a:lnSpc>
                <a:spcPct val="90000"/>
              </a:lnSpc>
              <a:spcBef>
                <a:spcPts val="400"/>
              </a:spcBef>
              <a:spcAft>
                <a:spcPts val="0"/>
              </a:spcAft>
              <a:buClr>
                <a:schemeClr val="dk2"/>
              </a:buClr>
              <a:buSzPts val="1400"/>
              <a:buChar char="•"/>
              <a:defRPr sz="1400">
                <a:solidFill>
                  <a:schemeClr val="dk2"/>
                </a:solidFill>
              </a:defRPr>
            </a:lvl6pPr>
            <a:lvl7pPr indent="-317500" lvl="6" marL="3200400" algn="l">
              <a:lnSpc>
                <a:spcPct val="90000"/>
              </a:lnSpc>
              <a:spcBef>
                <a:spcPts val="400"/>
              </a:spcBef>
              <a:spcAft>
                <a:spcPts val="0"/>
              </a:spcAft>
              <a:buClr>
                <a:schemeClr val="dk2"/>
              </a:buClr>
              <a:buSzPts val="1400"/>
              <a:buChar char="•"/>
              <a:defRPr sz="1400">
                <a:solidFill>
                  <a:schemeClr val="dk2"/>
                </a:solidFill>
              </a:defRPr>
            </a:lvl7pPr>
            <a:lvl8pPr indent="-317500" lvl="7" marL="3657600" algn="l">
              <a:lnSpc>
                <a:spcPct val="90000"/>
              </a:lnSpc>
              <a:spcBef>
                <a:spcPts val="400"/>
              </a:spcBef>
              <a:spcAft>
                <a:spcPts val="0"/>
              </a:spcAft>
              <a:buClr>
                <a:schemeClr val="dk2"/>
              </a:buClr>
              <a:buSzPts val="1400"/>
              <a:buChar char="•"/>
              <a:defRPr sz="1400">
                <a:solidFill>
                  <a:schemeClr val="dk2"/>
                </a:solidFill>
              </a:defRPr>
            </a:lvl8pPr>
            <a:lvl9pPr indent="-317500" lvl="8" marL="4114800" algn="l">
              <a:lnSpc>
                <a:spcPct val="90000"/>
              </a:lnSpc>
              <a:spcBef>
                <a:spcPts val="400"/>
              </a:spcBef>
              <a:spcAft>
                <a:spcPts val="0"/>
              </a:spcAft>
              <a:buClr>
                <a:schemeClr val="dk2"/>
              </a:buClr>
              <a:buSzPts val="1400"/>
              <a:buChar char="•"/>
              <a:defRPr sz="1400">
                <a:solidFill>
                  <a:schemeClr val="dk2"/>
                </a:solidFill>
              </a:defRPr>
            </a:lvl9pPr>
          </a:lstStyle>
          <a:p/>
        </p:txBody>
      </p:sp>
      <p:sp>
        <p:nvSpPr>
          <p:cNvPr id="88" name="Google Shape;88;p17"/>
          <p:cNvSpPr txBox="1"/>
          <p:nvPr>
            <p:ph type="title"/>
          </p:nvPr>
        </p:nvSpPr>
        <p:spPr>
          <a:xfrm>
            <a:off x="425513" y="799200"/>
            <a:ext cx="3678300" cy="715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rgbClr val="003F2E"/>
              </a:buClr>
              <a:buSzPts val="1800"/>
              <a:buFont typeface="Optimistic Display Medium"/>
              <a:buNone/>
              <a:defRPr>
                <a:solidFill>
                  <a:srgbClr val="003F2E"/>
                </a:solidFill>
                <a:latin typeface="Optimistic Display Medium"/>
                <a:ea typeface="Optimistic Display Medium"/>
                <a:cs typeface="Optimistic Display Medium"/>
                <a:sym typeface="Optimistic Display Medium"/>
              </a:defRPr>
            </a:lvl1pPr>
            <a:lvl2pPr lvl="1" rtl="0">
              <a:spcBef>
                <a:spcPts val="0"/>
              </a:spcBef>
              <a:spcAft>
                <a:spcPts val="0"/>
              </a:spcAft>
              <a:buClr>
                <a:srgbClr val="641E14"/>
              </a:buClr>
              <a:buSzPts val="1100"/>
              <a:buFont typeface="Optimistic Display Medium"/>
              <a:buNone/>
              <a:defRPr>
                <a:solidFill>
                  <a:srgbClr val="641E14"/>
                </a:solidFill>
                <a:latin typeface="Optimistic Display Medium"/>
                <a:ea typeface="Optimistic Display Medium"/>
                <a:cs typeface="Optimistic Display Medium"/>
                <a:sym typeface="Optimistic Display Medium"/>
              </a:defRPr>
            </a:lvl2pPr>
            <a:lvl3pPr lvl="2" rtl="0">
              <a:spcBef>
                <a:spcPts val="0"/>
              </a:spcBef>
              <a:spcAft>
                <a:spcPts val="0"/>
              </a:spcAft>
              <a:buClr>
                <a:srgbClr val="641E14"/>
              </a:buClr>
              <a:buSzPts val="1100"/>
              <a:buFont typeface="Optimistic Display Medium"/>
              <a:buNone/>
              <a:defRPr>
                <a:solidFill>
                  <a:srgbClr val="641E14"/>
                </a:solidFill>
                <a:latin typeface="Optimistic Display Medium"/>
                <a:ea typeface="Optimistic Display Medium"/>
                <a:cs typeface="Optimistic Display Medium"/>
                <a:sym typeface="Optimistic Display Medium"/>
              </a:defRPr>
            </a:lvl3pPr>
            <a:lvl4pPr lvl="3" rtl="0">
              <a:spcBef>
                <a:spcPts val="0"/>
              </a:spcBef>
              <a:spcAft>
                <a:spcPts val="0"/>
              </a:spcAft>
              <a:buClr>
                <a:srgbClr val="641E14"/>
              </a:buClr>
              <a:buSzPts val="1100"/>
              <a:buFont typeface="Optimistic Display Medium"/>
              <a:buNone/>
              <a:defRPr>
                <a:solidFill>
                  <a:srgbClr val="641E14"/>
                </a:solidFill>
                <a:latin typeface="Optimistic Display Medium"/>
                <a:ea typeface="Optimistic Display Medium"/>
                <a:cs typeface="Optimistic Display Medium"/>
                <a:sym typeface="Optimistic Display Medium"/>
              </a:defRPr>
            </a:lvl4pPr>
            <a:lvl5pPr lvl="4" rtl="0">
              <a:spcBef>
                <a:spcPts val="0"/>
              </a:spcBef>
              <a:spcAft>
                <a:spcPts val="0"/>
              </a:spcAft>
              <a:buClr>
                <a:srgbClr val="641E14"/>
              </a:buClr>
              <a:buSzPts val="1100"/>
              <a:buFont typeface="Optimistic Display Medium"/>
              <a:buNone/>
              <a:defRPr>
                <a:solidFill>
                  <a:srgbClr val="641E14"/>
                </a:solidFill>
                <a:latin typeface="Optimistic Display Medium"/>
                <a:ea typeface="Optimistic Display Medium"/>
                <a:cs typeface="Optimistic Display Medium"/>
                <a:sym typeface="Optimistic Display Medium"/>
              </a:defRPr>
            </a:lvl5pPr>
            <a:lvl6pPr lvl="5" rtl="0">
              <a:spcBef>
                <a:spcPts val="0"/>
              </a:spcBef>
              <a:spcAft>
                <a:spcPts val="0"/>
              </a:spcAft>
              <a:buClr>
                <a:srgbClr val="641E14"/>
              </a:buClr>
              <a:buSzPts val="1100"/>
              <a:buFont typeface="Optimistic Display Medium"/>
              <a:buNone/>
              <a:defRPr>
                <a:solidFill>
                  <a:srgbClr val="641E14"/>
                </a:solidFill>
                <a:latin typeface="Optimistic Display Medium"/>
                <a:ea typeface="Optimistic Display Medium"/>
                <a:cs typeface="Optimistic Display Medium"/>
                <a:sym typeface="Optimistic Display Medium"/>
              </a:defRPr>
            </a:lvl6pPr>
            <a:lvl7pPr lvl="6" rtl="0">
              <a:spcBef>
                <a:spcPts val="0"/>
              </a:spcBef>
              <a:spcAft>
                <a:spcPts val="0"/>
              </a:spcAft>
              <a:buClr>
                <a:srgbClr val="641E14"/>
              </a:buClr>
              <a:buSzPts val="1100"/>
              <a:buFont typeface="Optimistic Display Medium"/>
              <a:buNone/>
              <a:defRPr>
                <a:solidFill>
                  <a:srgbClr val="641E14"/>
                </a:solidFill>
                <a:latin typeface="Optimistic Display Medium"/>
                <a:ea typeface="Optimistic Display Medium"/>
                <a:cs typeface="Optimistic Display Medium"/>
                <a:sym typeface="Optimistic Display Medium"/>
              </a:defRPr>
            </a:lvl7pPr>
            <a:lvl8pPr lvl="7" rtl="0">
              <a:spcBef>
                <a:spcPts val="0"/>
              </a:spcBef>
              <a:spcAft>
                <a:spcPts val="0"/>
              </a:spcAft>
              <a:buClr>
                <a:srgbClr val="641E14"/>
              </a:buClr>
              <a:buSzPts val="1100"/>
              <a:buFont typeface="Optimistic Display Medium"/>
              <a:buNone/>
              <a:defRPr>
                <a:solidFill>
                  <a:srgbClr val="641E14"/>
                </a:solidFill>
                <a:latin typeface="Optimistic Display Medium"/>
                <a:ea typeface="Optimistic Display Medium"/>
                <a:cs typeface="Optimistic Display Medium"/>
                <a:sym typeface="Optimistic Display Medium"/>
              </a:defRPr>
            </a:lvl8pPr>
            <a:lvl9pPr lvl="8" rtl="0">
              <a:spcBef>
                <a:spcPts val="0"/>
              </a:spcBef>
              <a:spcAft>
                <a:spcPts val="0"/>
              </a:spcAft>
              <a:buClr>
                <a:srgbClr val="641E14"/>
              </a:buClr>
              <a:buSzPts val="1100"/>
              <a:buFont typeface="Optimistic Display Medium"/>
              <a:buNone/>
              <a:defRPr>
                <a:solidFill>
                  <a:srgbClr val="641E14"/>
                </a:solidFill>
                <a:latin typeface="Optimistic Display Medium"/>
                <a:ea typeface="Optimistic Display Medium"/>
                <a:cs typeface="Optimistic Display Medium"/>
                <a:sym typeface="Optimistic Display Medium"/>
              </a:defRPr>
            </a:lvl9pPr>
          </a:lstStyle>
          <a:p/>
        </p:txBody>
      </p:sp>
      <p:sp>
        <p:nvSpPr>
          <p:cNvPr id="89" name="Google Shape;89;p17"/>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and Graphic 1 - RIGHT">
  <p:cSld name="Two column_Content_1">
    <p:spTree>
      <p:nvGrpSpPr>
        <p:cNvPr id="90" name="Shape 90"/>
        <p:cNvGrpSpPr/>
        <p:nvPr/>
      </p:nvGrpSpPr>
      <p:grpSpPr>
        <a:xfrm>
          <a:off x="0" y="0"/>
          <a:ext cx="0" cy="0"/>
          <a:chOff x="0" y="0"/>
          <a:chExt cx="0" cy="0"/>
        </a:xfrm>
      </p:grpSpPr>
      <p:sp>
        <p:nvSpPr>
          <p:cNvPr id="91" name="Google Shape;91;p18"/>
          <p:cNvSpPr txBox="1"/>
          <p:nvPr>
            <p:ph idx="1" type="body"/>
          </p:nvPr>
        </p:nvSpPr>
        <p:spPr>
          <a:xfrm>
            <a:off x="4844338" y="1625048"/>
            <a:ext cx="4080300" cy="28944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400"/>
              <a:buNone/>
              <a:defRPr sz="1400">
                <a:solidFill>
                  <a:schemeClr val="dk2"/>
                </a:solidFill>
              </a:defRPr>
            </a:lvl1pPr>
            <a:lvl2pPr indent="-317500" lvl="1" marL="914400" rtl="0" algn="l">
              <a:lnSpc>
                <a:spcPct val="110000"/>
              </a:lnSpc>
              <a:spcBef>
                <a:spcPts val="0"/>
              </a:spcBef>
              <a:spcAft>
                <a:spcPts val="0"/>
              </a:spcAft>
              <a:buClr>
                <a:schemeClr val="dk2"/>
              </a:buClr>
              <a:buSzPts val="1400"/>
              <a:buChar char="•"/>
              <a:defRPr sz="1400">
                <a:solidFill>
                  <a:schemeClr val="dk2"/>
                </a:solidFill>
              </a:defRPr>
            </a:lvl2pPr>
            <a:lvl3pPr indent="-317500" lvl="2" marL="1371600" rtl="0" algn="l">
              <a:lnSpc>
                <a:spcPct val="110000"/>
              </a:lnSpc>
              <a:spcBef>
                <a:spcPts val="0"/>
              </a:spcBef>
              <a:spcAft>
                <a:spcPts val="0"/>
              </a:spcAft>
              <a:buClr>
                <a:schemeClr val="dk2"/>
              </a:buClr>
              <a:buSzPts val="1400"/>
              <a:buChar char="•"/>
              <a:defRPr sz="1400">
                <a:solidFill>
                  <a:schemeClr val="dk2"/>
                </a:solidFill>
              </a:defRPr>
            </a:lvl3pPr>
            <a:lvl4pPr indent="-317500" lvl="3" marL="1828800" rtl="0" algn="l">
              <a:lnSpc>
                <a:spcPct val="110000"/>
              </a:lnSpc>
              <a:spcBef>
                <a:spcPts val="0"/>
              </a:spcBef>
              <a:spcAft>
                <a:spcPts val="0"/>
              </a:spcAft>
              <a:buClr>
                <a:schemeClr val="dk2"/>
              </a:buClr>
              <a:buSzPts val="1400"/>
              <a:buChar char="•"/>
              <a:defRPr sz="1400">
                <a:solidFill>
                  <a:schemeClr val="dk2"/>
                </a:solidFill>
              </a:defRPr>
            </a:lvl4pPr>
            <a:lvl5pPr indent="-317500" lvl="4" marL="2286000" rtl="0" algn="l">
              <a:lnSpc>
                <a:spcPct val="110000"/>
              </a:lnSpc>
              <a:spcBef>
                <a:spcPts val="0"/>
              </a:spcBef>
              <a:spcAft>
                <a:spcPts val="0"/>
              </a:spcAft>
              <a:buClr>
                <a:schemeClr val="dk2"/>
              </a:buClr>
              <a:buSzPts val="1400"/>
              <a:buChar char="•"/>
              <a:defRPr sz="1400">
                <a:solidFill>
                  <a:schemeClr val="dk2"/>
                </a:solidFill>
              </a:defRPr>
            </a:lvl5pPr>
            <a:lvl6pPr indent="-317500" lvl="5" marL="2743200" rtl="0" algn="l">
              <a:lnSpc>
                <a:spcPct val="90000"/>
              </a:lnSpc>
              <a:spcBef>
                <a:spcPts val="400"/>
              </a:spcBef>
              <a:spcAft>
                <a:spcPts val="0"/>
              </a:spcAft>
              <a:buClr>
                <a:schemeClr val="dk2"/>
              </a:buClr>
              <a:buSzPts val="1400"/>
              <a:buChar char="•"/>
              <a:defRPr sz="1400">
                <a:solidFill>
                  <a:schemeClr val="dk2"/>
                </a:solidFill>
              </a:defRPr>
            </a:lvl6pPr>
            <a:lvl7pPr indent="-317500" lvl="6" marL="3200400" rtl="0" algn="l">
              <a:lnSpc>
                <a:spcPct val="90000"/>
              </a:lnSpc>
              <a:spcBef>
                <a:spcPts val="400"/>
              </a:spcBef>
              <a:spcAft>
                <a:spcPts val="0"/>
              </a:spcAft>
              <a:buClr>
                <a:schemeClr val="dk2"/>
              </a:buClr>
              <a:buSzPts val="1400"/>
              <a:buChar char="•"/>
              <a:defRPr sz="1400">
                <a:solidFill>
                  <a:schemeClr val="dk2"/>
                </a:solidFill>
              </a:defRPr>
            </a:lvl7pPr>
            <a:lvl8pPr indent="-317500" lvl="7" marL="3657600" rtl="0" algn="l">
              <a:lnSpc>
                <a:spcPct val="90000"/>
              </a:lnSpc>
              <a:spcBef>
                <a:spcPts val="400"/>
              </a:spcBef>
              <a:spcAft>
                <a:spcPts val="0"/>
              </a:spcAft>
              <a:buClr>
                <a:schemeClr val="dk2"/>
              </a:buClr>
              <a:buSzPts val="1400"/>
              <a:buChar char="•"/>
              <a:defRPr sz="1400">
                <a:solidFill>
                  <a:schemeClr val="dk2"/>
                </a:solidFill>
              </a:defRPr>
            </a:lvl8pPr>
            <a:lvl9pPr indent="-317500" lvl="8" marL="4114800" rtl="0" algn="l">
              <a:lnSpc>
                <a:spcPct val="90000"/>
              </a:lnSpc>
              <a:spcBef>
                <a:spcPts val="400"/>
              </a:spcBef>
              <a:spcAft>
                <a:spcPts val="0"/>
              </a:spcAft>
              <a:buClr>
                <a:schemeClr val="dk2"/>
              </a:buClr>
              <a:buSzPts val="1400"/>
              <a:buChar char="•"/>
              <a:defRPr sz="1400">
                <a:solidFill>
                  <a:schemeClr val="dk2"/>
                </a:solidFill>
              </a:defRPr>
            </a:lvl9pPr>
          </a:lstStyle>
          <a:p/>
        </p:txBody>
      </p:sp>
      <p:sp>
        <p:nvSpPr>
          <p:cNvPr id="92" name="Google Shape;92;p18"/>
          <p:cNvSpPr txBox="1"/>
          <p:nvPr>
            <p:ph type="title"/>
          </p:nvPr>
        </p:nvSpPr>
        <p:spPr>
          <a:xfrm>
            <a:off x="4844338" y="799200"/>
            <a:ext cx="3678300" cy="715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rgbClr val="003F2E"/>
              </a:buClr>
              <a:buSzPts val="1800"/>
              <a:buFont typeface="Optimistic Display Medium"/>
              <a:buNone/>
              <a:defRPr>
                <a:solidFill>
                  <a:srgbClr val="003F2E"/>
                </a:solidFill>
                <a:latin typeface="Optimistic Display Medium"/>
                <a:ea typeface="Optimistic Display Medium"/>
                <a:cs typeface="Optimistic Display Medium"/>
                <a:sym typeface="Optimistic Display Medium"/>
              </a:defRPr>
            </a:lvl1pPr>
            <a:lvl2pPr lvl="1"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2pPr>
            <a:lvl3pPr lvl="2"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3pPr>
            <a:lvl4pPr lvl="3"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4pPr>
            <a:lvl5pPr lvl="4"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5pPr>
            <a:lvl6pPr lvl="5"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6pPr>
            <a:lvl7pPr lvl="6"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7pPr>
            <a:lvl8pPr lvl="7"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8pPr>
            <a:lvl9pPr lvl="8"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9pPr>
          </a:lstStyle>
          <a:p/>
        </p:txBody>
      </p:sp>
      <p:sp>
        <p:nvSpPr>
          <p:cNvPr id="93" name="Google Shape;93;p18"/>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solidFill>
          <a:srgbClr val="003F2E"/>
        </a:solidFill>
      </p:bgPr>
    </p:bg>
    <p:spTree>
      <p:nvGrpSpPr>
        <p:cNvPr id="94" name="Shape 94"/>
        <p:cNvGrpSpPr/>
        <p:nvPr/>
      </p:nvGrpSpPr>
      <p:grpSpPr>
        <a:xfrm>
          <a:off x="0" y="0"/>
          <a:ext cx="0" cy="0"/>
          <a:chOff x="0" y="0"/>
          <a:chExt cx="0" cy="0"/>
        </a:xfrm>
      </p:grpSpPr>
      <p:sp>
        <p:nvSpPr>
          <p:cNvPr id="95" name="Google Shape;95;p19"/>
          <p:cNvSpPr txBox="1"/>
          <p:nvPr>
            <p:ph type="ctrTitle"/>
          </p:nvPr>
        </p:nvSpPr>
        <p:spPr>
          <a:xfrm>
            <a:off x="436961" y="684221"/>
            <a:ext cx="6981900" cy="15432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Clr>
                <a:schemeClr val="lt1"/>
              </a:buClr>
              <a:buSzPts val="4500"/>
              <a:buFont typeface="Montserrat"/>
              <a:buNone/>
              <a:defRPr sz="4500">
                <a:solidFill>
                  <a:schemeClr val="lt1"/>
                </a:solidFill>
                <a:latin typeface="Montserrat"/>
                <a:ea typeface="Montserrat"/>
                <a:cs typeface="Montserrat"/>
                <a:sym typeface="Montserrat"/>
              </a:defRPr>
            </a:lvl1pPr>
            <a:lvl2pPr lvl="1">
              <a:spcBef>
                <a:spcPts val="0"/>
              </a:spcBef>
              <a:spcAft>
                <a:spcPts val="0"/>
              </a:spcAft>
              <a:buSzPts val="1100"/>
              <a:buFont typeface="Montserrat"/>
              <a:buNone/>
              <a:defRPr>
                <a:latin typeface="Montserrat"/>
                <a:ea typeface="Montserrat"/>
                <a:cs typeface="Montserrat"/>
                <a:sym typeface="Montserrat"/>
              </a:defRPr>
            </a:lvl2pPr>
            <a:lvl3pPr lvl="2">
              <a:spcBef>
                <a:spcPts val="0"/>
              </a:spcBef>
              <a:spcAft>
                <a:spcPts val="0"/>
              </a:spcAft>
              <a:buSzPts val="1100"/>
              <a:buFont typeface="Montserrat"/>
              <a:buNone/>
              <a:defRPr>
                <a:latin typeface="Montserrat"/>
                <a:ea typeface="Montserrat"/>
                <a:cs typeface="Montserrat"/>
                <a:sym typeface="Montserrat"/>
              </a:defRPr>
            </a:lvl3pPr>
            <a:lvl4pPr lvl="3">
              <a:spcBef>
                <a:spcPts val="0"/>
              </a:spcBef>
              <a:spcAft>
                <a:spcPts val="0"/>
              </a:spcAft>
              <a:buSzPts val="1100"/>
              <a:buFont typeface="Montserrat"/>
              <a:buNone/>
              <a:defRPr>
                <a:latin typeface="Montserrat"/>
                <a:ea typeface="Montserrat"/>
                <a:cs typeface="Montserrat"/>
                <a:sym typeface="Montserrat"/>
              </a:defRPr>
            </a:lvl4pPr>
            <a:lvl5pPr lvl="4">
              <a:spcBef>
                <a:spcPts val="0"/>
              </a:spcBef>
              <a:spcAft>
                <a:spcPts val="0"/>
              </a:spcAft>
              <a:buSzPts val="1100"/>
              <a:buFont typeface="Montserrat"/>
              <a:buNone/>
              <a:defRPr>
                <a:latin typeface="Montserrat"/>
                <a:ea typeface="Montserrat"/>
                <a:cs typeface="Montserrat"/>
                <a:sym typeface="Montserrat"/>
              </a:defRPr>
            </a:lvl5pPr>
            <a:lvl6pPr lvl="5">
              <a:spcBef>
                <a:spcPts val="0"/>
              </a:spcBef>
              <a:spcAft>
                <a:spcPts val="0"/>
              </a:spcAft>
              <a:buSzPts val="1100"/>
              <a:buFont typeface="Montserrat"/>
              <a:buNone/>
              <a:defRPr>
                <a:latin typeface="Montserrat"/>
                <a:ea typeface="Montserrat"/>
                <a:cs typeface="Montserrat"/>
                <a:sym typeface="Montserrat"/>
              </a:defRPr>
            </a:lvl6pPr>
            <a:lvl7pPr lvl="6">
              <a:spcBef>
                <a:spcPts val="0"/>
              </a:spcBef>
              <a:spcAft>
                <a:spcPts val="0"/>
              </a:spcAft>
              <a:buSzPts val="1100"/>
              <a:buFont typeface="Montserrat"/>
              <a:buNone/>
              <a:defRPr>
                <a:latin typeface="Montserrat"/>
                <a:ea typeface="Montserrat"/>
                <a:cs typeface="Montserrat"/>
                <a:sym typeface="Montserrat"/>
              </a:defRPr>
            </a:lvl7pPr>
            <a:lvl8pPr lvl="7">
              <a:spcBef>
                <a:spcPts val="0"/>
              </a:spcBef>
              <a:spcAft>
                <a:spcPts val="0"/>
              </a:spcAft>
              <a:buSzPts val="1100"/>
              <a:buFont typeface="Montserrat"/>
              <a:buNone/>
              <a:defRPr>
                <a:latin typeface="Montserrat"/>
                <a:ea typeface="Montserrat"/>
                <a:cs typeface="Montserrat"/>
                <a:sym typeface="Montserrat"/>
              </a:defRPr>
            </a:lvl8pPr>
            <a:lvl9pPr lvl="8">
              <a:spcBef>
                <a:spcPts val="0"/>
              </a:spcBef>
              <a:spcAft>
                <a:spcPts val="0"/>
              </a:spcAft>
              <a:buSzPts val="1100"/>
              <a:buFont typeface="Montserrat"/>
              <a:buNone/>
              <a:defRPr>
                <a:latin typeface="Montserrat"/>
                <a:ea typeface="Montserrat"/>
                <a:cs typeface="Montserrat"/>
                <a:sym typeface="Montserra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6" name="Shape 96"/>
        <p:cNvGrpSpPr/>
        <p:nvPr/>
      </p:nvGrpSpPr>
      <p:grpSpPr>
        <a:xfrm>
          <a:off x="0" y="0"/>
          <a:ext cx="0" cy="0"/>
          <a:chOff x="0" y="0"/>
          <a:chExt cx="0" cy="0"/>
        </a:xfrm>
      </p:grpSpPr>
      <p:sp>
        <p:nvSpPr>
          <p:cNvPr id="97" name="Google Shape;97;p20"/>
          <p:cNvSpPr txBox="1"/>
          <p:nvPr>
            <p:ph type="title"/>
          </p:nvPr>
        </p:nvSpPr>
        <p:spPr>
          <a:xfrm>
            <a:off x="311700" y="445025"/>
            <a:ext cx="8520600" cy="572700"/>
          </a:xfrm>
          <a:prstGeom prst="rect">
            <a:avLst/>
          </a:prstGeom>
        </p:spPr>
        <p:txBody>
          <a:bodyPr anchorCtr="0" anchor="t" bIns="0" lIns="0" spcFirstLastPara="1" rIns="0" wrap="square" tIns="0">
            <a:noAutofit/>
          </a:bodyPr>
          <a:lstStyle>
            <a:lvl1pPr lvl="0" rtl="0">
              <a:spcBef>
                <a:spcPts val="0"/>
              </a:spcBef>
              <a:spcAft>
                <a:spcPts val="0"/>
              </a:spcAft>
              <a:buSzPts val="18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 name="Google Shape;98;p20"/>
          <p:cNvSpPr txBox="1"/>
          <p:nvPr>
            <p:ph idx="1" type="body"/>
          </p:nvPr>
        </p:nvSpPr>
        <p:spPr>
          <a:xfrm>
            <a:off x="311700" y="1152475"/>
            <a:ext cx="8520600" cy="3416400"/>
          </a:xfrm>
          <a:prstGeom prst="rect">
            <a:avLst/>
          </a:prstGeom>
        </p:spPr>
        <p:txBody>
          <a:bodyPr anchorCtr="0" anchor="t" bIns="0" lIns="0" spcFirstLastPara="1" rIns="0" wrap="square" tIns="0">
            <a:noAutofit/>
          </a:bodyPr>
          <a:lstStyle>
            <a:lvl1pPr indent="-228600" lvl="0" marL="457200" rtl="0">
              <a:spcBef>
                <a:spcPts val="800"/>
              </a:spcBef>
              <a:spcAft>
                <a:spcPts val="0"/>
              </a:spcAft>
              <a:buSzPts val="1800"/>
              <a:buNone/>
              <a:defRPr/>
            </a:lvl1pPr>
            <a:lvl2pPr indent="-342900" lvl="1" marL="914400" rtl="0">
              <a:spcBef>
                <a:spcPts val="400"/>
              </a:spcBef>
              <a:spcAft>
                <a:spcPts val="0"/>
              </a:spcAft>
              <a:buSzPts val="1800"/>
              <a:buChar char="•"/>
              <a:defRPr/>
            </a:lvl2pPr>
            <a:lvl3pPr indent="-342900" lvl="2" marL="1371600" rtl="0">
              <a:spcBef>
                <a:spcPts val="400"/>
              </a:spcBef>
              <a:spcAft>
                <a:spcPts val="0"/>
              </a:spcAft>
              <a:buSzPts val="1800"/>
              <a:buChar char="•"/>
              <a:defRPr/>
            </a:lvl3pPr>
            <a:lvl4pPr indent="-342900" lvl="3" marL="1828800" rtl="0">
              <a:spcBef>
                <a:spcPts val="400"/>
              </a:spcBef>
              <a:spcAft>
                <a:spcPts val="0"/>
              </a:spcAft>
              <a:buSzPts val="1800"/>
              <a:buChar char="•"/>
              <a:defRPr/>
            </a:lvl4pPr>
            <a:lvl5pPr indent="-342900" lvl="4" marL="2286000" rtl="0">
              <a:spcBef>
                <a:spcPts val="400"/>
              </a:spcBef>
              <a:spcAft>
                <a:spcPts val="0"/>
              </a:spcAft>
              <a:buSzPts val="1800"/>
              <a:buChar char="•"/>
              <a:defRPr/>
            </a:lvl5pPr>
            <a:lvl6pPr indent="-342900" lvl="5" marL="2743200" rtl="0">
              <a:spcBef>
                <a:spcPts val="400"/>
              </a:spcBef>
              <a:spcAft>
                <a:spcPts val="0"/>
              </a:spcAft>
              <a:buSzPts val="1800"/>
              <a:buChar char="•"/>
              <a:defRPr/>
            </a:lvl6pPr>
            <a:lvl7pPr indent="-342900" lvl="6" marL="3200400" rtl="0">
              <a:spcBef>
                <a:spcPts val="400"/>
              </a:spcBef>
              <a:spcAft>
                <a:spcPts val="0"/>
              </a:spcAft>
              <a:buSzPts val="1800"/>
              <a:buChar char="•"/>
              <a:defRPr/>
            </a:lvl7pPr>
            <a:lvl8pPr indent="-342900" lvl="7" marL="3657600" rtl="0">
              <a:spcBef>
                <a:spcPts val="400"/>
              </a:spcBef>
              <a:spcAft>
                <a:spcPts val="0"/>
              </a:spcAft>
              <a:buSzPts val="1800"/>
              <a:buChar char="•"/>
              <a:defRPr/>
            </a:lvl8pPr>
            <a:lvl9pPr indent="-342900" lvl="8" marL="4114800" rtl="0">
              <a:spcBef>
                <a:spcPts val="400"/>
              </a:spcBef>
              <a:spcAft>
                <a:spcPts val="0"/>
              </a:spcAft>
              <a:buSzPts val="1800"/>
              <a:buChar char="•"/>
              <a:defRPr/>
            </a:lvl9pPr>
          </a:lstStyle>
          <a:p/>
        </p:txBody>
      </p:sp>
      <p:sp>
        <p:nvSpPr>
          <p:cNvPr id="99" name="Google Shape;99;p20"/>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PLIT VIDEO">
  <p:cSld name="TITLE_1">
    <p:bg>
      <p:bgPr>
        <a:solidFill>
          <a:schemeClr val="lt1"/>
        </a:solidFill>
      </p:bgPr>
    </p:bg>
    <p:spTree>
      <p:nvGrpSpPr>
        <p:cNvPr id="20" name="Shape 20"/>
        <p:cNvGrpSpPr/>
        <p:nvPr/>
      </p:nvGrpSpPr>
      <p:grpSpPr>
        <a:xfrm>
          <a:off x="0" y="0"/>
          <a:ext cx="0" cy="0"/>
          <a:chOff x="0" y="0"/>
          <a:chExt cx="0" cy="0"/>
        </a:xfrm>
      </p:grpSpPr>
      <p:sp>
        <p:nvSpPr>
          <p:cNvPr id="21" name="Google Shape;21;p3"/>
          <p:cNvSpPr/>
          <p:nvPr/>
        </p:nvSpPr>
        <p:spPr>
          <a:xfrm>
            <a:off x="4762225" y="407050"/>
            <a:ext cx="4092000" cy="4304400"/>
          </a:xfrm>
          <a:prstGeom prst="roundRect">
            <a:avLst>
              <a:gd fmla="val 759" name="adj"/>
            </a:avLst>
          </a:prstGeom>
          <a:solidFill>
            <a:srgbClr val="003F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txBox="1"/>
          <p:nvPr>
            <p:ph type="ctrTitle"/>
          </p:nvPr>
        </p:nvSpPr>
        <p:spPr>
          <a:xfrm>
            <a:off x="5040000" y="803675"/>
            <a:ext cx="3666900" cy="18048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3600"/>
              <a:buNone/>
              <a:defRPr sz="36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 name="Google Shape;23;p3"/>
          <p:cNvSpPr txBox="1"/>
          <p:nvPr>
            <p:ph idx="1" type="subTitle"/>
          </p:nvPr>
        </p:nvSpPr>
        <p:spPr>
          <a:xfrm>
            <a:off x="5040000" y="4154425"/>
            <a:ext cx="3033300" cy="333900"/>
          </a:xfrm>
          <a:prstGeom prst="rect">
            <a:avLst/>
          </a:prstGeom>
          <a:noFill/>
          <a:ln>
            <a:noFill/>
          </a:ln>
        </p:spPr>
        <p:txBody>
          <a:bodyPr anchorCtr="0" anchor="t" bIns="0" lIns="0" spcFirstLastPara="1" rIns="0" wrap="square" tIns="0">
            <a:noAutofit/>
          </a:bodyPr>
          <a:lstStyle>
            <a:lvl1pPr lvl="0" rtl="0" algn="l">
              <a:lnSpc>
                <a:spcPct val="130000"/>
              </a:lnSpc>
              <a:spcBef>
                <a:spcPts val="0"/>
              </a:spcBef>
              <a:spcAft>
                <a:spcPts val="0"/>
              </a:spcAft>
              <a:buClr>
                <a:srgbClr val="289664"/>
              </a:buClr>
              <a:buSzPts val="1000"/>
              <a:buFont typeface="Optimistic Text"/>
              <a:buNone/>
              <a:defRPr sz="1000">
                <a:solidFill>
                  <a:srgbClr val="289664"/>
                </a:solidFill>
                <a:latin typeface="Optimistic Text"/>
                <a:ea typeface="Optimistic Text"/>
                <a:cs typeface="Optimistic Text"/>
                <a:sym typeface="Optimistic Text"/>
              </a:defRPr>
            </a:lvl1pPr>
            <a:lvl2pPr lvl="1" rtl="0" algn="ctr">
              <a:lnSpc>
                <a:spcPct val="110000"/>
              </a:lnSpc>
              <a:spcBef>
                <a:spcPts val="400"/>
              </a:spcBef>
              <a:spcAft>
                <a:spcPts val="0"/>
              </a:spcAft>
              <a:buClr>
                <a:srgbClr val="231955"/>
              </a:buClr>
              <a:buSzPts val="1500"/>
              <a:buNone/>
              <a:defRPr sz="1500">
                <a:solidFill>
                  <a:srgbClr val="231955"/>
                </a:solidFill>
              </a:defRPr>
            </a:lvl2pPr>
            <a:lvl3pPr lvl="2" rtl="0" algn="ctr">
              <a:lnSpc>
                <a:spcPct val="110000"/>
              </a:lnSpc>
              <a:spcBef>
                <a:spcPts val="400"/>
              </a:spcBef>
              <a:spcAft>
                <a:spcPts val="0"/>
              </a:spcAft>
              <a:buClr>
                <a:srgbClr val="231955"/>
              </a:buClr>
              <a:buSzPts val="1400"/>
              <a:buNone/>
              <a:defRPr sz="1400">
                <a:solidFill>
                  <a:srgbClr val="231955"/>
                </a:solidFill>
              </a:defRPr>
            </a:lvl3pPr>
            <a:lvl4pPr lvl="3" rtl="0" algn="ctr">
              <a:lnSpc>
                <a:spcPct val="110000"/>
              </a:lnSpc>
              <a:spcBef>
                <a:spcPts val="400"/>
              </a:spcBef>
              <a:spcAft>
                <a:spcPts val="0"/>
              </a:spcAft>
              <a:buClr>
                <a:srgbClr val="231955"/>
              </a:buClr>
              <a:buSzPts val="1200"/>
              <a:buNone/>
              <a:defRPr sz="1200">
                <a:solidFill>
                  <a:srgbClr val="231955"/>
                </a:solidFill>
              </a:defRPr>
            </a:lvl4pPr>
            <a:lvl5pPr lvl="4" rtl="0" algn="ctr">
              <a:lnSpc>
                <a:spcPct val="110000"/>
              </a:lnSpc>
              <a:spcBef>
                <a:spcPts val="400"/>
              </a:spcBef>
              <a:spcAft>
                <a:spcPts val="0"/>
              </a:spcAft>
              <a:buClr>
                <a:srgbClr val="231955"/>
              </a:buClr>
              <a:buSzPts val="1200"/>
              <a:buNone/>
              <a:defRPr sz="1200">
                <a:solidFill>
                  <a:srgbClr val="231955"/>
                </a:solidFill>
              </a:defRPr>
            </a:lvl5pPr>
            <a:lvl6pPr lvl="5" rtl="0" algn="ctr">
              <a:lnSpc>
                <a:spcPct val="90000"/>
              </a:lnSpc>
              <a:spcBef>
                <a:spcPts val="400"/>
              </a:spcBef>
              <a:spcAft>
                <a:spcPts val="0"/>
              </a:spcAft>
              <a:buClr>
                <a:srgbClr val="231955"/>
              </a:buClr>
              <a:buSzPts val="1200"/>
              <a:buNone/>
              <a:defRPr sz="1200">
                <a:solidFill>
                  <a:srgbClr val="231955"/>
                </a:solidFill>
              </a:defRPr>
            </a:lvl6pPr>
            <a:lvl7pPr lvl="6" rtl="0" algn="ctr">
              <a:lnSpc>
                <a:spcPct val="90000"/>
              </a:lnSpc>
              <a:spcBef>
                <a:spcPts val="400"/>
              </a:spcBef>
              <a:spcAft>
                <a:spcPts val="0"/>
              </a:spcAft>
              <a:buClr>
                <a:srgbClr val="231955"/>
              </a:buClr>
              <a:buSzPts val="1200"/>
              <a:buNone/>
              <a:defRPr sz="1200">
                <a:solidFill>
                  <a:srgbClr val="231955"/>
                </a:solidFill>
              </a:defRPr>
            </a:lvl7pPr>
            <a:lvl8pPr lvl="7" rtl="0" algn="ctr">
              <a:lnSpc>
                <a:spcPct val="90000"/>
              </a:lnSpc>
              <a:spcBef>
                <a:spcPts val="400"/>
              </a:spcBef>
              <a:spcAft>
                <a:spcPts val="0"/>
              </a:spcAft>
              <a:buClr>
                <a:srgbClr val="231955"/>
              </a:buClr>
              <a:buSzPts val="1200"/>
              <a:buNone/>
              <a:defRPr sz="1200">
                <a:solidFill>
                  <a:srgbClr val="231955"/>
                </a:solidFill>
              </a:defRPr>
            </a:lvl8pPr>
            <a:lvl9pPr lvl="8" rtl="0" algn="ctr">
              <a:lnSpc>
                <a:spcPct val="90000"/>
              </a:lnSpc>
              <a:spcBef>
                <a:spcPts val="400"/>
              </a:spcBef>
              <a:spcAft>
                <a:spcPts val="0"/>
              </a:spcAft>
              <a:buClr>
                <a:srgbClr val="231955"/>
              </a:buClr>
              <a:buSzPts val="1200"/>
              <a:buNone/>
              <a:defRPr sz="1200">
                <a:solidFill>
                  <a:srgbClr val="231955"/>
                </a:solidFill>
              </a:defRPr>
            </a:lvl9pPr>
          </a:lstStyle>
          <a:p/>
        </p:txBody>
      </p:sp>
      <p:pic>
        <p:nvPicPr>
          <p:cNvPr id="24" name="Google Shape;24;p3"/>
          <p:cNvPicPr preferRelativeResize="0"/>
          <p:nvPr/>
        </p:nvPicPr>
        <p:blipFill rotWithShape="1">
          <a:blip r:embed="rId2">
            <a:alphaModFix/>
          </a:blip>
          <a:srcRect b="258" l="0" r="0" t="258"/>
          <a:stretch/>
        </p:blipFill>
        <p:spPr>
          <a:xfrm>
            <a:off x="7610133" y="4285098"/>
            <a:ext cx="1240000" cy="334800"/>
          </a:xfrm>
          <a:prstGeom prst="rect">
            <a:avLst/>
          </a:prstGeom>
          <a:noFill/>
          <a:ln>
            <a:noFill/>
          </a:ln>
        </p:spPr>
      </p:pic>
      <p:sp>
        <p:nvSpPr>
          <p:cNvPr id="25" name="Google Shape;25;p3"/>
          <p:cNvSpPr txBox="1"/>
          <p:nvPr/>
        </p:nvSpPr>
        <p:spPr>
          <a:xfrm>
            <a:off x="5040000" y="3918425"/>
            <a:ext cx="3159600" cy="252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dk2"/>
              </a:buClr>
              <a:buSzPts val="1200"/>
              <a:buNone/>
            </a:pPr>
            <a:r>
              <a:t/>
            </a:r>
            <a:endParaRPr sz="1200">
              <a:solidFill>
                <a:schemeClr val="lt1"/>
              </a:solidFill>
              <a:latin typeface="Optimistic Text"/>
              <a:ea typeface="Optimistic Text"/>
              <a:cs typeface="Optimistic Text"/>
              <a:sym typeface="Optimistic Text"/>
            </a:endParaRPr>
          </a:p>
        </p:txBody>
      </p:sp>
      <p:sp>
        <p:nvSpPr>
          <p:cNvPr id="26" name="Google Shape;26;p3"/>
          <p:cNvSpPr txBox="1"/>
          <p:nvPr>
            <p:ph idx="2" type="subTitle"/>
          </p:nvPr>
        </p:nvSpPr>
        <p:spPr>
          <a:xfrm>
            <a:off x="5040000" y="3948100"/>
            <a:ext cx="3666900" cy="246600"/>
          </a:xfrm>
          <a:prstGeom prst="rect">
            <a:avLst/>
          </a:prstGeom>
          <a:noFill/>
          <a:ln>
            <a:noFill/>
          </a:ln>
        </p:spPr>
        <p:txBody>
          <a:bodyPr anchorCtr="0" anchor="t" bIns="0" lIns="0" spcFirstLastPara="1" rIns="0" wrap="square" tIns="0">
            <a:noAutofit/>
          </a:bodyPr>
          <a:lstStyle>
            <a:lvl1pPr lvl="0" rtl="0" algn="l">
              <a:lnSpc>
                <a:spcPct val="130000"/>
              </a:lnSpc>
              <a:spcBef>
                <a:spcPts val="0"/>
              </a:spcBef>
              <a:spcAft>
                <a:spcPts val="0"/>
              </a:spcAft>
              <a:buClr>
                <a:srgbClr val="FFFFFF"/>
              </a:buClr>
              <a:buSzPts val="1200"/>
              <a:buFont typeface="Optimistic Text"/>
              <a:buNone/>
              <a:defRPr sz="1200">
                <a:solidFill>
                  <a:srgbClr val="FFFFFF"/>
                </a:solidFill>
                <a:latin typeface="Optimistic Text"/>
                <a:ea typeface="Optimistic Text"/>
                <a:cs typeface="Optimistic Text"/>
                <a:sym typeface="Optimistic Text"/>
              </a:defRPr>
            </a:lvl1pPr>
            <a:lvl2pPr lvl="1" rtl="0" algn="ctr">
              <a:lnSpc>
                <a:spcPct val="110000"/>
              </a:lnSpc>
              <a:spcBef>
                <a:spcPts val="400"/>
              </a:spcBef>
              <a:spcAft>
                <a:spcPts val="0"/>
              </a:spcAft>
              <a:buClr>
                <a:schemeClr val="dk1"/>
              </a:buClr>
              <a:buSzPts val="1500"/>
              <a:buNone/>
              <a:defRPr sz="1500"/>
            </a:lvl2pPr>
            <a:lvl3pPr lvl="2" rtl="0" algn="ctr">
              <a:lnSpc>
                <a:spcPct val="110000"/>
              </a:lnSpc>
              <a:spcBef>
                <a:spcPts val="400"/>
              </a:spcBef>
              <a:spcAft>
                <a:spcPts val="0"/>
              </a:spcAft>
              <a:buClr>
                <a:schemeClr val="dk1"/>
              </a:buClr>
              <a:buSzPts val="1400"/>
              <a:buNone/>
              <a:defRPr sz="1400"/>
            </a:lvl3pPr>
            <a:lvl4pPr lvl="3" rtl="0" algn="ctr">
              <a:lnSpc>
                <a:spcPct val="110000"/>
              </a:lnSpc>
              <a:spcBef>
                <a:spcPts val="400"/>
              </a:spcBef>
              <a:spcAft>
                <a:spcPts val="0"/>
              </a:spcAft>
              <a:buClr>
                <a:schemeClr val="dk1"/>
              </a:buClr>
              <a:buSzPts val="1200"/>
              <a:buNone/>
              <a:defRPr sz="1200"/>
            </a:lvl4pPr>
            <a:lvl5pPr lvl="4" rtl="0" algn="ctr">
              <a:lnSpc>
                <a:spcPct val="11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p:extLst>
    <p:ext uri="{DCECCB84-F9BA-43D5-87BE-67443E8EF086}">
      <p15:sldGuideLst>
        <p15:guide id="1" pos="567">
          <p15:clr>
            <a:srgbClr val="FA7B17"/>
          </p15:clr>
        </p15:guide>
        <p15:guide id="2" orient="horz" pos="2699">
          <p15:clr>
            <a:srgbClr val="FA7B17"/>
          </p15:clr>
        </p15:guide>
        <p15:guide id="3" pos="3175">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Title Slide">
  <p:cSld name="TITLE_1_1_3_1_1">
    <p:bg>
      <p:bgPr>
        <a:solidFill>
          <a:srgbClr val="F0EBF5"/>
        </a:solidFill>
      </p:bgPr>
    </p:bg>
    <p:spTree>
      <p:nvGrpSpPr>
        <p:cNvPr id="100" name="Shape 100"/>
        <p:cNvGrpSpPr/>
        <p:nvPr/>
      </p:nvGrpSpPr>
      <p:grpSpPr>
        <a:xfrm>
          <a:off x="0" y="0"/>
          <a:ext cx="0" cy="0"/>
          <a:chOff x="0" y="0"/>
          <a:chExt cx="0" cy="0"/>
        </a:xfrm>
      </p:grpSpPr>
      <p:pic>
        <p:nvPicPr>
          <p:cNvPr id="101" name="Google Shape;101;p21"/>
          <p:cNvPicPr preferRelativeResize="0"/>
          <p:nvPr/>
        </p:nvPicPr>
        <p:blipFill rotWithShape="1">
          <a:blip r:embed="rId2">
            <a:alphaModFix/>
          </a:blip>
          <a:srcRect b="-119073" l="-6934" r="-6934" t="-119107"/>
          <a:stretch/>
        </p:blipFill>
        <p:spPr>
          <a:xfrm>
            <a:off x="7309250" y="4546275"/>
            <a:ext cx="1483851" cy="401025"/>
          </a:xfrm>
          <a:prstGeom prst="rect">
            <a:avLst/>
          </a:prstGeom>
          <a:noFill/>
          <a:ln>
            <a:noFill/>
          </a:ln>
        </p:spPr>
      </p:pic>
      <p:sp>
        <p:nvSpPr>
          <p:cNvPr id="102" name="Google Shape;102;p21"/>
          <p:cNvSpPr txBox="1"/>
          <p:nvPr>
            <p:ph type="ctrTitle"/>
          </p:nvPr>
        </p:nvSpPr>
        <p:spPr>
          <a:xfrm>
            <a:off x="343625" y="1170750"/>
            <a:ext cx="6965700" cy="1410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4B0550"/>
              </a:buClr>
              <a:buSzPts val="4500"/>
              <a:buNone/>
              <a:defRPr sz="4500">
                <a:solidFill>
                  <a:srgbClr val="4B0550"/>
                </a:solidFill>
              </a:defRPr>
            </a:lvl1pPr>
            <a:lvl2pPr lvl="1" rtl="0">
              <a:spcBef>
                <a:spcPts val="0"/>
              </a:spcBef>
              <a:spcAft>
                <a:spcPts val="0"/>
              </a:spcAft>
              <a:buClr>
                <a:srgbClr val="4B0550"/>
              </a:buClr>
              <a:buSzPts val="1100"/>
              <a:buNone/>
              <a:defRPr>
                <a:solidFill>
                  <a:srgbClr val="4B0550"/>
                </a:solidFill>
              </a:defRPr>
            </a:lvl2pPr>
            <a:lvl3pPr lvl="2" rtl="0">
              <a:spcBef>
                <a:spcPts val="0"/>
              </a:spcBef>
              <a:spcAft>
                <a:spcPts val="0"/>
              </a:spcAft>
              <a:buClr>
                <a:srgbClr val="4B0550"/>
              </a:buClr>
              <a:buSzPts val="1100"/>
              <a:buNone/>
              <a:defRPr>
                <a:solidFill>
                  <a:srgbClr val="4B0550"/>
                </a:solidFill>
              </a:defRPr>
            </a:lvl3pPr>
            <a:lvl4pPr lvl="3" rtl="0">
              <a:spcBef>
                <a:spcPts val="0"/>
              </a:spcBef>
              <a:spcAft>
                <a:spcPts val="0"/>
              </a:spcAft>
              <a:buClr>
                <a:srgbClr val="4B0550"/>
              </a:buClr>
              <a:buSzPts val="1100"/>
              <a:buNone/>
              <a:defRPr>
                <a:solidFill>
                  <a:srgbClr val="4B0550"/>
                </a:solidFill>
              </a:defRPr>
            </a:lvl4pPr>
            <a:lvl5pPr lvl="4" rtl="0">
              <a:spcBef>
                <a:spcPts val="0"/>
              </a:spcBef>
              <a:spcAft>
                <a:spcPts val="0"/>
              </a:spcAft>
              <a:buClr>
                <a:srgbClr val="4B0550"/>
              </a:buClr>
              <a:buSzPts val="1100"/>
              <a:buNone/>
              <a:defRPr>
                <a:solidFill>
                  <a:srgbClr val="4B0550"/>
                </a:solidFill>
              </a:defRPr>
            </a:lvl5pPr>
            <a:lvl6pPr lvl="5" rtl="0">
              <a:spcBef>
                <a:spcPts val="0"/>
              </a:spcBef>
              <a:spcAft>
                <a:spcPts val="0"/>
              </a:spcAft>
              <a:buClr>
                <a:srgbClr val="4B0550"/>
              </a:buClr>
              <a:buSzPts val="1100"/>
              <a:buNone/>
              <a:defRPr>
                <a:solidFill>
                  <a:srgbClr val="4B0550"/>
                </a:solidFill>
              </a:defRPr>
            </a:lvl6pPr>
            <a:lvl7pPr lvl="6" rtl="0">
              <a:spcBef>
                <a:spcPts val="0"/>
              </a:spcBef>
              <a:spcAft>
                <a:spcPts val="0"/>
              </a:spcAft>
              <a:buClr>
                <a:srgbClr val="4B0550"/>
              </a:buClr>
              <a:buSzPts val="1100"/>
              <a:buNone/>
              <a:defRPr>
                <a:solidFill>
                  <a:srgbClr val="4B0550"/>
                </a:solidFill>
              </a:defRPr>
            </a:lvl7pPr>
            <a:lvl8pPr lvl="7" rtl="0">
              <a:spcBef>
                <a:spcPts val="0"/>
              </a:spcBef>
              <a:spcAft>
                <a:spcPts val="0"/>
              </a:spcAft>
              <a:buClr>
                <a:srgbClr val="4B0550"/>
              </a:buClr>
              <a:buSzPts val="1100"/>
              <a:buNone/>
              <a:defRPr>
                <a:solidFill>
                  <a:srgbClr val="4B0550"/>
                </a:solidFill>
              </a:defRPr>
            </a:lvl8pPr>
            <a:lvl9pPr lvl="8" rtl="0">
              <a:spcBef>
                <a:spcPts val="0"/>
              </a:spcBef>
              <a:spcAft>
                <a:spcPts val="0"/>
              </a:spcAft>
              <a:buClr>
                <a:srgbClr val="4B0550"/>
              </a:buClr>
              <a:buSzPts val="1100"/>
              <a:buNone/>
              <a:defRPr>
                <a:solidFill>
                  <a:srgbClr val="4B0550"/>
                </a:solidFill>
              </a:defRPr>
            </a:lvl9pPr>
          </a:lstStyle>
          <a:p/>
        </p:txBody>
      </p:sp>
      <p:sp>
        <p:nvSpPr>
          <p:cNvPr id="103" name="Google Shape;103;p21"/>
          <p:cNvSpPr txBox="1"/>
          <p:nvPr>
            <p:ph idx="1" type="subTitle"/>
          </p:nvPr>
        </p:nvSpPr>
        <p:spPr>
          <a:xfrm>
            <a:off x="360000" y="2663925"/>
            <a:ext cx="5118600" cy="246600"/>
          </a:xfrm>
          <a:prstGeom prst="rect">
            <a:avLst/>
          </a:prstGeom>
          <a:noFill/>
          <a:ln>
            <a:noFill/>
          </a:ln>
        </p:spPr>
        <p:txBody>
          <a:bodyPr anchorCtr="0" anchor="t" bIns="0" lIns="0" spcFirstLastPara="1" rIns="0" wrap="square" tIns="0">
            <a:noAutofit/>
          </a:bodyPr>
          <a:lstStyle>
            <a:lvl1pPr lvl="0" rtl="0" algn="l">
              <a:lnSpc>
                <a:spcPct val="130000"/>
              </a:lnSpc>
              <a:spcBef>
                <a:spcPts val="0"/>
              </a:spcBef>
              <a:spcAft>
                <a:spcPts val="0"/>
              </a:spcAft>
              <a:buClr>
                <a:srgbClr val="874B91"/>
              </a:buClr>
              <a:buSzPts val="1200"/>
              <a:buFont typeface="Optimistic Text"/>
              <a:buNone/>
              <a:defRPr sz="1200">
                <a:solidFill>
                  <a:srgbClr val="874B91"/>
                </a:solidFill>
                <a:latin typeface="Optimistic Text"/>
                <a:ea typeface="Optimistic Text"/>
                <a:cs typeface="Optimistic Text"/>
                <a:sym typeface="Optimistic Text"/>
              </a:defRPr>
            </a:lvl1pPr>
            <a:lvl2pPr lvl="1" rtl="0" algn="ctr">
              <a:lnSpc>
                <a:spcPct val="110000"/>
              </a:lnSpc>
              <a:spcBef>
                <a:spcPts val="400"/>
              </a:spcBef>
              <a:spcAft>
                <a:spcPts val="0"/>
              </a:spcAft>
              <a:buClr>
                <a:srgbClr val="874B91"/>
              </a:buClr>
              <a:buSzPts val="1500"/>
              <a:buNone/>
              <a:defRPr sz="1500">
                <a:solidFill>
                  <a:srgbClr val="874B91"/>
                </a:solidFill>
              </a:defRPr>
            </a:lvl2pPr>
            <a:lvl3pPr lvl="2" rtl="0" algn="ctr">
              <a:lnSpc>
                <a:spcPct val="110000"/>
              </a:lnSpc>
              <a:spcBef>
                <a:spcPts val="400"/>
              </a:spcBef>
              <a:spcAft>
                <a:spcPts val="0"/>
              </a:spcAft>
              <a:buClr>
                <a:srgbClr val="874B91"/>
              </a:buClr>
              <a:buSzPts val="1400"/>
              <a:buNone/>
              <a:defRPr sz="1400">
                <a:solidFill>
                  <a:srgbClr val="874B91"/>
                </a:solidFill>
              </a:defRPr>
            </a:lvl3pPr>
            <a:lvl4pPr lvl="3" rtl="0" algn="ctr">
              <a:lnSpc>
                <a:spcPct val="110000"/>
              </a:lnSpc>
              <a:spcBef>
                <a:spcPts val="400"/>
              </a:spcBef>
              <a:spcAft>
                <a:spcPts val="0"/>
              </a:spcAft>
              <a:buClr>
                <a:srgbClr val="874B91"/>
              </a:buClr>
              <a:buSzPts val="1200"/>
              <a:buNone/>
              <a:defRPr sz="1200">
                <a:solidFill>
                  <a:srgbClr val="874B91"/>
                </a:solidFill>
              </a:defRPr>
            </a:lvl4pPr>
            <a:lvl5pPr lvl="4" rtl="0" algn="ctr">
              <a:lnSpc>
                <a:spcPct val="110000"/>
              </a:lnSpc>
              <a:spcBef>
                <a:spcPts val="400"/>
              </a:spcBef>
              <a:spcAft>
                <a:spcPts val="0"/>
              </a:spcAft>
              <a:buClr>
                <a:srgbClr val="874B91"/>
              </a:buClr>
              <a:buSzPts val="1200"/>
              <a:buNone/>
              <a:defRPr sz="1200">
                <a:solidFill>
                  <a:srgbClr val="874B91"/>
                </a:solidFill>
              </a:defRPr>
            </a:lvl5pPr>
            <a:lvl6pPr lvl="5" rtl="0" algn="ctr">
              <a:lnSpc>
                <a:spcPct val="90000"/>
              </a:lnSpc>
              <a:spcBef>
                <a:spcPts val="400"/>
              </a:spcBef>
              <a:spcAft>
                <a:spcPts val="0"/>
              </a:spcAft>
              <a:buClr>
                <a:srgbClr val="874B91"/>
              </a:buClr>
              <a:buSzPts val="1200"/>
              <a:buNone/>
              <a:defRPr sz="1200">
                <a:solidFill>
                  <a:srgbClr val="874B91"/>
                </a:solidFill>
              </a:defRPr>
            </a:lvl6pPr>
            <a:lvl7pPr lvl="6" rtl="0" algn="ctr">
              <a:lnSpc>
                <a:spcPct val="90000"/>
              </a:lnSpc>
              <a:spcBef>
                <a:spcPts val="400"/>
              </a:spcBef>
              <a:spcAft>
                <a:spcPts val="0"/>
              </a:spcAft>
              <a:buClr>
                <a:srgbClr val="874B91"/>
              </a:buClr>
              <a:buSzPts val="1200"/>
              <a:buNone/>
              <a:defRPr sz="1200">
                <a:solidFill>
                  <a:srgbClr val="874B91"/>
                </a:solidFill>
              </a:defRPr>
            </a:lvl7pPr>
            <a:lvl8pPr lvl="7" rtl="0" algn="ctr">
              <a:lnSpc>
                <a:spcPct val="90000"/>
              </a:lnSpc>
              <a:spcBef>
                <a:spcPts val="400"/>
              </a:spcBef>
              <a:spcAft>
                <a:spcPts val="0"/>
              </a:spcAft>
              <a:buClr>
                <a:srgbClr val="874B91"/>
              </a:buClr>
              <a:buSzPts val="1200"/>
              <a:buNone/>
              <a:defRPr sz="1200">
                <a:solidFill>
                  <a:srgbClr val="874B91"/>
                </a:solidFill>
              </a:defRPr>
            </a:lvl8pPr>
            <a:lvl9pPr lvl="8" rtl="0" algn="ctr">
              <a:lnSpc>
                <a:spcPct val="90000"/>
              </a:lnSpc>
              <a:spcBef>
                <a:spcPts val="400"/>
              </a:spcBef>
              <a:spcAft>
                <a:spcPts val="0"/>
              </a:spcAft>
              <a:buClr>
                <a:srgbClr val="874B91"/>
              </a:buClr>
              <a:buSzPts val="1200"/>
              <a:buNone/>
              <a:defRPr sz="1200">
                <a:solidFill>
                  <a:srgbClr val="874B91"/>
                </a:solidFill>
              </a:defRPr>
            </a:lvl9pPr>
          </a:lstStyle>
          <a:p/>
        </p:txBody>
      </p:sp>
      <p:sp>
        <p:nvSpPr>
          <p:cNvPr id="104" name="Google Shape;104;p21"/>
          <p:cNvSpPr txBox="1"/>
          <p:nvPr>
            <p:ph idx="2" type="subTitle"/>
          </p:nvPr>
        </p:nvSpPr>
        <p:spPr>
          <a:xfrm>
            <a:off x="360000" y="2910525"/>
            <a:ext cx="5118600" cy="246600"/>
          </a:xfrm>
          <a:prstGeom prst="rect">
            <a:avLst/>
          </a:prstGeom>
          <a:noFill/>
          <a:ln>
            <a:noFill/>
          </a:ln>
        </p:spPr>
        <p:txBody>
          <a:bodyPr anchorCtr="0" anchor="t" bIns="0" lIns="0" spcFirstLastPara="1" rIns="0" wrap="square" tIns="0">
            <a:noAutofit/>
          </a:bodyPr>
          <a:lstStyle>
            <a:lvl1pPr lvl="0" rtl="0" algn="l">
              <a:lnSpc>
                <a:spcPct val="130000"/>
              </a:lnSpc>
              <a:spcBef>
                <a:spcPts val="0"/>
              </a:spcBef>
              <a:spcAft>
                <a:spcPts val="0"/>
              </a:spcAft>
              <a:buClr>
                <a:srgbClr val="874B91"/>
              </a:buClr>
              <a:buSzPts val="1000"/>
              <a:buFont typeface="Optimistic Text"/>
              <a:buNone/>
              <a:defRPr sz="1000">
                <a:solidFill>
                  <a:srgbClr val="874B91"/>
                </a:solidFill>
                <a:latin typeface="Optimistic Text"/>
                <a:ea typeface="Optimistic Text"/>
                <a:cs typeface="Optimistic Text"/>
                <a:sym typeface="Optimistic Text"/>
              </a:defRPr>
            </a:lvl1pPr>
            <a:lvl2pPr lvl="1" rtl="0" algn="ctr">
              <a:lnSpc>
                <a:spcPct val="110000"/>
              </a:lnSpc>
              <a:spcBef>
                <a:spcPts val="400"/>
              </a:spcBef>
              <a:spcAft>
                <a:spcPts val="0"/>
              </a:spcAft>
              <a:buClr>
                <a:srgbClr val="874B91"/>
              </a:buClr>
              <a:buSzPts val="1500"/>
              <a:buNone/>
              <a:defRPr sz="1500">
                <a:solidFill>
                  <a:srgbClr val="874B91"/>
                </a:solidFill>
              </a:defRPr>
            </a:lvl2pPr>
            <a:lvl3pPr lvl="2" rtl="0" algn="ctr">
              <a:lnSpc>
                <a:spcPct val="110000"/>
              </a:lnSpc>
              <a:spcBef>
                <a:spcPts val="400"/>
              </a:spcBef>
              <a:spcAft>
                <a:spcPts val="0"/>
              </a:spcAft>
              <a:buClr>
                <a:srgbClr val="874B91"/>
              </a:buClr>
              <a:buSzPts val="1400"/>
              <a:buNone/>
              <a:defRPr sz="1400">
                <a:solidFill>
                  <a:srgbClr val="874B91"/>
                </a:solidFill>
              </a:defRPr>
            </a:lvl3pPr>
            <a:lvl4pPr lvl="3" rtl="0" algn="ctr">
              <a:lnSpc>
                <a:spcPct val="110000"/>
              </a:lnSpc>
              <a:spcBef>
                <a:spcPts val="400"/>
              </a:spcBef>
              <a:spcAft>
                <a:spcPts val="0"/>
              </a:spcAft>
              <a:buClr>
                <a:srgbClr val="874B91"/>
              </a:buClr>
              <a:buSzPts val="1200"/>
              <a:buNone/>
              <a:defRPr sz="1200">
                <a:solidFill>
                  <a:srgbClr val="874B91"/>
                </a:solidFill>
              </a:defRPr>
            </a:lvl4pPr>
            <a:lvl5pPr lvl="4" rtl="0" algn="ctr">
              <a:lnSpc>
                <a:spcPct val="110000"/>
              </a:lnSpc>
              <a:spcBef>
                <a:spcPts val="400"/>
              </a:spcBef>
              <a:spcAft>
                <a:spcPts val="0"/>
              </a:spcAft>
              <a:buClr>
                <a:srgbClr val="874B91"/>
              </a:buClr>
              <a:buSzPts val="1200"/>
              <a:buNone/>
              <a:defRPr sz="1200">
                <a:solidFill>
                  <a:srgbClr val="874B91"/>
                </a:solidFill>
              </a:defRPr>
            </a:lvl5pPr>
            <a:lvl6pPr lvl="5" rtl="0" algn="ctr">
              <a:lnSpc>
                <a:spcPct val="90000"/>
              </a:lnSpc>
              <a:spcBef>
                <a:spcPts val="400"/>
              </a:spcBef>
              <a:spcAft>
                <a:spcPts val="0"/>
              </a:spcAft>
              <a:buClr>
                <a:srgbClr val="874B91"/>
              </a:buClr>
              <a:buSzPts val="1200"/>
              <a:buNone/>
              <a:defRPr sz="1200">
                <a:solidFill>
                  <a:srgbClr val="874B91"/>
                </a:solidFill>
              </a:defRPr>
            </a:lvl6pPr>
            <a:lvl7pPr lvl="6" rtl="0" algn="ctr">
              <a:lnSpc>
                <a:spcPct val="90000"/>
              </a:lnSpc>
              <a:spcBef>
                <a:spcPts val="400"/>
              </a:spcBef>
              <a:spcAft>
                <a:spcPts val="0"/>
              </a:spcAft>
              <a:buClr>
                <a:srgbClr val="874B91"/>
              </a:buClr>
              <a:buSzPts val="1200"/>
              <a:buNone/>
              <a:defRPr sz="1200">
                <a:solidFill>
                  <a:srgbClr val="874B91"/>
                </a:solidFill>
              </a:defRPr>
            </a:lvl7pPr>
            <a:lvl8pPr lvl="7" rtl="0" algn="ctr">
              <a:lnSpc>
                <a:spcPct val="90000"/>
              </a:lnSpc>
              <a:spcBef>
                <a:spcPts val="400"/>
              </a:spcBef>
              <a:spcAft>
                <a:spcPts val="0"/>
              </a:spcAft>
              <a:buClr>
                <a:srgbClr val="874B91"/>
              </a:buClr>
              <a:buSzPts val="1200"/>
              <a:buNone/>
              <a:defRPr sz="1200">
                <a:solidFill>
                  <a:srgbClr val="874B91"/>
                </a:solidFill>
              </a:defRPr>
            </a:lvl8pPr>
            <a:lvl9pPr lvl="8" rtl="0" algn="ctr">
              <a:lnSpc>
                <a:spcPct val="90000"/>
              </a:lnSpc>
              <a:spcBef>
                <a:spcPts val="400"/>
              </a:spcBef>
              <a:spcAft>
                <a:spcPts val="0"/>
              </a:spcAft>
              <a:buClr>
                <a:srgbClr val="874B91"/>
              </a:buClr>
              <a:buSzPts val="1200"/>
              <a:buNone/>
              <a:defRPr sz="1200">
                <a:solidFill>
                  <a:srgbClr val="874B91"/>
                </a:solidFill>
              </a:defRPr>
            </a:lvl9pPr>
          </a:lstStyle>
          <a:p/>
        </p:txBody>
      </p:sp>
    </p:spTree>
  </p:cSld>
  <p:clrMapOvr>
    <a:masterClrMapping/>
  </p:clrMapOvr>
  <p:extLst>
    <p:ext uri="{DCECCB84-F9BA-43D5-87BE-67443E8EF086}">
      <p15:sldGuideLst>
        <p15:guide id="1" pos="567">
          <p15:clr>
            <a:srgbClr val="FA7B17"/>
          </p15:clr>
        </p15:guide>
        <p15:guide id="2" pos="454">
          <p15:clr>
            <a:srgbClr val="FA7B17"/>
          </p15:clr>
        </p15:guide>
        <p15:guide id="3" orient="horz" pos="454">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Chapter Break - Bluegray">
  <p:cSld name="Text_Large_Alt_1">
    <p:bg>
      <p:bgPr>
        <a:solidFill>
          <a:srgbClr val="F1F4F7"/>
        </a:solidFill>
      </p:bgPr>
    </p:bg>
    <p:spTree>
      <p:nvGrpSpPr>
        <p:cNvPr id="105" name="Shape 105"/>
        <p:cNvGrpSpPr/>
        <p:nvPr/>
      </p:nvGrpSpPr>
      <p:grpSpPr>
        <a:xfrm>
          <a:off x="0" y="0"/>
          <a:ext cx="0" cy="0"/>
          <a:chOff x="0" y="0"/>
          <a:chExt cx="0" cy="0"/>
        </a:xfrm>
      </p:grpSpPr>
      <p:sp>
        <p:nvSpPr>
          <p:cNvPr id="106" name="Google Shape;106;p22"/>
          <p:cNvSpPr txBox="1"/>
          <p:nvPr>
            <p:ph type="title"/>
          </p:nvPr>
        </p:nvSpPr>
        <p:spPr>
          <a:xfrm>
            <a:off x="359988" y="360000"/>
            <a:ext cx="8270100" cy="3982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SzPts val="4500"/>
              <a:buFont typeface="Optimistic Display Medium"/>
              <a:buNone/>
              <a:defRPr sz="4500">
                <a:latin typeface="Optimistic Display Medium"/>
                <a:ea typeface="Optimistic Display Medium"/>
                <a:cs typeface="Optimistic Display Medium"/>
                <a:sym typeface="Optimistic Display Medium"/>
              </a:defRPr>
            </a:lvl1pPr>
            <a:lvl2pPr lvl="1" rtl="0">
              <a:spcBef>
                <a:spcPts val="0"/>
              </a:spcBef>
              <a:spcAft>
                <a:spcPts val="0"/>
              </a:spcAft>
              <a:buClr>
                <a:srgbClr val="3C053C"/>
              </a:buClr>
              <a:buSzPts val="1100"/>
              <a:buFont typeface="Optimistic Display Medium"/>
              <a:buNone/>
              <a:defRPr>
                <a:solidFill>
                  <a:srgbClr val="3C053C"/>
                </a:solidFill>
                <a:latin typeface="Optimistic Display Medium"/>
                <a:ea typeface="Optimistic Display Medium"/>
                <a:cs typeface="Optimistic Display Medium"/>
                <a:sym typeface="Optimistic Display Medium"/>
              </a:defRPr>
            </a:lvl2pPr>
            <a:lvl3pPr lvl="2" rtl="0">
              <a:spcBef>
                <a:spcPts val="0"/>
              </a:spcBef>
              <a:spcAft>
                <a:spcPts val="0"/>
              </a:spcAft>
              <a:buClr>
                <a:srgbClr val="3C053C"/>
              </a:buClr>
              <a:buSzPts val="1100"/>
              <a:buFont typeface="Optimistic Display Medium"/>
              <a:buNone/>
              <a:defRPr>
                <a:solidFill>
                  <a:srgbClr val="3C053C"/>
                </a:solidFill>
                <a:latin typeface="Optimistic Display Medium"/>
                <a:ea typeface="Optimistic Display Medium"/>
                <a:cs typeface="Optimistic Display Medium"/>
                <a:sym typeface="Optimistic Display Medium"/>
              </a:defRPr>
            </a:lvl3pPr>
            <a:lvl4pPr lvl="3" rtl="0">
              <a:spcBef>
                <a:spcPts val="0"/>
              </a:spcBef>
              <a:spcAft>
                <a:spcPts val="0"/>
              </a:spcAft>
              <a:buClr>
                <a:srgbClr val="3C053C"/>
              </a:buClr>
              <a:buSzPts val="1100"/>
              <a:buFont typeface="Optimistic Display Medium"/>
              <a:buNone/>
              <a:defRPr>
                <a:solidFill>
                  <a:srgbClr val="3C053C"/>
                </a:solidFill>
                <a:latin typeface="Optimistic Display Medium"/>
                <a:ea typeface="Optimistic Display Medium"/>
                <a:cs typeface="Optimistic Display Medium"/>
                <a:sym typeface="Optimistic Display Medium"/>
              </a:defRPr>
            </a:lvl4pPr>
            <a:lvl5pPr lvl="4" rtl="0">
              <a:spcBef>
                <a:spcPts val="0"/>
              </a:spcBef>
              <a:spcAft>
                <a:spcPts val="0"/>
              </a:spcAft>
              <a:buClr>
                <a:srgbClr val="3C053C"/>
              </a:buClr>
              <a:buSzPts val="1100"/>
              <a:buFont typeface="Optimistic Display Medium"/>
              <a:buNone/>
              <a:defRPr>
                <a:solidFill>
                  <a:srgbClr val="3C053C"/>
                </a:solidFill>
                <a:latin typeface="Optimistic Display Medium"/>
                <a:ea typeface="Optimistic Display Medium"/>
                <a:cs typeface="Optimistic Display Medium"/>
                <a:sym typeface="Optimistic Display Medium"/>
              </a:defRPr>
            </a:lvl5pPr>
            <a:lvl6pPr lvl="5" rtl="0">
              <a:spcBef>
                <a:spcPts val="0"/>
              </a:spcBef>
              <a:spcAft>
                <a:spcPts val="0"/>
              </a:spcAft>
              <a:buClr>
                <a:srgbClr val="3C053C"/>
              </a:buClr>
              <a:buSzPts val="1100"/>
              <a:buFont typeface="Optimistic Display Medium"/>
              <a:buNone/>
              <a:defRPr>
                <a:solidFill>
                  <a:srgbClr val="3C053C"/>
                </a:solidFill>
                <a:latin typeface="Optimistic Display Medium"/>
                <a:ea typeface="Optimistic Display Medium"/>
                <a:cs typeface="Optimistic Display Medium"/>
                <a:sym typeface="Optimistic Display Medium"/>
              </a:defRPr>
            </a:lvl6pPr>
            <a:lvl7pPr lvl="6" rtl="0">
              <a:spcBef>
                <a:spcPts val="0"/>
              </a:spcBef>
              <a:spcAft>
                <a:spcPts val="0"/>
              </a:spcAft>
              <a:buClr>
                <a:srgbClr val="3C053C"/>
              </a:buClr>
              <a:buSzPts val="1100"/>
              <a:buFont typeface="Optimistic Display Medium"/>
              <a:buNone/>
              <a:defRPr>
                <a:solidFill>
                  <a:srgbClr val="3C053C"/>
                </a:solidFill>
                <a:latin typeface="Optimistic Display Medium"/>
                <a:ea typeface="Optimistic Display Medium"/>
                <a:cs typeface="Optimistic Display Medium"/>
                <a:sym typeface="Optimistic Display Medium"/>
              </a:defRPr>
            </a:lvl7pPr>
            <a:lvl8pPr lvl="7" rtl="0">
              <a:spcBef>
                <a:spcPts val="0"/>
              </a:spcBef>
              <a:spcAft>
                <a:spcPts val="0"/>
              </a:spcAft>
              <a:buClr>
                <a:srgbClr val="3C053C"/>
              </a:buClr>
              <a:buSzPts val="1100"/>
              <a:buFont typeface="Optimistic Display Medium"/>
              <a:buNone/>
              <a:defRPr>
                <a:solidFill>
                  <a:srgbClr val="3C053C"/>
                </a:solidFill>
                <a:latin typeface="Optimistic Display Medium"/>
                <a:ea typeface="Optimistic Display Medium"/>
                <a:cs typeface="Optimistic Display Medium"/>
                <a:sym typeface="Optimistic Display Medium"/>
              </a:defRPr>
            </a:lvl8pPr>
            <a:lvl9pPr lvl="8" rtl="0">
              <a:spcBef>
                <a:spcPts val="0"/>
              </a:spcBef>
              <a:spcAft>
                <a:spcPts val="0"/>
              </a:spcAft>
              <a:buClr>
                <a:srgbClr val="3C053C"/>
              </a:buClr>
              <a:buSzPts val="1100"/>
              <a:buFont typeface="Optimistic Display Medium"/>
              <a:buNone/>
              <a:defRPr>
                <a:solidFill>
                  <a:srgbClr val="3C053C"/>
                </a:solidFill>
                <a:latin typeface="Optimistic Display Medium"/>
                <a:ea typeface="Optimistic Display Medium"/>
                <a:cs typeface="Optimistic Display Medium"/>
                <a:sym typeface="Optimistic Display Medium"/>
              </a:defRPr>
            </a:lvl9pPr>
          </a:lstStyle>
          <a:p/>
        </p:txBody>
      </p:sp>
      <p:pic>
        <p:nvPicPr>
          <p:cNvPr id="107" name="Google Shape;107;p22"/>
          <p:cNvPicPr preferRelativeResize="0"/>
          <p:nvPr/>
        </p:nvPicPr>
        <p:blipFill rotWithShape="1">
          <a:blip r:embed="rId2">
            <a:alphaModFix/>
          </a:blip>
          <a:srcRect b="0" l="4843" r="4789" t="0"/>
          <a:stretch/>
        </p:blipFill>
        <p:spPr>
          <a:xfrm>
            <a:off x="360000" y="4838850"/>
            <a:ext cx="621075" cy="155525"/>
          </a:xfrm>
          <a:prstGeom prst="rect">
            <a:avLst/>
          </a:prstGeom>
          <a:noFill/>
          <a:ln>
            <a:noFill/>
          </a:ln>
        </p:spPr>
      </p:pic>
      <p:sp>
        <p:nvSpPr>
          <p:cNvPr id="108" name="Google Shape;108;p22"/>
          <p:cNvSpPr txBox="1"/>
          <p:nvPr/>
        </p:nvSpPr>
        <p:spPr>
          <a:xfrm>
            <a:off x="8605206" y="4838913"/>
            <a:ext cx="203700" cy="1554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67788A"/>
                </a:solidFill>
                <a:latin typeface="Optimistic Text"/>
                <a:ea typeface="Optimistic Text"/>
                <a:cs typeface="Optimistic Text"/>
                <a:sym typeface="Optimistic Text"/>
              </a:rPr>
              <a:t>‹#›</a:t>
            </a:fld>
            <a:endParaRPr sz="600">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Title with bullets smaller">
  <p:cSld name="5_Two column_Image_1_1">
    <p:spTree>
      <p:nvGrpSpPr>
        <p:cNvPr id="109" name="Shape 109"/>
        <p:cNvGrpSpPr/>
        <p:nvPr/>
      </p:nvGrpSpPr>
      <p:grpSpPr>
        <a:xfrm>
          <a:off x="0" y="0"/>
          <a:ext cx="0" cy="0"/>
          <a:chOff x="0" y="0"/>
          <a:chExt cx="0" cy="0"/>
        </a:xfrm>
      </p:grpSpPr>
      <p:sp>
        <p:nvSpPr>
          <p:cNvPr id="110" name="Google Shape;110;p23"/>
          <p:cNvSpPr txBox="1"/>
          <p:nvPr>
            <p:ph type="title"/>
          </p:nvPr>
        </p:nvSpPr>
        <p:spPr>
          <a:xfrm>
            <a:off x="360016" y="360000"/>
            <a:ext cx="8448900" cy="715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SzPts val="1800"/>
              <a:buFont typeface="Optimistic Display Medium"/>
              <a:buNone/>
              <a:defRPr>
                <a:latin typeface="Optimistic Display Medium"/>
                <a:ea typeface="Optimistic Display Medium"/>
                <a:cs typeface="Optimistic Display Medium"/>
                <a:sym typeface="Optimistic Display Medium"/>
              </a:defRPr>
            </a:lvl1pPr>
            <a:lvl2pPr lvl="1" rtl="0">
              <a:spcBef>
                <a:spcPts val="0"/>
              </a:spcBef>
              <a:spcAft>
                <a:spcPts val="0"/>
              </a:spcAft>
              <a:buClr>
                <a:srgbClr val="1C2B33"/>
              </a:buClr>
              <a:buSzPts val="1100"/>
              <a:buFont typeface="Optimistic Display Medium"/>
              <a:buNone/>
              <a:defRPr>
                <a:solidFill>
                  <a:srgbClr val="1C2B33"/>
                </a:solidFill>
                <a:latin typeface="Optimistic Display Medium"/>
                <a:ea typeface="Optimistic Display Medium"/>
                <a:cs typeface="Optimistic Display Medium"/>
                <a:sym typeface="Optimistic Display Medium"/>
              </a:defRPr>
            </a:lvl2pPr>
            <a:lvl3pPr lvl="2" rtl="0">
              <a:spcBef>
                <a:spcPts val="0"/>
              </a:spcBef>
              <a:spcAft>
                <a:spcPts val="0"/>
              </a:spcAft>
              <a:buClr>
                <a:srgbClr val="1C2B33"/>
              </a:buClr>
              <a:buSzPts val="1100"/>
              <a:buFont typeface="Optimistic Display Medium"/>
              <a:buNone/>
              <a:defRPr>
                <a:solidFill>
                  <a:srgbClr val="1C2B33"/>
                </a:solidFill>
                <a:latin typeface="Optimistic Display Medium"/>
                <a:ea typeface="Optimistic Display Medium"/>
                <a:cs typeface="Optimistic Display Medium"/>
                <a:sym typeface="Optimistic Display Medium"/>
              </a:defRPr>
            </a:lvl3pPr>
            <a:lvl4pPr lvl="3" rtl="0">
              <a:spcBef>
                <a:spcPts val="0"/>
              </a:spcBef>
              <a:spcAft>
                <a:spcPts val="0"/>
              </a:spcAft>
              <a:buClr>
                <a:srgbClr val="1C2B33"/>
              </a:buClr>
              <a:buSzPts val="1100"/>
              <a:buFont typeface="Optimistic Display Medium"/>
              <a:buNone/>
              <a:defRPr>
                <a:solidFill>
                  <a:srgbClr val="1C2B33"/>
                </a:solidFill>
                <a:latin typeface="Optimistic Display Medium"/>
                <a:ea typeface="Optimistic Display Medium"/>
                <a:cs typeface="Optimistic Display Medium"/>
                <a:sym typeface="Optimistic Display Medium"/>
              </a:defRPr>
            </a:lvl4pPr>
            <a:lvl5pPr lvl="4" rtl="0">
              <a:spcBef>
                <a:spcPts val="0"/>
              </a:spcBef>
              <a:spcAft>
                <a:spcPts val="0"/>
              </a:spcAft>
              <a:buClr>
                <a:srgbClr val="1C2B33"/>
              </a:buClr>
              <a:buSzPts val="1100"/>
              <a:buFont typeface="Optimistic Display Medium"/>
              <a:buNone/>
              <a:defRPr>
                <a:solidFill>
                  <a:srgbClr val="1C2B33"/>
                </a:solidFill>
                <a:latin typeface="Optimistic Display Medium"/>
                <a:ea typeface="Optimistic Display Medium"/>
                <a:cs typeface="Optimistic Display Medium"/>
                <a:sym typeface="Optimistic Display Medium"/>
              </a:defRPr>
            </a:lvl5pPr>
            <a:lvl6pPr lvl="5" rtl="0">
              <a:spcBef>
                <a:spcPts val="0"/>
              </a:spcBef>
              <a:spcAft>
                <a:spcPts val="0"/>
              </a:spcAft>
              <a:buClr>
                <a:srgbClr val="1C2B33"/>
              </a:buClr>
              <a:buSzPts val="1100"/>
              <a:buFont typeface="Optimistic Display Medium"/>
              <a:buNone/>
              <a:defRPr>
                <a:solidFill>
                  <a:srgbClr val="1C2B33"/>
                </a:solidFill>
                <a:latin typeface="Optimistic Display Medium"/>
                <a:ea typeface="Optimistic Display Medium"/>
                <a:cs typeface="Optimistic Display Medium"/>
                <a:sym typeface="Optimistic Display Medium"/>
              </a:defRPr>
            </a:lvl6pPr>
            <a:lvl7pPr lvl="6" rtl="0">
              <a:spcBef>
                <a:spcPts val="0"/>
              </a:spcBef>
              <a:spcAft>
                <a:spcPts val="0"/>
              </a:spcAft>
              <a:buClr>
                <a:srgbClr val="1C2B33"/>
              </a:buClr>
              <a:buSzPts val="1100"/>
              <a:buFont typeface="Optimistic Display Medium"/>
              <a:buNone/>
              <a:defRPr>
                <a:solidFill>
                  <a:srgbClr val="1C2B33"/>
                </a:solidFill>
                <a:latin typeface="Optimistic Display Medium"/>
                <a:ea typeface="Optimistic Display Medium"/>
                <a:cs typeface="Optimistic Display Medium"/>
                <a:sym typeface="Optimistic Display Medium"/>
              </a:defRPr>
            </a:lvl7pPr>
            <a:lvl8pPr lvl="7" rtl="0">
              <a:spcBef>
                <a:spcPts val="0"/>
              </a:spcBef>
              <a:spcAft>
                <a:spcPts val="0"/>
              </a:spcAft>
              <a:buClr>
                <a:srgbClr val="1C2B33"/>
              </a:buClr>
              <a:buSzPts val="1100"/>
              <a:buFont typeface="Optimistic Display Medium"/>
              <a:buNone/>
              <a:defRPr>
                <a:solidFill>
                  <a:srgbClr val="1C2B33"/>
                </a:solidFill>
                <a:latin typeface="Optimistic Display Medium"/>
                <a:ea typeface="Optimistic Display Medium"/>
                <a:cs typeface="Optimistic Display Medium"/>
                <a:sym typeface="Optimistic Display Medium"/>
              </a:defRPr>
            </a:lvl8pPr>
            <a:lvl9pPr lvl="8" rtl="0">
              <a:spcBef>
                <a:spcPts val="0"/>
              </a:spcBef>
              <a:spcAft>
                <a:spcPts val="0"/>
              </a:spcAft>
              <a:buClr>
                <a:srgbClr val="1C2B33"/>
              </a:buClr>
              <a:buSzPts val="1100"/>
              <a:buFont typeface="Optimistic Display Medium"/>
              <a:buNone/>
              <a:defRPr>
                <a:solidFill>
                  <a:srgbClr val="1C2B33"/>
                </a:solidFill>
                <a:latin typeface="Optimistic Display Medium"/>
                <a:ea typeface="Optimistic Display Medium"/>
                <a:cs typeface="Optimistic Display Medium"/>
                <a:sym typeface="Optimistic Display Medium"/>
              </a:defRPr>
            </a:lvl9pPr>
          </a:lstStyle>
          <a:p/>
        </p:txBody>
      </p:sp>
      <p:sp>
        <p:nvSpPr>
          <p:cNvPr id="111" name="Google Shape;111;p23"/>
          <p:cNvSpPr txBox="1"/>
          <p:nvPr>
            <p:ph idx="1" type="body"/>
          </p:nvPr>
        </p:nvSpPr>
        <p:spPr>
          <a:xfrm>
            <a:off x="360013" y="803675"/>
            <a:ext cx="8448900" cy="30864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SzPts val="1400"/>
              <a:buNone/>
              <a:defRPr sz="1400"/>
            </a:lvl1pPr>
            <a:lvl2pPr indent="-317500" lvl="1" marL="914400" rtl="0" algn="l">
              <a:lnSpc>
                <a:spcPct val="110000"/>
              </a:lnSpc>
              <a:spcBef>
                <a:spcPts val="0"/>
              </a:spcBef>
              <a:spcAft>
                <a:spcPts val="0"/>
              </a:spcAft>
              <a:buSzPts val="1400"/>
              <a:buChar char="•"/>
              <a:defRPr sz="1400"/>
            </a:lvl2pPr>
            <a:lvl3pPr indent="-317500" lvl="2" marL="1371600" rtl="0" algn="l">
              <a:lnSpc>
                <a:spcPct val="110000"/>
              </a:lnSpc>
              <a:spcBef>
                <a:spcPts val="0"/>
              </a:spcBef>
              <a:spcAft>
                <a:spcPts val="0"/>
              </a:spcAft>
              <a:buSzPts val="1400"/>
              <a:buChar char="•"/>
              <a:defRPr sz="1400"/>
            </a:lvl3pPr>
            <a:lvl4pPr indent="-317500" lvl="3" marL="1828800" rtl="0" algn="l">
              <a:lnSpc>
                <a:spcPct val="110000"/>
              </a:lnSpc>
              <a:spcBef>
                <a:spcPts val="0"/>
              </a:spcBef>
              <a:spcAft>
                <a:spcPts val="0"/>
              </a:spcAft>
              <a:buSzPts val="1400"/>
              <a:buChar char="•"/>
              <a:defRPr sz="1400"/>
            </a:lvl4pPr>
            <a:lvl5pPr indent="-317500" lvl="4" marL="2286000" rtl="0" algn="l">
              <a:lnSpc>
                <a:spcPct val="110000"/>
              </a:lnSpc>
              <a:spcBef>
                <a:spcPts val="0"/>
              </a:spcBef>
              <a:spcAft>
                <a:spcPts val="0"/>
              </a:spcAft>
              <a:buSzPts val="1400"/>
              <a:buChar char="•"/>
              <a:defRPr sz="1400"/>
            </a:lvl5pPr>
            <a:lvl6pPr indent="-317500" lvl="5" marL="2743200" rtl="0" algn="l">
              <a:lnSpc>
                <a:spcPct val="90000"/>
              </a:lnSpc>
              <a:spcBef>
                <a:spcPts val="400"/>
              </a:spcBef>
              <a:spcAft>
                <a:spcPts val="0"/>
              </a:spcAft>
              <a:buSzPts val="1400"/>
              <a:buChar char="•"/>
              <a:defRPr sz="1400"/>
            </a:lvl6pPr>
            <a:lvl7pPr indent="-317500" lvl="6" marL="3200400" rtl="0" algn="l">
              <a:lnSpc>
                <a:spcPct val="90000"/>
              </a:lnSpc>
              <a:spcBef>
                <a:spcPts val="400"/>
              </a:spcBef>
              <a:spcAft>
                <a:spcPts val="0"/>
              </a:spcAft>
              <a:buSzPts val="1400"/>
              <a:buChar char="•"/>
              <a:defRPr sz="1400"/>
            </a:lvl7pPr>
            <a:lvl8pPr indent="-317500" lvl="7" marL="3657600" rtl="0" algn="l">
              <a:lnSpc>
                <a:spcPct val="90000"/>
              </a:lnSpc>
              <a:spcBef>
                <a:spcPts val="400"/>
              </a:spcBef>
              <a:spcAft>
                <a:spcPts val="0"/>
              </a:spcAft>
              <a:buSzPts val="1400"/>
              <a:buChar char="•"/>
              <a:defRPr sz="1400"/>
            </a:lvl8pPr>
            <a:lvl9pPr indent="-317500" lvl="8" marL="4114800" rtl="0" algn="l">
              <a:lnSpc>
                <a:spcPct val="90000"/>
              </a:lnSpc>
              <a:spcBef>
                <a:spcPts val="400"/>
              </a:spcBef>
              <a:spcAft>
                <a:spcPts val="0"/>
              </a:spcAft>
              <a:buSzPts val="1400"/>
              <a:buChar char="•"/>
              <a:defRPr sz="1400"/>
            </a:lvl9pPr>
          </a:lstStyle>
          <a:p/>
        </p:txBody>
      </p:sp>
      <p:pic>
        <p:nvPicPr>
          <p:cNvPr id="112" name="Google Shape;112;p23"/>
          <p:cNvPicPr preferRelativeResize="0"/>
          <p:nvPr/>
        </p:nvPicPr>
        <p:blipFill rotWithShape="1">
          <a:blip r:embed="rId2">
            <a:alphaModFix/>
          </a:blip>
          <a:srcRect b="0" l="4843" r="4789" t="0"/>
          <a:stretch/>
        </p:blipFill>
        <p:spPr>
          <a:xfrm>
            <a:off x="360000" y="4838850"/>
            <a:ext cx="621075" cy="155525"/>
          </a:xfrm>
          <a:prstGeom prst="rect">
            <a:avLst/>
          </a:prstGeom>
          <a:noFill/>
          <a:ln>
            <a:noFill/>
          </a:ln>
        </p:spPr>
      </p:pic>
      <p:sp>
        <p:nvSpPr>
          <p:cNvPr id="113" name="Google Shape;113;p23"/>
          <p:cNvSpPr txBox="1"/>
          <p:nvPr/>
        </p:nvSpPr>
        <p:spPr>
          <a:xfrm>
            <a:off x="8605206" y="4838913"/>
            <a:ext cx="203700" cy="1554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67788A"/>
                </a:solidFill>
                <a:latin typeface="Optimistic Text"/>
                <a:ea typeface="Optimistic Text"/>
                <a:cs typeface="Optimistic Text"/>
                <a:sym typeface="Optimistic Text"/>
              </a:rPr>
              <a:t>‹#›</a:t>
            </a:fld>
            <a:endParaRPr sz="600">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Chapter Break - Dark gray">
  <p:cSld name="Text_Large_Alt_1_1_1_1_1_1">
    <p:bg>
      <p:bgPr>
        <a:solidFill>
          <a:srgbClr val="344854"/>
        </a:solidFill>
      </p:bgPr>
    </p:bg>
    <p:spTree>
      <p:nvGrpSpPr>
        <p:cNvPr id="114" name="Shape 114"/>
        <p:cNvGrpSpPr/>
        <p:nvPr/>
      </p:nvGrpSpPr>
      <p:grpSpPr>
        <a:xfrm>
          <a:off x="0" y="0"/>
          <a:ext cx="0" cy="0"/>
          <a:chOff x="0" y="0"/>
          <a:chExt cx="0" cy="0"/>
        </a:xfrm>
      </p:grpSpPr>
      <p:sp>
        <p:nvSpPr>
          <p:cNvPr id="115" name="Google Shape;115;p24"/>
          <p:cNvSpPr txBox="1"/>
          <p:nvPr>
            <p:ph type="title"/>
          </p:nvPr>
        </p:nvSpPr>
        <p:spPr>
          <a:xfrm>
            <a:off x="360000" y="360000"/>
            <a:ext cx="8347200" cy="3982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rgbClr val="F1F4F7"/>
              </a:buClr>
              <a:buSzPts val="4500"/>
              <a:buFont typeface="Optimistic Display Medium"/>
              <a:buNone/>
              <a:defRPr sz="4500">
                <a:solidFill>
                  <a:srgbClr val="F1F4F7"/>
                </a:solidFill>
                <a:latin typeface="Optimistic Display Medium"/>
                <a:ea typeface="Optimistic Display Medium"/>
                <a:cs typeface="Optimistic Display Medium"/>
                <a:sym typeface="Optimistic Display Medium"/>
              </a:defRPr>
            </a:lvl1pPr>
            <a:lvl2pPr lvl="1" rtl="0">
              <a:spcBef>
                <a:spcPts val="0"/>
              </a:spcBef>
              <a:spcAft>
                <a:spcPts val="0"/>
              </a:spcAft>
              <a:buClr>
                <a:srgbClr val="103B42"/>
              </a:buClr>
              <a:buSzPts val="1100"/>
              <a:buFont typeface="Optimistic Display Medium"/>
              <a:buNone/>
              <a:defRPr>
                <a:solidFill>
                  <a:srgbClr val="103B42"/>
                </a:solidFill>
                <a:latin typeface="Optimistic Display Medium"/>
                <a:ea typeface="Optimistic Display Medium"/>
                <a:cs typeface="Optimistic Display Medium"/>
                <a:sym typeface="Optimistic Display Medium"/>
              </a:defRPr>
            </a:lvl2pPr>
            <a:lvl3pPr lvl="2" rtl="0">
              <a:spcBef>
                <a:spcPts val="0"/>
              </a:spcBef>
              <a:spcAft>
                <a:spcPts val="0"/>
              </a:spcAft>
              <a:buClr>
                <a:srgbClr val="103B42"/>
              </a:buClr>
              <a:buSzPts val="1100"/>
              <a:buFont typeface="Optimistic Display Medium"/>
              <a:buNone/>
              <a:defRPr>
                <a:solidFill>
                  <a:srgbClr val="103B42"/>
                </a:solidFill>
                <a:latin typeface="Optimistic Display Medium"/>
                <a:ea typeface="Optimistic Display Medium"/>
                <a:cs typeface="Optimistic Display Medium"/>
                <a:sym typeface="Optimistic Display Medium"/>
              </a:defRPr>
            </a:lvl3pPr>
            <a:lvl4pPr lvl="3" rtl="0">
              <a:spcBef>
                <a:spcPts val="0"/>
              </a:spcBef>
              <a:spcAft>
                <a:spcPts val="0"/>
              </a:spcAft>
              <a:buClr>
                <a:srgbClr val="103B42"/>
              </a:buClr>
              <a:buSzPts val="1100"/>
              <a:buFont typeface="Optimistic Display Medium"/>
              <a:buNone/>
              <a:defRPr>
                <a:solidFill>
                  <a:srgbClr val="103B42"/>
                </a:solidFill>
                <a:latin typeface="Optimistic Display Medium"/>
                <a:ea typeface="Optimistic Display Medium"/>
                <a:cs typeface="Optimistic Display Medium"/>
                <a:sym typeface="Optimistic Display Medium"/>
              </a:defRPr>
            </a:lvl4pPr>
            <a:lvl5pPr lvl="4" rtl="0">
              <a:spcBef>
                <a:spcPts val="0"/>
              </a:spcBef>
              <a:spcAft>
                <a:spcPts val="0"/>
              </a:spcAft>
              <a:buClr>
                <a:srgbClr val="103B42"/>
              </a:buClr>
              <a:buSzPts val="1100"/>
              <a:buFont typeface="Optimistic Display Medium"/>
              <a:buNone/>
              <a:defRPr>
                <a:solidFill>
                  <a:srgbClr val="103B42"/>
                </a:solidFill>
                <a:latin typeface="Optimistic Display Medium"/>
                <a:ea typeface="Optimistic Display Medium"/>
                <a:cs typeface="Optimistic Display Medium"/>
                <a:sym typeface="Optimistic Display Medium"/>
              </a:defRPr>
            </a:lvl5pPr>
            <a:lvl6pPr lvl="5" rtl="0">
              <a:spcBef>
                <a:spcPts val="0"/>
              </a:spcBef>
              <a:spcAft>
                <a:spcPts val="0"/>
              </a:spcAft>
              <a:buClr>
                <a:srgbClr val="103B42"/>
              </a:buClr>
              <a:buSzPts val="1100"/>
              <a:buFont typeface="Optimistic Display Medium"/>
              <a:buNone/>
              <a:defRPr>
                <a:solidFill>
                  <a:srgbClr val="103B42"/>
                </a:solidFill>
                <a:latin typeface="Optimistic Display Medium"/>
                <a:ea typeface="Optimistic Display Medium"/>
                <a:cs typeface="Optimistic Display Medium"/>
                <a:sym typeface="Optimistic Display Medium"/>
              </a:defRPr>
            </a:lvl6pPr>
            <a:lvl7pPr lvl="6" rtl="0">
              <a:spcBef>
                <a:spcPts val="0"/>
              </a:spcBef>
              <a:spcAft>
                <a:spcPts val="0"/>
              </a:spcAft>
              <a:buClr>
                <a:srgbClr val="103B42"/>
              </a:buClr>
              <a:buSzPts val="1100"/>
              <a:buFont typeface="Optimistic Display Medium"/>
              <a:buNone/>
              <a:defRPr>
                <a:solidFill>
                  <a:srgbClr val="103B42"/>
                </a:solidFill>
                <a:latin typeface="Optimistic Display Medium"/>
                <a:ea typeface="Optimistic Display Medium"/>
                <a:cs typeface="Optimistic Display Medium"/>
                <a:sym typeface="Optimistic Display Medium"/>
              </a:defRPr>
            </a:lvl7pPr>
            <a:lvl8pPr lvl="7" rtl="0">
              <a:spcBef>
                <a:spcPts val="0"/>
              </a:spcBef>
              <a:spcAft>
                <a:spcPts val="0"/>
              </a:spcAft>
              <a:buClr>
                <a:srgbClr val="103B42"/>
              </a:buClr>
              <a:buSzPts val="1100"/>
              <a:buFont typeface="Optimistic Display Medium"/>
              <a:buNone/>
              <a:defRPr>
                <a:solidFill>
                  <a:srgbClr val="103B42"/>
                </a:solidFill>
                <a:latin typeface="Optimistic Display Medium"/>
                <a:ea typeface="Optimistic Display Medium"/>
                <a:cs typeface="Optimistic Display Medium"/>
                <a:sym typeface="Optimistic Display Medium"/>
              </a:defRPr>
            </a:lvl8pPr>
            <a:lvl9pPr lvl="8" rtl="0">
              <a:spcBef>
                <a:spcPts val="0"/>
              </a:spcBef>
              <a:spcAft>
                <a:spcPts val="0"/>
              </a:spcAft>
              <a:buClr>
                <a:srgbClr val="103B42"/>
              </a:buClr>
              <a:buSzPts val="1100"/>
              <a:buFont typeface="Optimistic Display Medium"/>
              <a:buNone/>
              <a:defRPr>
                <a:solidFill>
                  <a:srgbClr val="103B42"/>
                </a:solidFill>
                <a:latin typeface="Optimistic Display Medium"/>
                <a:ea typeface="Optimistic Display Medium"/>
                <a:cs typeface="Optimistic Display Medium"/>
                <a:sym typeface="Optimistic Display Medium"/>
              </a:defRPr>
            </a:lvl9pPr>
          </a:lstStyle>
          <a:p/>
        </p:txBody>
      </p:sp>
      <p:pic>
        <p:nvPicPr>
          <p:cNvPr id="116" name="Google Shape;116;p24"/>
          <p:cNvPicPr preferRelativeResize="0"/>
          <p:nvPr/>
        </p:nvPicPr>
        <p:blipFill rotWithShape="1">
          <a:blip r:embed="rId2">
            <a:alphaModFix/>
          </a:blip>
          <a:srcRect b="-6230" l="2919" r="2919" t="-6230"/>
          <a:stretch/>
        </p:blipFill>
        <p:spPr>
          <a:xfrm>
            <a:off x="7309250" y="4546275"/>
            <a:ext cx="1483851" cy="40102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3" name="Shape 123"/>
        <p:cNvGrpSpPr/>
        <p:nvPr/>
      </p:nvGrpSpPr>
      <p:grpSpPr>
        <a:xfrm>
          <a:off x="0" y="0"/>
          <a:ext cx="0" cy="0"/>
          <a:chOff x="0" y="0"/>
          <a:chExt cx="0" cy="0"/>
        </a:xfrm>
      </p:grpSpPr>
      <p:sp>
        <p:nvSpPr>
          <p:cNvPr id="124" name="Google Shape;124;p26"/>
          <p:cNvSpPr txBox="1"/>
          <p:nvPr>
            <p:ph type="ctrTitle"/>
          </p:nvPr>
        </p:nvSpPr>
        <p:spPr>
          <a:xfrm>
            <a:off x="685800" y="1597819"/>
            <a:ext cx="7772400" cy="11025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5" name="Google Shape;125;p26"/>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rmAutofit/>
          </a:bodyPr>
          <a:lstStyle>
            <a:lvl1pPr lvl="0" rtl="0" algn="ctr">
              <a:spcBef>
                <a:spcPts val="500"/>
              </a:spcBef>
              <a:spcAft>
                <a:spcPts val="0"/>
              </a:spcAft>
              <a:buClr>
                <a:srgbClr val="888888"/>
              </a:buClr>
              <a:buSzPts val="2400"/>
              <a:buNone/>
              <a:defRPr>
                <a:solidFill>
                  <a:srgbClr val="888888"/>
                </a:solidFill>
              </a:defRPr>
            </a:lvl1pPr>
            <a:lvl2pPr lvl="1" rtl="0" algn="ctr">
              <a:spcBef>
                <a:spcPts val="400"/>
              </a:spcBef>
              <a:spcAft>
                <a:spcPts val="0"/>
              </a:spcAft>
              <a:buClr>
                <a:srgbClr val="888888"/>
              </a:buClr>
              <a:buSzPts val="2100"/>
              <a:buNone/>
              <a:defRPr>
                <a:solidFill>
                  <a:srgbClr val="888888"/>
                </a:solidFill>
              </a:defRPr>
            </a:lvl2pPr>
            <a:lvl3pPr lvl="2" rtl="0" algn="ctr">
              <a:spcBef>
                <a:spcPts val="400"/>
              </a:spcBef>
              <a:spcAft>
                <a:spcPts val="0"/>
              </a:spcAft>
              <a:buClr>
                <a:srgbClr val="888888"/>
              </a:buClr>
              <a:buSzPts val="1800"/>
              <a:buNone/>
              <a:defRPr>
                <a:solidFill>
                  <a:srgbClr val="888888"/>
                </a:solidFill>
              </a:defRPr>
            </a:lvl3pPr>
            <a:lvl4pPr lvl="3" rtl="0" algn="ctr">
              <a:spcBef>
                <a:spcPts val="300"/>
              </a:spcBef>
              <a:spcAft>
                <a:spcPts val="0"/>
              </a:spcAft>
              <a:buClr>
                <a:srgbClr val="888888"/>
              </a:buClr>
              <a:buSzPts val="1500"/>
              <a:buNone/>
              <a:defRPr>
                <a:solidFill>
                  <a:srgbClr val="888888"/>
                </a:solidFill>
              </a:defRPr>
            </a:lvl4pPr>
            <a:lvl5pPr lvl="4" rtl="0" algn="ctr">
              <a:spcBef>
                <a:spcPts val="300"/>
              </a:spcBef>
              <a:spcAft>
                <a:spcPts val="0"/>
              </a:spcAft>
              <a:buClr>
                <a:srgbClr val="888888"/>
              </a:buClr>
              <a:buSzPts val="1500"/>
              <a:buNone/>
              <a:defRPr>
                <a:solidFill>
                  <a:srgbClr val="888888"/>
                </a:solidFill>
              </a:defRPr>
            </a:lvl5pPr>
            <a:lvl6pPr lvl="5" rtl="0" algn="ctr">
              <a:spcBef>
                <a:spcPts val="300"/>
              </a:spcBef>
              <a:spcAft>
                <a:spcPts val="0"/>
              </a:spcAft>
              <a:buClr>
                <a:srgbClr val="888888"/>
              </a:buClr>
              <a:buSzPts val="1500"/>
              <a:buNone/>
              <a:defRPr>
                <a:solidFill>
                  <a:srgbClr val="888888"/>
                </a:solidFill>
              </a:defRPr>
            </a:lvl6pPr>
            <a:lvl7pPr lvl="6" rtl="0" algn="ctr">
              <a:spcBef>
                <a:spcPts val="300"/>
              </a:spcBef>
              <a:spcAft>
                <a:spcPts val="0"/>
              </a:spcAft>
              <a:buClr>
                <a:srgbClr val="888888"/>
              </a:buClr>
              <a:buSzPts val="1500"/>
              <a:buNone/>
              <a:defRPr>
                <a:solidFill>
                  <a:srgbClr val="888888"/>
                </a:solidFill>
              </a:defRPr>
            </a:lvl7pPr>
            <a:lvl8pPr lvl="7" rtl="0" algn="ctr">
              <a:spcBef>
                <a:spcPts val="300"/>
              </a:spcBef>
              <a:spcAft>
                <a:spcPts val="0"/>
              </a:spcAft>
              <a:buClr>
                <a:srgbClr val="888888"/>
              </a:buClr>
              <a:buSzPts val="1500"/>
              <a:buNone/>
              <a:defRPr>
                <a:solidFill>
                  <a:srgbClr val="888888"/>
                </a:solidFill>
              </a:defRPr>
            </a:lvl8pPr>
            <a:lvl9pPr lvl="8" rtl="0" algn="ctr">
              <a:spcBef>
                <a:spcPts val="300"/>
              </a:spcBef>
              <a:spcAft>
                <a:spcPts val="0"/>
              </a:spcAft>
              <a:buClr>
                <a:srgbClr val="888888"/>
              </a:buClr>
              <a:buSzPts val="1500"/>
              <a:buNone/>
              <a:defRPr>
                <a:solidFill>
                  <a:srgbClr val="888888"/>
                </a:solidFill>
              </a:defRPr>
            </a:lvl9pPr>
          </a:lstStyle>
          <a:p/>
        </p:txBody>
      </p:sp>
      <p:sp>
        <p:nvSpPr>
          <p:cNvPr id="126" name="Google Shape;126;p26"/>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7" name="Google Shape;127;p26"/>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8" name="Google Shape;128;p26"/>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9" name="Shape 129"/>
        <p:cNvGrpSpPr/>
        <p:nvPr/>
      </p:nvGrpSpPr>
      <p:grpSpPr>
        <a:xfrm>
          <a:off x="0" y="0"/>
          <a:ext cx="0" cy="0"/>
          <a:chOff x="0" y="0"/>
          <a:chExt cx="0" cy="0"/>
        </a:xfrm>
      </p:grpSpPr>
      <p:sp>
        <p:nvSpPr>
          <p:cNvPr id="130" name="Google Shape;130;p27"/>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1" name="Google Shape;131;p27"/>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32" name="Google Shape;132;p27"/>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p27"/>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4" name="Google Shape;134;p27"/>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lt1"/>
        </a:solidFill>
      </p:bgPr>
    </p:bg>
    <p:spTree>
      <p:nvGrpSpPr>
        <p:cNvPr id="135" name="Shape 135"/>
        <p:cNvGrpSpPr/>
        <p:nvPr/>
      </p:nvGrpSpPr>
      <p:grpSpPr>
        <a:xfrm>
          <a:off x="0" y="0"/>
          <a:ext cx="0" cy="0"/>
          <a:chOff x="0" y="0"/>
          <a:chExt cx="0" cy="0"/>
        </a:xfrm>
      </p:grpSpPr>
      <p:sp>
        <p:nvSpPr>
          <p:cNvPr id="136" name="Google Shape;136;p28"/>
          <p:cNvSpPr txBox="1"/>
          <p:nvPr>
            <p:ph idx="1" type="body"/>
          </p:nvPr>
        </p:nvSpPr>
        <p:spPr>
          <a:xfrm>
            <a:off x="3232547" y="804863"/>
            <a:ext cx="5474400" cy="3906300"/>
          </a:xfrm>
          <a:prstGeom prst="rect">
            <a:avLst/>
          </a:prstGeom>
          <a:noFill/>
          <a:ln>
            <a:noFill/>
          </a:ln>
        </p:spPr>
        <p:txBody>
          <a:bodyPr anchorCtr="0" anchor="t" bIns="0" lIns="0" spcFirstLastPara="1" rIns="0" wrap="square" tIns="0">
            <a:noAutofit/>
          </a:bodyPr>
          <a:lstStyle>
            <a:lvl1pPr indent="-317500" lvl="0" marL="457200" rtl="0" algn="l">
              <a:lnSpc>
                <a:spcPct val="110000"/>
              </a:lnSpc>
              <a:spcBef>
                <a:spcPts val="0"/>
              </a:spcBef>
              <a:spcAft>
                <a:spcPts val="0"/>
              </a:spcAft>
              <a:buClr>
                <a:srgbClr val="003F2E"/>
              </a:buClr>
              <a:buSzPts val="1400"/>
              <a:buFont typeface="Arial"/>
              <a:buAutoNum type="arabicPeriod"/>
              <a:defRPr>
                <a:solidFill>
                  <a:srgbClr val="003F2E"/>
                </a:solidFill>
              </a:defRPr>
            </a:lvl1pPr>
            <a:lvl2pPr indent="-298450" lvl="1" marL="914400" rtl="0" algn="l">
              <a:lnSpc>
                <a:spcPct val="110000"/>
              </a:lnSpc>
              <a:spcBef>
                <a:spcPts val="400"/>
              </a:spcBef>
              <a:spcAft>
                <a:spcPts val="0"/>
              </a:spcAft>
              <a:buClr>
                <a:srgbClr val="003F2E"/>
              </a:buClr>
              <a:buSzPts val="1100"/>
              <a:buChar char="•"/>
              <a:defRPr>
                <a:solidFill>
                  <a:srgbClr val="003F2E"/>
                </a:solidFill>
              </a:defRPr>
            </a:lvl2pPr>
            <a:lvl3pPr indent="-298450" lvl="2" marL="1371600" rtl="0" algn="l">
              <a:lnSpc>
                <a:spcPct val="110000"/>
              </a:lnSpc>
              <a:spcBef>
                <a:spcPts val="400"/>
              </a:spcBef>
              <a:spcAft>
                <a:spcPts val="0"/>
              </a:spcAft>
              <a:buClr>
                <a:srgbClr val="003F2E"/>
              </a:buClr>
              <a:buSzPts val="1100"/>
              <a:buChar char="•"/>
              <a:defRPr>
                <a:solidFill>
                  <a:srgbClr val="003F2E"/>
                </a:solidFill>
              </a:defRPr>
            </a:lvl3pPr>
            <a:lvl4pPr indent="-298450" lvl="3" marL="1828800" rtl="0" algn="l">
              <a:lnSpc>
                <a:spcPct val="110000"/>
              </a:lnSpc>
              <a:spcBef>
                <a:spcPts val="400"/>
              </a:spcBef>
              <a:spcAft>
                <a:spcPts val="0"/>
              </a:spcAft>
              <a:buClr>
                <a:srgbClr val="003F2E"/>
              </a:buClr>
              <a:buSzPts val="1100"/>
              <a:buChar char="•"/>
              <a:defRPr>
                <a:solidFill>
                  <a:srgbClr val="003F2E"/>
                </a:solidFill>
              </a:defRPr>
            </a:lvl4pPr>
            <a:lvl5pPr indent="-298450" lvl="4" marL="2286000" rtl="0" algn="l">
              <a:lnSpc>
                <a:spcPct val="110000"/>
              </a:lnSpc>
              <a:spcBef>
                <a:spcPts val="400"/>
              </a:spcBef>
              <a:spcAft>
                <a:spcPts val="0"/>
              </a:spcAft>
              <a:buClr>
                <a:srgbClr val="003F2E"/>
              </a:buClr>
              <a:buSzPts val="1100"/>
              <a:buChar char="•"/>
              <a:defRPr>
                <a:solidFill>
                  <a:srgbClr val="003F2E"/>
                </a:solidFill>
              </a:defRPr>
            </a:lvl5pPr>
            <a:lvl6pPr indent="-298450" lvl="5" marL="2743200" rtl="0" algn="l">
              <a:lnSpc>
                <a:spcPct val="90000"/>
              </a:lnSpc>
              <a:spcBef>
                <a:spcPts val="400"/>
              </a:spcBef>
              <a:spcAft>
                <a:spcPts val="0"/>
              </a:spcAft>
              <a:buClr>
                <a:srgbClr val="003F2E"/>
              </a:buClr>
              <a:buSzPts val="1100"/>
              <a:buChar char="•"/>
              <a:defRPr>
                <a:solidFill>
                  <a:srgbClr val="003F2E"/>
                </a:solidFill>
              </a:defRPr>
            </a:lvl6pPr>
            <a:lvl7pPr indent="-298450" lvl="6" marL="3200400" rtl="0" algn="l">
              <a:lnSpc>
                <a:spcPct val="90000"/>
              </a:lnSpc>
              <a:spcBef>
                <a:spcPts val="400"/>
              </a:spcBef>
              <a:spcAft>
                <a:spcPts val="0"/>
              </a:spcAft>
              <a:buClr>
                <a:srgbClr val="003F2E"/>
              </a:buClr>
              <a:buSzPts val="1100"/>
              <a:buChar char="•"/>
              <a:defRPr>
                <a:solidFill>
                  <a:srgbClr val="003F2E"/>
                </a:solidFill>
              </a:defRPr>
            </a:lvl7pPr>
            <a:lvl8pPr indent="-298450" lvl="7" marL="3657600" rtl="0" algn="l">
              <a:lnSpc>
                <a:spcPct val="90000"/>
              </a:lnSpc>
              <a:spcBef>
                <a:spcPts val="400"/>
              </a:spcBef>
              <a:spcAft>
                <a:spcPts val="0"/>
              </a:spcAft>
              <a:buClr>
                <a:srgbClr val="003F2E"/>
              </a:buClr>
              <a:buSzPts val="1100"/>
              <a:buChar char="•"/>
              <a:defRPr>
                <a:solidFill>
                  <a:srgbClr val="003F2E"/>
                </a:solidFill>
              </a:defRPr>
            </a:lvl8pPr>
            <a:lvl9pPr indent="-298450" lvl="8" marL="4114800" rtl="0" algn="l">
              <a:lnSpc>
                <a:spcPct val="90000"/>
              </a:lnSpc>
              <a:spcBef>
                <a:spcPts val="400"/>
              </a:spcBef>
              <a:spcAft>
                <a:spcPts val="0"/>
              </a:spcAft>
              <a:buClr>
                <a:srgbClr val="003F2E"/>
              </a:buClr>
              <a:buSzPts val="1100"/>
              <a:buChar char="•"/>
              <a:defRPr>
                <a:solidFill>
                  <a:srgbClr val="003F2E"/>
                </a:solidFill>
              </a:defRPr>
            </a:lvl9pPr>
          </a:lstStyle>
          <a:p/>
        </p:txBody>
      </p:sp>
      <p:sp>
        <p:nvSpPr>
          <p:cNvPr id="137" name="Google Shape;137;p28"/>
          <p:cNvSpPr txBox="1"/>
          <p:nvPr>
            <p:ph idx="2" type="subTitle"/>
          </p:nvPr>
        </p:nvSpPr>
        <p:spPr>
          <a:xfrm>
            <a:off x="436959" y="804863"/>
            <a:ext cx="1872000" cy="108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003F2E"/>
              </a:buClr>
              <a:buSzPts val="2400"/>
              <a:buNone/>
              <a:defRPr b="1">
                <a:solidFill>
                  <a:srgbClr val="003F2E"/>
                </a:solidFill>
                <a:latin typeface="Arial"/>
                <a:ea typeface="Arial"/>
                <a:cs typeface="Arial"/>
                <a:sym typeface="Arial"/>
              </a:defRPr>
            </a:lvl1pPr>
            <a:lvl2pPr lvl="1" rtl="0" algn="l">
              <a:spcBef>
                <a:spcPts val="800"/>
              </a:spcBef>
              <a:spcAft>
                <a:spcPts val="0"/>
              </a:spcAft>
              <a:buClr>
                <a:srgbClr val="003F2E"/>
              </a:buClr>
              <a:buSzPts val="2100"/>
              <a:buNone/>
              <a:defRPr>
                <a:solidFill>
                  <a:srgbClr val="003F2E"/>
                </a:solidFill>
              </a:defRPr>
            </a:lvl2pPr>
            <a:lvl3pPr lvl="2" rtl="0" algn="l">
              <a:spcBef>
                <a:spcPts val="800"/>
              </a:spcBef>
              <a:spcAft>
                <a:spcPts val="0"/>
              </a:spcAft>
              <a:buClr>
                <a:srgbClr val="003F2E"/>
              </a:buClr>
              <a:buSzPts val="1800"/>
              <a:buNone/>
              <a:defRPr>
                <a:solidFill>
                  <a:srgbClr val="003F2E"/>
                </a:solidFill>
              </a:defRPr>
            </a:lvl3pPr>
            <a:lvl4pPr lvl="3" rtl="0" algn="l">
              <a:spcBef>
                <a:spcPts val="800"/>
              </a:spcBef>
              <a:spcAft>
                <a:spcPts val="0"/>
              </a:spcAft>
              <a:buClr>
                <a:srgbClr val="003F2E"/>
              </a:buClr>
              <a:buSzPts val="1500"/>
              <a:buNone/>
              <a:defRPr>
                <a:solidFill>
                  <a:srgbClr val="003F2E"/>
                </a:solidFill>
              </a:defRPr>
            </a:lvl4pPr>
            <a:lvl5pPr lvl="4" rtl="0" algn="l">
              <a:spcBef>
                <a:spcPts val="800"/>
              </a:spcBef>
              <a:spcAft>
                <a:spcPts val="0"/>
              </a:spcAft>
              <a:buClr>
                <a:srgbClr val="003F2E"/>
              </a:buClr>
              <a:buSzPts val="1500"/>
              <a:buNone/>
              <a:defRPr>
                <a:solidFill>
                  <a:srgbClr val="003F2E"/>
                </a:solidFill>
              </a:defRPr>
            </a:lvl5pPr>
            <a:lvl6pPr lvl="5" rtl="0" algn="l">
              <a:spcBef>
                <a:spcPts val="800"/>
              </a:spcBef>
              <a:spcAft>
                <a:spcPts val="0"/>
              </a:spcAft>
              <a:buClr>
                <a:srgbClr val="003F2E"/>
              </a:buClr>
              <a:buSzPts val="1500"/>
              <a:buNone/>
              <a:defRPr>
                <a:solidFill>
                  <a:srgbClr val="003F2E"/>
                </a:solidFill>
              </a:defRPr>
            </a:lvl6pPr>
            <a:lvl7pPr lvl="6" rtl="0" algn="l">
              <a:spcBef>
                <a:spcPts val="800"/>
              </a:spcBef>
              <a:spcAft>
                <a:spcPts val="0"/>
              </a:spcAft>
              <a:buClr>
                <a:srgbClr val="003F2E"/>
              </a:buClr>
              <a:buSzPts val="1500"/>
              <a:buNone/>
              <a:defRPr>
                <a:solidFill>
                  <a:srgbClr val="003F2E"/>
                </a:solidFill>
              </a:defRPr>
            </a:lvl7pPr>
            <a:lvl8pPr lvl="7" rtl="0" algn="l">
              <a:spcBef>
                <a:spcPts val="800"/>
              </a:spcBef>
              <a:spcAft>
                <a:spcPts val="0"/>
              </a:spcAft>
              <a:buClr>
                <a:srgbClr val="003F2E"/>
              </a:buClr>
              <a:buSzPts val="1500"/>
              <a:buNone/>
              <a:defRPr>
                <a:solidFill>
                  <a:srgbClr val="003F2E"/>
                </a:solidFill>
              </a:defRPr>
            </a:lvl8pPr>
            <a:lvl9pPr lvl="8" rtl="0" algn="l">
              <a:spcBef>
                <a:spcPts val="800"/>
              </a:spcBef>
              <a:spcAft>
                <a:spcPts val="0"/>
              </a:spcAft>
              <a:buClr>
                <a:srgbClr val="003F2E"/>
              </a:buClr>
              <a:buSzPts val="1500"/>
              <a:buNone/>
              <a:defRPr>
                <a:solidFill>
                  <a:srgbClr val="003F2E"/>
                </a:solidFill>
              </a:defRPr>
            </a:lvl9pPr>
          </a:lstStyle>
          <a:p/>
        </p:txBody>
      </p:sp>
      <p:sp>
        <p:nvSpPr>
          <p:cNvPr id="138" name="Google Shape;138;p28"/>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003F2E"/>
              </a:buClr>
              <a:buSzPts val="600"/>
              <a:buFont typeface="Arial"/>
              <a:buNone/>
            </a:pPr>
            <a:fld id="{00000000-1234-1234-1234-123412341234}" type="slidenum">
              <a:rPr lang="en-GB" sz="600">
                <a:solidFill>
                  <a:srgbClr val="003F2E"/>
                </a:solidFill>
                <a:latin typeface="Arial"/>
                <a:ea typeface="Arial"/>
                <a:cs typeface="Arial"/>
                <a:sym typeface="Arial"/>
              </a:rPr>
              <a:t>‹#›</a:t>
            </a:fld>
            <a:endParaRPr sz="600">
              <a:solidFill>
                <a:srgbClr val="003F2E"/>
              </a:solidFill>
              <a:latin typeface="Arial"/>
              <a:ea typeface="Arial"/>
              <a:cs typeface="Arial"/>
              <a:sym typeface="Arial"/>
            </a:endParaRPr>
          </a:p>
        </p:txBody>
      </p:sp>
      <p:sp>
        <p:nvSpPr>
          <p:cNvPr id="139" name="Google Shape;139;p28"/>
          <p:cNvSpPr txBox="1"/>
          <p:nvPr/>
        </p:nvSpPr>
        <p:spPr>
          <a:xfrm>
            <a:off x="436986" y="4789800"/>
            <a:ext cx="1265700" cy="91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3F2E"/>
              </a:buClr>
              <a:buSzPts val="600"/>
              <a:buFont typeface="Arial"/>
              <a:buNone/>
            </a:pPr>
            <a:r>
              <a:rPr lang="en-GB" sz="600">
                <a:solidFill>
                  <a:srgbClr val="003F2E"/>
                </a:solidFill>
                <a:latin typeface="Arial"/>
                <a:ea typeface="Arial"/>
                <a:cs typeface="Arial"/>
                <a:sym typeface="Arial"/>
              </a:rPr>
              <a:t>FAIR Conference</a:t>
            </a:r>
            <a:endParaRPr sz="600">
              <a:solidFill>
                <a:srgbClr val="003F2E"/>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0" name="Shape 140"/>
        <p:cNvGrpSpPr/>
        <p:nvPr/>
      </p:nvGrpSpPr>
      <p:grpSpPr>
        <a:xfrm>
          <a:off x="0" y="0"/>
          <a:ext cx="0" cy="0"/>
          <a:chOff x="0" y="0"/>
          <a:chExt cx="0" cy="0"/>
        </a:xfrm>
      </p:grpSpPr>
      <p:sp>
        <p:nvSpPr>
          <p:cNvPr id="141" name="Google Shape;141;p29"/>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2" name="Google Shape;142;p29"/>
          <p:cNvSpPr txBox="1"/>
          <p:nvPr>
            <p:ph idx="1" type="body"/>
          </p:nvPr>
        </p:nvSpPr>
        <p:spPr>
          <a:xfrm>
            <a:off x="457200" y="1200151"/>
            <a:ext cx="4038600" cy="3394500"/>
          </a:xfrm>
          <a:prstGeom prst="rect">
            <a:avLst/>
          </a:prstGeom>
          <a:noFill/>
          <a:ln>
            <a:noFill/>
          </a:ln>
        </p:spPr>
        <p:txBody>
          <a:bodyPr anchorCtr="0" anchor="t" bIns="34275" lIns="68575" spcFirstLastPara="1" rIns="68575" wrap="square" tIns="34275">
            <a:norm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400"/>
              </a:spcBef>
              <a:spcAft>
                <a:spcPts val="0"/>
              </a:spcAft>
              <a:buClr>
                <a:schemeClr val="dk1"/>
              </a:buClr>
              <a:buSzPts val="1800"/>
              <a:buChar char="–"/>
              <a:defRPr sz="1800"/>
            </a:lvl2pPr>
            <a:lvl3pPr indent="-323850" lvl="2" marL="1371600" rtl="0" algn="l">
              <a:spcBef>
                <a:spcPts val="300"/>
              </a:spcBef>
              <a:spcAft>
                <a:spcPts val="0"/>
              </a:spcAft>
              <a:buClr>
                <a:schemeClr val="dk1"/>
              </a:buClr>
              <a:buSzPts val="1500"/>
              <a:buChar char="•"/>
              <a:defRPr sz="1500"/>
            </a:lvl3pPr>
            <a:lvl4pPr indent="-317500" lvl="3" marL="1828800" rtl="0" algn="l">
              <a:spcBef>
                <a:spcPts val="300"/>
              </a:spcBef>
              <a:spcAft>
                <a:spcPts val="0"/>
              </a:spcAft>
              <a:buClr>
                <a:schemeClr val="dk1"/>
              </a:buClr>
              <a:buSzPts val="1400"/>
              <a:buChar char="–"/>
              <a:defRPr sz="1400"/>
            </a:lvl4pPr>
            <a:lvl5pPr indent="-317500" lvl="4" marL="2286000" rtl="0" algn="l">
              <a:spcBef>
                <a:spcPts val="300"/>
              </a:spcBef>
              <a:spcAft>
                <a:spcPts val="0"/>
              </a:spcAft>
              <a:buClr>
                <a:schemeClr val="dk1"/>
              </a:buClr>
              <a:buSzPts val="1400"/>
              <a:buChar char="»"/>
              <a:defRPr sz="14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43" name="Google Shape;143;p29"/>
          <p:cNvSpPr txBox="1"/>
          <p:nvPr>
            <p:ph idx="2" type="body"/>
          </p:nvPr>
        </p:nvSpPr>
        <p:spPr>
          <a:xfrm>
            <a:off x="4648200" y="1200151"/>
            <a:ext cx="4038600" cy="3394500"/>
          </a:xfrm>
          <a:prstGeom prst="rect">
            <a:avLst/>
          </a:prstGeom>
          <a:noFill/>
          <a:ln>
            <a:noFill/>
          </a:ln>
        </p:spPr>
        <p:txBody>
          <a:bodyPr anchorCtr="0" anchor="t" bIns="34275" lIns="68575" spcFirstLastPara="1" rIns="68575" wrap="square" tIns="34275">
            <a:norm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400"/>
              </a:spcBef>
              <a:spcAft>
                <a:spcPts val="0"/>
              </a:spcAft>
              <a:buClr>
                <a:schemeClr val="dk1"/>
              </a:buClr>
              <a:buSzPts val="1800"/>
              <a:buChar char="–"/>
              <a:defRPr sz="1800"/>
            </a:lvl2pPr>
            <a:lvl3pPr indent="-323850" lvl="2" marL="1371600" rtl="0" algn="l">
              <a:spcBef>
                <a:spcPts val="300"/>
              </a:spcBef>
              <a:spcAft>
                <a:spcPts val="0"/>
              </a:spcAft>
              <a:buClr>
                <a:schemeClr val="dk1"/>
              </a:buClr>
              <a:buSzPts val="1500"/>
              <a:buChar char="•"/>
              <a:defRPr sz="1500"/>
            </a:lvl3pPr>
            <a:lvl4pPr indent="-317500" lvl="3" marL="1828800" rtl="0" algn="l">
              <a:spcBef>
                <a:spcPts val="300"/>
              </a:spcBef>
              <a:spcAft>
                <a:spcPts val="0"/>
              </a:spcAft>
              <a:buClr>
                <a:schemeClr val="dk1"/>
              </a:buClr>
              <a:buSzPts val="1400"/>
              <a:buChar char="–"/>
              <a:defRPr sz="1400"/>
            </a:lvl4pPr>
            <a:lvl5pPr indent="-317500" lvl="4" marL="2286000" rtl="0" algn="l">
              <a:spcBef>
                <a:spcPts val="300"/>
              </a:spcBef>
              <a:spcAft>
                <a:spcPts val="0"/>
              </a:spcAft>
              <a:buClr>
                <a:schemeClr val="dk1"/>
              </a:buClr>
              <a:buSzPts val="1400"/>
              <a:buChar char="»"/>
              <a:defRPr sz="14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144" name="Google Shape;144;p29"/>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p29"/>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p29"/>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7" name="Shape 147"/>
        <p:cNvGrpSpPr/>
        <p:nvPr/>
      </p:nvGrpSpPr>
      <p:grpSpPr>
        <a:xfrm>
          <a:off x="0" y="0"/>
          <a:ext cx="0" cy="0"/>
          <a:chOff x="0" y="0"/>
          <a:chExt cx="0" cy="0"/>
        </a:xfrm>
      </p:grpSpPr>
      <p:sp>
        <p:nvSpPr>
          <p:cNvPr id="148" name="Google Shape;148;p30"/>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9" name="Google Shape;149;p30"/>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0" name="Google Shape;150;p30"/>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1" name="Google Shape;151;p30"/>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sp>
        <p:nvSpPr>
          <p:cNvPr id="153" name="Google Shape;153;p31"/>
          <p:cNvSpPr txBox="1"/>
          <p:nvPr>
            <p:ph type="title"/>
          </p:nvPr>
        </p:nvSpPr>
        <p:spPr>
          <a:xfrm>
            <a:off x="722313" y="3305176"/>
            <a:ext cx="7772400" cy="1021500"/>
          </a:xfrm>
          <a:prstGeom prst="rect">
            <a:avLst/>
          </a:prstGeom>
          <a:noFill/>
          <a:ln>
            <a:noFill/>
          </a:ln>
        </p:spPr>
        <p:txBody>
          <a:bodyPr anchorCtr="0" anchor="t" bIns="34275" lIns="68575" spcFirstLastPara="1" rIns="68575" wrap="square" tIns="34275">
            <a:normAutofit/>
          </a:bodyPr>
          <a:lstStyle>
            <a:lvl1pPr lvl="0" rtl="0" algn="l">
              <a:spcBef>
                <a:spcPts val="0"/>
              </a:spcBef>
              <a:spcAft>
                <a:spcPts val="0"/>
              </a:spcAft>
              <a:buClr>
                <a:schemeClr val="dk1"/>
              </a:buClr>
              <a:buSzPts val="3000"/>
              <a:buFont typeface="Calibri"/>
              <a:buNone/>
              <a:defRPr b="1" sz="300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54" name="Google Shape;154;p31"/>
          <p:cNvSpPr txBox="1"/>
          <p:nvPr>
            <p:ph idx="1" type="body"/>
          </p:nvPr>
        </p:nvSpPr>
        <p:spPr>
          <a:xfrm>
            <a:off x="722313" y="2180035"/>
            <a:ext cx="7772400" cy="1125300"/>
          </a:xfrm>
          <a:prstGeom prst="rect">
            <a:avLst/>
          </a:prstGeom>
          <a:noFill/>
          <a:ln>
            <a:noFill/>
          </a:ln>
        </p:spPr>
        <p:txBody>
          <a:bodyPr anchorCtr="0" anchor="b" bIns="34275" lIns="68575" spcFirstLastPara="1" rIns="68575" wrap="square" tIns="34275">
            <a:normAutofit/>
          </a:bodyPr>
          <a:lstStyle>
            <a:lvl1pPr indent="-228600" lvl="0" marL="457200" rtl="0" algn="l">
              <a:spcBef>
                <a:spcPts val="300"/>
              </a:spcBef>
              <a:spcAft>
                <a:spcPts val="0"/>
              </a:spcAft>
              <a:buClr>
                <a:srgbClr val="888888"/>
              </a:buClr>
              <a:buSzPts val="1500"/>
              <a:buNone/>
              <a:defRPr sz="1500">
                <a:solidFill>
                  <a:srgbClr val="888888"/>
                </a:solidFill>
              </a:defRPr>
            </a:lvl1pPr>
            <a:lvl2pPr indent="-228600" lvl="1" marL="914400" rtl="0" algn="l">
              <a:spcBef>
                <a:spcPts val="300"/>
              </a:spcBef>
              <a:spcAft>
                <a:spcPts val="0"/>
              </a:spcAft>
              <a:buClr>
                <a:srgbClr val="888888"/>
              </a:buClr>
              <a:buSzPts val="1400"/>
              <a:buNone/>
              <a:defRPr sz="1400">
                <a:solidFill>
                  <a:srgbClr val="888888"/>
                </a:solidFill>
              </a:defRPr>
            </a:lvl2pPr>
            <a:lvl3pPr indent="-228600" lvl="2" marL="1371600" rtl="0" algn="l">
              <a:spcBef>
                <a:spcPts val="200"/>
              </a:spcBef>
              <a:spcAft>
                <a:spcPts val="0"/>
              </a:spcAft>
              <a:buClr>
                <a:srgbClr val="888888"/>
              </a:buClr>
              <a:buSzPts val="1200"/>
              <a:buNone/>
              <a:defRPr sz="1200">
                <a:solidFill>
                  <a:srgbClr val="888888"/>
                </a:solidFill>
              </a:defRPr>
            </a:lvl3pPr>
            <a:lvl4pPr indent="-228600" lvl="3" marL="1828800" rtl="0" algn="l">
              <a:spcBef>
                <a:spcPts val="200"/>
              </a:spcBef>
              <a:spcAft>
                <a:spcPts val="0"/>
              </a:spcAft>
              <a:buClr>
                <a:srgbClr val="888888"/>
              </a:buClr>
              <a:buSzPts val="1100"/>
              <a:buNone/>
              <a:defRPr sz="1100">
                <a:solidFill>
                  <a:srgbClr val="888888"/>
                </a:solidFill>
              </a:defRPr>
            </a:lvl4pPr>
            <a:lvl5pPr indent="-228600" lvl="4" marL="2286000" rtl="0" algn="l">
              <a:spcBef>
                <a:spcPts val="200"/>
              </a:spcBef>
              <a:spcAft>
                <a:spcPts val="0"/>
              </a:spcAft>
              <a:buClr>
                <a:srgbClr val="888888"/>
              </a:buClr>
              <a:buSzPts val="1100"/>
              <a:buNone/>
              <a:defRPr sz="1100">
                <a:solidFill>
                  <a:srgbClr val="888888"/>
                </a:solidFill>
              </a:defRPr>
            </a:lvl5pPr>
            <a:lvl6pPr indent="-228600" lvl="5" marL="2743200" rtl="0" algn="l">
              <a:spcBef>
                <a:spcPts val="200"/>
              </a:spcBef>
              <a:spcAft>
                <a:spcPts val="0"/>
              </a:spcAft>
              <a:buClr>
                <a:srgbClr val="888888"/>
              </a:buClr>
              <a:buSzPts val="1100"/>
              <a:buNone/>
              <a:defRPr sz="1100">
                <a:solidFill>
                  <a:srgbClr val="888888"/>
                </a:solidFill>
              </a:defRPr>
            </a:lvl6pPr>
            <a:lvl7pPr indent="-228600" lvl="6" marL="3200400" rtl="0" algn="l">
              <a:spcBef>
                <a:spcPts val="200"/>
              </a:spcBef>
              <a:spcAft>
                <a:spcPts val="0"/>
              </a:spcAft>
              <a:buClr>
                <a:srgbClr val="888888"/>
              </a:buClr>
              <a:buSzPts val="1100"/>
              <a:buNone/>
              <a:defRPr sz="1100">
                <a:solidFill>
                  <a:srgbClr val="888888"/>
                </a:solidFill>
              </a:defRPr>
            </a:lvl7pPr>
            <a:lvl8pPr indent="-228600" lvl="7" marL="3657600" rtl="0" algn="l">
              <a:spcBef>
                <a:spcPts val="200"/>
              </a:spcBef>
              <a:spcAft>
                <a:spcPts val="0"/>
              </a:spcAft>
              <a:buClr>
                <a:srgbClr val="888888"/>
              </a:buClr>
              <a:buSzPts val="1100"/>
              <a:buNone/>
              <a:defRPr sz="1100">
                <a:solidFill>
                  <a:srgbClr val="888888"/>
                </a:solidFill>
              </a:defRPr>
            </a:lvl8pPr>
            <a:lvl9pPr indent="-228600" lvl="8" marL="4114800" rtl="0" algn="l">
              <a:spcBef>
                <a:spcPts val="200"/>
              </a:spcBef>
              <a:spcAft>
                <a:spcPts val="0"/>
              </a:spcAft>
              <a:buClr>
                <a:srgbClr val="888888"/>
              </a:buClr>
              <a:buSzPts val="1100"/>
              <a:buNone/>
              <a:defRPr sz="1100">
                <a:solidFill>
                  <a:srgbClr val="888888"/>
                </a:solidFill>
              </a:defRPr>
            </a:lvl9pPr>
          </a:lstStyle>
          <a:p/>
        </p:txBody>
      </p:sp>
      <p:sp>
        <p:nvSpPr>
          <p:cNvPr id="155" name="Google Shape;155;p31"/>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6" name="Google Shape;156;p31"/>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7" name="Google Shape;157;p31"/>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 SPLIT VIDEO">
  <p:cSld name="End Slide_1">
    <p:bg>
      <p:bgPr>
        <a:solidFill>
          <a:srgbClr val="003F2E"/>
        </a:solidFill>
      </p:bgPr>
    </p:bg>
    <p:spTree>
      <p:nvGrpSpPr>
        <p:cNvPr id="27" name="Shape 27"/>
        <p:cNvGrpSpPr/>
        <p:nvPr/>
      </p:nvGrpSpPr>
      <p:grpSpPr>
        <a:xfrm>
          <a:off x="0" y="0"/>
          <a:ext cx="0" cy="0"/>
          <a:chOff x="0" y="0"/>
          <a:chExt cx="0" cy="0"/>
        </a:xfrm>
      </p:grpSpPr>
      <p:sp>
        <p:nvSpPr>
          <p:cNvPr id="28" name="Google Shape;28;p4"/>
          <p:cNvSpPr txBox="1"/>
          <p:nvPr>
            <p:ph type="ctrTitle"/>
          </p:nvPr>
        </p:nvSpPr>
        <p:spPr>
          <a:xfrm>
            <a:off x="5214950" y="684225"/>
            <a:ext cx="3714900" cy="2787000"/>
          </a:xfrm>
          <a:prstGeom prst="rect">
            <a:avLst/>
          </a:prstGeom>
          <a:noFill/>
          <a:ln>
            <a:noFill/>
          </a:ln>
        </p:spPr>
        <p:txBody>
          <a:bodyPr anchorCtr="0" anchor="t" bIns="0" lIns="0" spcFirstLastPara="1" rIns="0" wrap="square" tIns="0">
            <a:noAutofit/>
          </a:bodyPr>
          <a:lstStyle>
            <a:lvl1pPr lvl="0" rtl="0" algn="l">
              <a:lnSpc>
                <a:spcPct val="114000"/>
              </a:lnSpc>
              <a:spcBef>
                <a:spcPts val="0"/>
              </a:spcBef>
              <a:spcAft>
                <a:spcPts val="0"/>
              </a:spcAft>
              <a:buClr>
                <a:schemeClr val="lt1"/>
              </a:buClr>
              <a:buSzPts val="4500"/>
              <a:buFont typeface="Montserrat"/>
              <a:buNone/>
              <a:defRPr sz="4500">
                <a:solidFill>
                  <a:schemeClr val="lt1"/>
                </a:solidFill>
                <a:latin typeface="Montserrat"/>
                <a:ea typeface="Montserrat"/>
                <a:cs typeface="Montserrat"/>
                <a:sym typeface="Montserrat"/>
              </a:defRPr>
            </a:lvl1pPr>
            <a:lvl2pPr lvl="1" rtl="0">
              <a:spcBef>
                <a:spcPts val="0"/>
              </a:spcBef>
              <a:spcAft>
                <a:spcPts val="0"/>
              </a:spcAft>
              <a:buSzPts val="1100"/>
              <a:buFont typeface="Montserrat"/>
              <a:buNone/>
              <a:defRPr>
                <a:latin typeface="Montserrat"/>
                <a:ea typeface="Montserrat"/>
                <a:cs typeface="Montserrat"/>
                <a:sym typeface="Montserrat"/>
              </a:defRPr>
            </a:lvl2pPr>
            <a:lvl3pPr lvl="2" rtl="0">
              <a:spcBef>
                <a:spcPts val="0"/>
              </a:spcBef>
              <a:spcAft>
                <a:spcPts val="0"/>
              </a:spcAft>
              <a:buSzPts val="1100"/>
              <a:buFont typeface="Montserrat"/>
              <a:buNone/>
              <a:defRPr>
                <a:latin typeface="Montserrat"/>
                <a:ea typeface="Montserrat"/>
                <a:cs typeface="Montserrat"/>
                <a:sym typeface="Montserrat"/>
              </a:defRPr>
            </a:lvl3pPr>
            <a:lvl4pPr lvl="3" rtl="0">
              <a:spcBef>
                <a:spcPts val="0"/>
              </a:spcBef>
              <a:spcAft>
                <a:spcPts val="0"/>
              </a:spcAft>
              <a:buSzPts val="1100"/>
              <a:buFont typeface="Montserrat"/>
              <a:buNone/>
              <a:defRPr>
                <a:latin typeface="Montserrat"/>
                <a:ea typeface="Montserrat"/>
                <a:cs typeface="Montserrat"/>
                <a:sym typeface="Montserrat"/>
              </a:defRPr>
            </a:lvl4pPr>
            <a:lvl5pPr lvl="4" rtl="0">
              <a:spcBef>
                <a:spcPts val="0"/>
              </a:spcBef>
              <a:spcAft>
                <a:spcPts val="0"/>
              </a:spcAft>
              <a:buSzPts val="1100"/>
              <a:buFont typeface="Montserrat"/>
              <a:buNone/>
              <a:defRPr>
                <a:latin typeface="Montserrat"/>
                <a:ea typeface="Montserrat"/>
                <a:cs typeface="Montserrat"/>
                <a:sym typeface="Montserrat"/>
              </a:defRPr>
            </a:lvl5pPr>
            <a:lvl6pPr lvl="5" rtl="0">
              <a:spcBef>
                <a:spcPts val="0"/>
              </a:spcBef>
              <a:spcAft>
                <a:spcPts val="0"/>
              </a:spcAft>
              <a:buSzPts val="1100"/>
              <a:buFont typeface="Montserrat"/>
              <a:buNone/>
              <a:defRPr>
                <a:latin typeface="Montserrat"/>
                <a:ea typeface="Montserrat"/>
                <a:cs typeface="Montserrat"/>
                <a:sym typeface="Montserrat"/>
              </a:defRPr>
            </a:lvl6pPr>
            <a:lvl7pPr lvl="6" rtl="0">
              <a:spcBef>
                <a:spcPts val="0"/>
              </a:spcBef>
              <a:spcAft>
                <a:spcPts val="0"/>
              </a:spcAft>
              <a:buSzPts val="1100"/>
              <a:buFont typeface="Montserrat"/>
              <a:buNone/>
              <a:defRPr>
                <a:latin typeface="Montserrat"/>
                <a:ea typeface="Montserrat"/>
                <a:cs typeface="Montserrat"/>
                <a:sym typeface="Montserrat"/>
              </a:defRPr>
            </a:lvl7pPr>
            <a:lvl8pPr lvl="7" rtl="0">
              <a:spcBef>
                <a:spcPts val="0"/>
              </a:spcBef>
              <a:spcAft>
                <a:spcPts val="0"/>
              </a:spcAft>
              <a:buSzPts val="1100"/>
              <a:buFont typeface="Montserrat"/>
              <a:buNone/>
              <a:defRPr>
                <a:latin typeface="Montserrat"/>
                <a:ea typeface="Montserrat"/>
                <a:cs typeface="Montserrat"/>
                <a:sym typeface="Montserrat"/>
              </a:defRPr>
            </a:lvl8pPr>
            <a:lvl9pPr lvl="8" rtl="0">
              <a:spcBef>
                <a:spcPts val="0"/>
              </a:spcBef>
              <a:spcAft>
                <a:spcPts val="0"/>
              </a:spcAft>
              <a:buSzPts val="1100"/>
              <a:buFont typeface="Montserrat"/>
              <a:buNone/>
              <a:defRPr>
                <a:latin typeface="Montserrat"/>
                <a:ea typeface="Montserrat"/>
                <a:cs typeface="Montserrat"/>
                <a:sym typeface="Montserrat"/>
              </a:defRPr>
            </a:lvl9pPr>
          </a:lstStyle>
          <a:p/>
        </p:txBody>
      </p:sp>
    </p:spTree>
  </p:cSld>
  <p:clrMapOvr>
    <a:masterClrMapping/>
  </p:clrMapOvr>
  <p:extLst>
    <p:ext uri="{DCECCB84-F9BA-43D5-87BE-67443E8EF086}">
      <p15:sldGuideLst>
        <p15:guide id="1" pos="3285">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8" name="Shape 158"/>
        <p:cNvGrpSpPr/>
        <p:nvPr/>
      </p:nvGrpSpPr>
      <p:grpSpPr>
        <a:xfrm>
          <a:off x="0" y="0"/>
          <a:ext cx="0" cy="0"/>
          <a:chOff x="0" y="0"/>
          <a:chExt cx="0" cy="0"/>
        </a:xfrm>
      </p:grpSpPr>
      <p:sp>
        <p:nvSpPr>
          <p:cNvPr id="159" name="Google Shape;159;p32"/>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33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0" name="Google Shape;160;p32"/>
          <p:cNvSpPr txBox="1"/>
          <p:nvPr>
            <p:ph idx="1" type="body"/>
          </p:nvPr>
        </p:nvSpPr>
        <p:spPr>
          <a:xfrm>
            <a:off x="457200" y="1151335"/>
            <a:ext cx="4040100" cy="480000"/>
          </a:xfrm>
          <a:prstGeom prst="rect">
            <a:avLst/>
          </a:prstGeom>
          <a:noFill/>
          <a:ln>
            <a:noFill/>
          </a:ln>
        </p:spPr>
        <p:txBody>
          <a:bodyPr anchorCtr="0" anchor="b" bIns="34275" lIns="68575" spcFirstLastPara="1" rIns="68575" wrap="square" tIns="34275">
            <a:norm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161" name="Google Shape;161;p32"/>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rm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62" name="Google Shape;162;p32"/>
          <p:cNvSpPr txBox="1"/>
          <p:nvPr>
            <p:ph idx="3" type="body"/>
          </p:nvPr>
        </p:nvSpPr>
        <p:spPr>
          <a:xfrm>
            <a:off x="4645026" y="1151335"/>
            <a:ext cx="4041600" cy="480000"/>
          </a:xfrm>
          <a:prstGeom prst="rect">
            <a:avLst/>
          </a:prstGeom>
          <a:noFill/>
          <a:ln>
            <a:noFill/>
          </a:ln>
        </p:spPr>
        <p:txBody>
          <a:bodyPr anchorCtr="0" anchor="b" bIns="34275" lIns="68575" spcFirstLastPara="1" rIns="68575" wrap="square" tIns="34275">
            <a:norm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163" name="Google Shape;163;p32"/>
          <p:cNvSpPr txBox="1"/>
          <p:nvPr>
            <p:ph idx="4" type="body"/>
          </p:nvPr>
        </p:nvSpPr>
        <p:spPr>
          <a:xfrm>
            <a:off x="4645026" y="1631156"/>
            <a:ext cx="4041600" cy="2963400"/>
          </a:xfrm>
          <a:prstGeom prst="rect">
            <a:avLst/>
          </a:prstGeom>
          <a:noFill/>
          <a:ln>
            <a:noFill/>
          </a:ln>
        </p:spPr>
        <p:txBody>
          <a:bodyPr anchorCtr="0" anchor="t" bIns="34275" lIns="68575" spcFirstLastPara="1" rIns="68575" wrap="square" tIns="34275">
            <a:norm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164" name="Google Shape;164;p32"/>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5" name="Google Shape;165;p32"/>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6" name="Google Shape;166;p32"/>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 name="Shape 167"/>
        <p:cNvGrpSpPr/>
        <p:nvPr/>
      </p:nvGrpSpPr>
      <p:grpSpPr>
        <a:xfrm>
          <a:off x="0" y="0"/>
          <a:ext cx="0" cy="0"/>
          <a:chOff x="0" y="0"/>
          <a:chExt cx="0" cy="0"/>
        </a:xfrm>
      </p:grpSpPr>
      <p:sp>
        <p:nvSpPr>
          <p:cNvPr id="168" name="Google Shape;168;p33"/>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69" name="Google Shape;169;p33"/>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0" name="Google Shape;170;p33"/>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71" name="Shape 171"/>
        <p:cNvGrpSpPr/>
        <p:nvPr/>
      </p:nvGrpSpPr>
      <p:grpSpPr>
        <a:xfrm>
          <a:off x="0" y="0"/>
          <a:ext cx="0" cy="0"/>
          <a:chOff x="0" y="0"/>
          <a:chExt cx="0" cy="0"/>
        </a:xfrm>
      </p:grpSpPr>
      <p:sp>
        <p:nvSpPr>
          <p:cNvPr id="172" name="Google Shape;172;p34"/>
          <p:cNvSpPr txBox="1"/>
          <p:nvPr>
            <p:ph type="title"/>
          </p:nvPr>
        </p:nvSpPr>
        <p:spPr>
          <a:xfrm>
            <a:off x="457201" y="204788"/>
            <a:ext cx="3008400" cy="8715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dk1"/>
              </a:buClr>
              <a:buSzPts val="1500"/>
              <a:buFont typeface="Calibri"/>
              <a:buNone/>
              <a:defRPr b="1" sz="1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73" name="Google Shape;173;p34"/>
          <p:cNvSpPr txBox="1"/>
          <p:nvPr>
            <p:ph idx="1" type="body"/>
          </p:nvPr>
        </p:nvSpPr>
        <p:spPr>
          <a:xfrm>
            <a:off x="3575050" y="204788"/>
            <a:ext cx="5111700" cy="4389900"/>
          </a:xfrm>
          <a:prstGeom prst="rect">
            <a:avLst/>
          </a:prstGeom>
          <a:noFill/>
          <a:ln>
            <a:noFill/>
          </a:ln>
        </p:spPr>
        <p:txBody>
          <a:bodyPr anchorCtr="0" anchor="t" bIns="34275" lIns="68575" spcFirstLastPara="1" rIns="68575" wrap="square" tIns="34275">
            <a:normAutofit/>
          </a:bodyPr>
          <a:lstStyle>
            <a:lvl1pPr indent="-381000" lvl="0" marL="457200" rtl="0" algn="l">
              <a:spcBef>
                <a:spcPts val="500"/>
              </a:spcBef>
              <a:spcAft>
                <a:spcPts val="0"/>
              </a:spcAft>
              <a:buClr>
                <a:schemeClr val="dk1"/>
              </a:buClr>
              <a:buSzPts val="2400"/>
              <a:buChar char="•"/>
              <a:defRPr sz="2400"/>
            </a:lvl1pPr>
            <a:lvl2pPr indent="-361950" lvl="1" marL="914400" rtl="0" algn="l">
              <a:spcBef>
                <a:spcPts val="400"/>
              </a:spcBef>
              <a:spcAft>
                <a:spcPts val="0"/>
              </a:spcAft>
              <a:buClr>
                <a:schemeClr val="dk1"/>
              </a:buClr>
              <a:buSzPts val="2100"/>
              <a:buChar char="–"/>
              <a:defRPr sz="2100"/>
            </a:lvl2pPr>
            <a:lvl3pPr indent="-342900" lvl="2" marL="1371600" rtl="0" algn="l">
              <a:spcBef>
                <a:spcPts val="400"/>
              </a:spcBef>
              <a:spcAft>
                <a:spcPts val="0"/>
              </a:spcAft>
              <a:buClr>
                <a:schemeClr val="dk1"/>
              </a:buClr>
              <a:buSzPts val="1800"/>
              <a:buChar char="•"/>
              <a:defRPr sz="1800"/>
            </a:lvl3pPr>
            <a:lvl4pPr indent="-323850" lvl="3" marL="1828800" rtl="0" algn="l">
              <a:spcBef>
                <a:spcPts val="300"/>
              </a:spcBef>
              <a:spcAft>
                <a:spcPts val="0"/>
              </a:spcAft>
              <a:buClr>
                <a:schemeClr val="dk1"/>
              </a:buClr>
              <a:buSzPts val="1500"/>
              <a:buChar char="–"/>
              <a:defRPr sz="1500"/>
            </a:lvl4pPr>
            <a:lvl5pPr indent="-323850" lvl="4" marL="2286000" rtl="0" algn="l">
              <a:spcBef>
                <a:spcPts val="300"/>
              </a:spcBef>
              <a:spcAft>
                <a:spcPts val="0"/>
              </a:spcAft>
              <a:buClr>
                <a:schemeClr val="dk1"/>
              </a:buClr>
              <a:buSzPts val="1500"/>
              <a:buChar char="»"/>
              <a:defRPr sz="1500"/>
            </a:lvl5pPr>
            <a:lvl6pPr indent="-323850" lvl="5" marL="2743200" rtl="0" algn="l">
              <a:spcBef>
                <a:spcPts val="300"/>
              </a:spcBef>
              <a:spcAft>
                <a:spcPts val="0"/>
              </a:spcAft>
              <a:buClr>
                <a:schemeClr val="dk1"/>
              </a:buClr>
              <a:buSzPts val="1500"/>
              <a:buChar char="•"/>
              <a:defRPr sz="1500"/>
            </a:lvl6pPr>
            <a:lvl7pPr indent="-323850" lvl="6" marL="3200400" rtl="0" algn="l">
              <a:spcBef>
                <a:spcPts val="300"/>
              </a:spcBef>
              <a:spcAft>
                <a:spcPts val="0"/>
              </a:spcAft>
              <a:buClr>
                <a:schemeClr val="dk1"/>
              </a:buClr>
              <a:buSzPts val="1500"/>
              <a:buChar char="•"/>
              <a:defRPr sz="1500"/>
            </a:lvl7pPr>
            <a:lvl8pPr indent="-323850" lvl="7" marL="3657600" rtl="0" algn="l">
              <a:spcBef>
                <a:spcPts val="300"/>
              </a:spcBef>
              <a:spcAft>
                <a:spcPts val="0"/>
              </a:spcAft>
              <a:buClr>
                <a:schemeClr val="dk1"/>
              </a:buClr>
              <a:buSzPts val="1500"/>
              <a:buChar char="•"/>
              <a:defRPr sz="1500"/>
            </a:lvl8pPr>
            <a:lvl9pPr indent="-323850" lvl="8" marL="4114800" rtl="0" algn="l">
              <a:spcBef>
                <a:spcPts val="300"/>
              </a:spcBef>
              <a:spcAft>
                <a:spcPts val="0"/>
              </a:spcAft>
              <a:buClr>
                <a:schemeClr val="dk1"/>
              </a:buClr>
              <a:buSzPts val="1500"/>
              <a:buChar char="•"/>
              <a:defRPr sz="1500"/>
            </a:lvl9pPr>
          </a:lstStyle>
          <a:p/>
        </p:txBody>
      </p:sp>
      <p:sp>
        <p:nvSpPr>
          <p:cNvPr id="174" name="Google Shape;174;p34"/>
          <p:cNvSpPr txBox="1"/>
          <p:nvPr>
            <p:ph idx="2" type="body"/>
          </p:nvPr>
        </p:nvSpPr>
        <p:spPr>
          <a:xfrm>
            <a:off x="457201" y="1076326"/>
            <a:ext cx="3008400" cy="3518400"/>
          </a:xfrm>
          <a:prstGeom prst="rect">
            <a:avLst/>
          </a:prstGeom>
          <a:noFill/>
          <a:ln>
            <a:noFill/>
          </a:ln>
        </p:spPr>
        <p:txBody>
          <a:bodyPr anchorCtr="0" anchor="t" bIns="34275" lIns="68575" spcFirstLastPara="1" rIns="68575" wrap="square" tIns="34275">
            <a:norm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175" name="Google Shape;175;p34"/>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6" name="Google Shape;176;p34"/>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77" name="Google Shape;177;p34"/>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8" name="Shape 178"/>
        <p:cNvGrpSpPr/>
        <p:nvPr/>
      </p:nvGrpSpPr>
      <p:grpSpPr>
        <a:xfrm>
          <a:off x="0" y="0"/>
          <a:ext cx="0" cy="0"/>
          <a:chOff x="0" y="0"/>
          <a:chExt cx="0" cy="0"/>
        </a:xfrm>
      </p:grpSpPr>
      <p:sp>
        <p:nvSpPr>
          <p:cNvPr id="179" name="Google Shape;179;p35"/>
          <p:cNvSpPr txBox="1"/>
          <p:nvPr>
            <p:ph type="title"/>
          </p:nvPr>
        </p:nvSpPr>
        <p:spPr>
          <a:xfrm>
            <a:off x="1792288" y="3600450"/>
            <a:ext cx="5486400" cy="4251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dk1"/>
              </a:buClr>
              <a:buSzPts val="1500"/>
              <a:buFont typeface="Calibri"/>
              <a:buNone/>
              <a:defRPr b="1" sz="1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0" name="Google Shape;180;p35"/>
          <p:cNvSpPr/>
          <p:nvPr>
            <p:ph idx="2" type="pic"/>
          </p:nvPr>
        </p:nvSpPr>
        <p:spPr>
          <a:xfrm>
            <a:off x="1792288" y="459581"/>
            <a:ext cx="5486400" cy="3086100"/>
          </a:xfrm>
          <a:prstGeom prst="rect">
            <a:avLst/>
          </a:prstGeom>
          <a:noFill/>
          <a:ln>
            <a:noFill/>
          </a:ln>
        </p:spPr>
      </p:sp>
      <p:sp>
        <p:nvSpPr>
          <p:cNvPr id="181" name="Google Shape;181;p35"/>
          <p:cNvSpPr txBox="1"/>
          <p:nvPr>
            <p:ph idx="1" type="body"/>
          </p:nvPr>
        </p:nvSpPr>
        <p:spPr>
          <a:xfrm>
            <a:off x="1792288" y="4025503"/>
            <a:ext cx="5486400" cy="603600"/>
          </a:xfrm>
          <a:prstGeom prst="rect">
            <a:avLst/>
          </a:prstGeom>
          <a:noFill/>
          <a:ln>
            <a:noFill/>
          </a:ln>
        </p:spPr>
        <p:txBody>
          <a:bodyPr anchorCtr="0" anchor="t" bIns="34275" lIns="68575" spcFirstLastPara="1" rIns="68575" wrap="square" tIns="34275">
            <a:norm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182" name="Google Shape;182;p35"/>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3" name="Google Shape;183;p35"/>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4" name="Google Shape;184;p35"/>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5" name="Shape 185"/>
        <p:cNvGrpSpPr/>
        <p:nvPr/>
      </p:nvGrpSpPr>
      <p:grpSpPr>
        <a:xfrm>
          <a:off x="0" y="0"/>
          <a:ext cx="0" cy="0"/>
          <a:chOff x="0" y="0"/>
          <a:chExt cx="0" cy="0"/>
        </a:xfrm>
      </p:grpSpPr>
      <p:sp>
        <p:nvSpPr>
          <p:cNvPr id="186" name="Google Shape;186;p36"/>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7" name="Google Shape;187;p36"/>
          <p:cNvSpPr txBox="1"/>
          <p:nvPr>
            <p:ph idx="1" type="body"/>
          </p:nvPr>
        </p:nvSpPr>
        <p:spPr>
          <a:xfrm rot="5400000">
            <a:off x="2874750" y="-1217399"/>
            <a:ext cx="3394500" cy="82296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88" name="Google Shape;188;p36"/>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89" name="Google Shape;189;p36"/>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0" name="Google Shape;190;p36"/>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91" name="Shape 191"/>
        <p:cNvGrpSpPr/>
        <p:nvPr/>
      </p:nvGrpSpPr>
      <p:grpSpPr>
        <a:xfrm>
          <a:off x="0" y="0"/>
          <a:ext cx="0" cy="0"/>
          <a:chOff x="0" y="0"/>
          <a:chExt cx="0" cy="0"/>
        </a:xfrm>
      </p:grpSpPr>
      <p:sp>
        <p:nvSpPr>
          <p:cNvPr id="192" name="Google Shape;192;p37"/>
          <p:cNvSpPr txBox="1"/>
          <p:nvPr>
            <p:ph type="title"/>
          </p:nvPr>
        </p:nvSpPr>
        <p:spPr>
          <a:xfrm rot="5400000">
            <a:off x="5463750" y="1371629"/>
            <a:ext cx="4388700" cy="20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3" name="Google Shape;193;p37"/>
          <p:cNvSpPr txBox="1"/>
          <p:nvPr>
            <p:ph idx="1" type="body"/>
          </p:nvPr>
        </p:nvSpPr>
        <p:spPr>
          <a:xfrm rot="5400000">
            <a:off x="1272750" y="-609571"/>
            <a:ext cx="4388700" cy="60198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94" name="Google Shape;194;p37"/>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5" name="Google Shape;195;p37"/>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6" name="Google Shape;196;p37"/>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3" name="Shape 203"/>
        <p:cNvGrpSpPr/>
        <p:nvPr/>
      </p:nvGrpSpPr>
      <p:grpSpPr>
        <a:xfrm>
          <a:off x="0" y="0"/>
          <a:ext cx="0" cy="0"/>
          <a:chOff x="0" y="0"/>
          <a:chExt cx="0" cy="0"/>
        </a:xfrm>
      </p:grpSpPr>
      <p:sp>
        <p:nvSpPr>
          <p:cNvPr id="204" name="Google Shape;204;p39"/>
          <p:cNvSpPr txBox="1"/>
          <p:nvPr>
            <p:ph type="ctrTitle"/>
          </p:nvPr>
        </p:nvSpPr>
        <p:spPr>
          <a:xfrm>
            <a:off x="685800" y="1597819"/>
            <a:ext cx="7772400" cy="11025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5" name="Google Shape;205;p39"/>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rmAutofit/>
          </a:bodyPr>
          <a:lstStyle>
            <a:lvl1pPr lvl="0" rtl="0" algn="ctr">
              <a:spcBef>
                <a:spcPts val="500"/>
              </a:spcBef>
              <a:spcAft>
                <a:spcPts val="0"/>
              </a:spcAft>
              <a:buClr>
                <a:srgbClr val="888888"/>
              </a:buClr>
              <a:buSzPts val="2400"/>
              <a:buNone/>
              <a:defRPr>
                <a:solidFill>
                  <a:srgbClr val="888888"/>
                </a:solidFill>
              </a:defRPr>
            </a:lvl1pPr>
            <a:lvl2pPr lvl="1" rtl="0" algn="ctr">
              <a:spcBef>
                <a:spcPts val="400"/>
              </a:spcBef>
              <a:spcAft>
                <a:spcPts val="0"/>
              </a:spcAft>
              <a:buClr>
                <a:srgbClr val="888888"/>
              </a:buClr>
              <a:buSzPts val="2100"/>
              <a:buNone/>
              <a:defRPr>
                <a:solidFill>
                  <a:srgbClr val="888888"/>
                </a:solidFill>
              </a:defRPr>
            </a:lvl2pPr>
            <a:lvl3pPr lvl="2" rtl="0" algn="ctr">
              <a:spcBef>
                <a:spcPts val="400"/>
              </a:spcBef>
              <a:spcAft>
                <a:spcPts val="0"/>
              </a:spcAft>
              <a:buClr>
                <a:srgbClr val="888888"/>
              </a:buClr>
              <a:buSzPts val="1800"/>
              <a:buNone/>
              <a:defRPr>
                <a:solidFill>
                  <a:srgbClr val="888888"/>
                </a:solidFill>
              </a:defRPr>
            </a:lvl3pPr>
            <a:lvl4pPr lvl="3" rtl="0" algn="ctr">
              <a:spcBef>
                <a:spcPts val="300"/>
              </a:spcBef>
              <a:spcAft>
                <a:spcPts val="0"/>
              </a:spcAft>
              <a:buClr>
                <a:srgbClr val="888888"/>
              </a:buClr>
              <a:buSzPts val="1500"/>
              <a:buNone/>
              <a:defRPr>
                <a:solidFill>
                  <a:srgbClr val="888888"/>
                </a:solidFill>
              </a:defRPr>
            </a:lvl4pPr>
            <a:lvl5pPr lvl="4" rtl="0" algn="ctr">
              <a:spcBef>
                <a:spcPts val="300"/>
              </a:spcBef>
              <a:spcAft>
                <a:spcPts val="0"/>
              </a:spcAft>
              <a:buClr>
                <a:srgbClr val="888888"/>
              </a:buClr>
              <a:buSzPts val="1500"/>
              <a:buNone/>
              <a:defRPr>
                <a:solidFill>
                  <a:srgbClr val="888888"/>
                </a:solidFill>
              </a:defRPr>
            </a:lvl5pPr>
            <a:lvl6pPr lvl="5" rtl="0" algn="ctr">
              <a:spcBef>
                <a:spcPts val="300"/>
              </a:spcBef>
              <a:spcAft>
                <a:spcPts val="0"/>
              </a:spcAft>
              <a:buClr>
                <a:srgbClr val="888888"/>
              </a:buClr>
              <a:buSzPts val="1500"/>
              <a:buNone/>
              <a:defRPr>
                <a:solidFill>
                  <a:srgbClr val="888888"/>
                </a:solidFill>
              </a:defRPr>
            </a:lvl6pPr>
            <a:lvl7pPr lvl="6" rtl="0" algn="ctr">
              <a:spcBef>
                <a:spcPts val="300"/>
              </a:spcBef>
              <a:spcAft>
                <a:spcPts val="0"/>
              </a:spcAft>
              <a:buClr>
                <a:srgbClr val="888888"/>
              </a:buClr>
              <a:buSzPts val="1500"/>
              <a:buNone/>
              <a:defRPr>
                <a:solidFill>
                  <a:srgbClr val="888888"/>
                </a:solidFill>
              </a:defRPr>
            </a:lvl7pPr>
            <a:lvl8pPr lvl="7" rtl="0" algn="ctr">
              <a:spcBef>
                <a:spcPts val="300"/>
              </a:spcBef>
              <a:spcAft>
                <a:spcPts val="0"/>
              </a:spcAft>
              <a:buClr>
                <a:srgbClr val="888888"/>
              </a:buClr>
              <a:buSzPts val="1500"/>
              <a:buNone/>
              <a:defRPr>
                <a:solidFill>
                  <a:srgbClr val="888888"/>
                </a:solidFill>
              </a:defRPr>
            </a:lvl8pPr>
            <a:lvl9pPr lvl="8" rtl="0" algn="ctr">
              <a:spcBef>
                <a:spcPts val="300"/>
              </a:spcBef>
              <a:spcAft>
                <a:spcPts val="0"/>
              </a:spcAft>
              <a:buClr>
                <a:srgbClr val="888888"/>
              </a:buClr>
              <a:buSzPts val="1500"/>
              <a:buNone/>
              <a:defRPr>
                <a:solidFill>
                  <a:srgbClr val="888888"/>
                </a:solidFill>
              </a:defRPr>
            </a:lvl9pPr>
          </a:lstStyle>
          <a:p/>
        </p:txBody>
      </p:sp>
      <p:sp>
        <p:nvSpPr>
          <p:cNvPr id="206" name="Google Shape;206;p39"/>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7" name="Google Shape;207;p39"/>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08" name="Google Shape;208;p39"/>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9" name="Shape 209"/>
        <p:cNvGrpSpPr/>
        <p:nvPr/>
      </p:nvGrpSpPr>
      <p:grpSpPr>
        <a:xfrm>
          <a:off x="0" y="0"/>
          <a:ext cx="0" cy="0"/>
          <a:chOff x="0" y="0"/>
          <a:chExt cx="0" cy="0"/>
        </a:xfrm>
      </p:grpSpPr>
      <p:sp>
        <p:nvSpPr>
          <p:cNvPr id="210" name="Google Shape;210;p40"/>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1" name="Google Shape;211;p40"/>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212" name="Google Shape;212;p40"/>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3" name="Google Shape;213;p40"/>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4" name="Google Shape;214;p40"/>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lt1"/>
        </a:solidFill>
      </p:bgPr>
    </p:bg>
    <p:spTree>
      <p:nvGrpSpPr>
        <p:cNvPr id="215" name="Shape 215"/>
        <p:cNvGrpSpPr/>
        <p:nvPr/>
      </p:nvGrpSpPr>
      <p:grpSpPr>
        <a:xfrm>
          <a:off x="0" y="0"/>
          <a:ext cx="0" cy="0"/>
          <a:chOff x="0" y="0"/>
          <a:chExt cx="0" cy="0"/>
        </a:xfrm>
      </p:grpSpPr>
      <p:sp>
        <p:nvSpPr>
          <p:cNvPr id="216" name="Google Shape;216;p41"/>
          <p:cNvSpPr txBox="1"/>
          <p:nvPr>
            <p:ph idx="1" type="body"/>
          </p:nvPr>
        </p:nvSpPr>
        <p:spPr>
          <a:xfrm>
            <a:off x="3232547" y="804863"/>
            <a:ext cx="5474400" cy="3906300"/>
          </a:xfrm>
          <a:prstGeom prst="rect">
            <a:avLst/>
          </a:prstGeom>
          <a:noFill/>
          <a:ln>
            <a:noFill/>
          </a:ln>
        </p:spPr>
        <p:txBody>
          <a:bodyPr anchorCtr="0" anchor="t" bIns="0" lIns="0" spcFirstLastPara="1" rIns="0" wrap="square" tIns="0">
            <a:noAutofit/>
          </a:bodyPr>
          <a:lstStyle>
            <a:lvl1pPr indent="-317500" lvl="0" marL="457200" rtl="0" algn="l">
              <a:lnSpc>
                <a:spcPct val="110000"/>
              </a:lnSpc>
              <a:spcBef>
                <a:spcPts val="0"/>
              </a:spcBef>
              <a:spcAft>
                <a:spcPts val="0"/>
              </a:spcAft>
              <a:buClr>
                <a:srgbClr val="003F2E"/>
              </a:buClr>
              <a:buSzPts val="1400"/>
              <a:buFont typeface="Arial"/>
              <a:buAutoNum type="arabicPeriod"/>
              <a:defRPr>
                <a:solidFill>
                  <a:srgbClr val="003F2E"/>
                </a:solidFill>
              </a:defRPr>
            </a:lvl1pPr>
            <a:lvl2pPr indent="-298450" lvl="1" marL="914400" rtl="0" algn="l">
              <a:lnSpc>
                <a:spcPct val="110000"/>
              </a:lnSpc>
              <a:spcBef>
                <a:spcPts val="400"/>
              </a:spcBef>
              <a:spcAft>
                <a:spcPts val="0"/>
              </a:spcAft>
              <a:buClr>
                <a:srgbClr val="003F2E"/>
              </a:buClr>
              <a:buSzPts val="1100"/>
              <a:buChar char="•"/>
              <a:defRPr>
                <a:solidFill>
                  <a:srgbClr val="003F2E"/>
                </a:solidFill>
              </a:defRPr>
            </a:lvl2pPr>
            <a:lvl3pPr indent="-298450" lvl="2" marL="1371600" rtl="0" algn="l">
              <a:lnSpc>
                <a:spcPct val="110000"/>
              </a:lnSpc>
              <a:spcBef>
                <a:spcPts val="400"/>
              </a:spcBef>
              <a:spcAft>
                <a:spcPts val="0"/>
              </a:spcAft>
              <a:buClr>
                <a:srgbClr val="003F2E"/>
              </a:buClr>
              <a:buSzPts val="1100"/>
              <a:buChar char="•"/>
              <a:defRPr>
                <a:solidFill>
                  <a:srgbClr val="003F2E"/>
                </a:solidFill>
              </a:defRPr>
            </a:lvl3pPr>
            <a:lvl4pPr indent="-298450" lvl="3" marL="1828800" rtl="0" algn="l">
              <a:lnSpc>
                <a:spcPct val="110000"/>
              </a:lnSpc>
              <a:spcBef>
                <a:spcPts val="400"/>
              </a:spcBef>
              <a:spcAft>
                <a:spcPts val="0"/>
              </a:spcAft>
              <a:buClr>
                <a:srgbClr val="003F2E"/>
              </a:buClr>
              <a:buSzPts val="1100"/>
              <a:buChar char="•"/>
              <a:defRPr>
                <a:solidFill>
                  <a:srgbClr val="003F2E"/>
                </a:solidFill>
              </a:defRPr>
            </a:lvl4pPr>
            <a:lvl5pPr indent="-298450" lvl="4" marL="2286000" rtl="0" algn="l">
              <a:lnSpc>
                <a:spcPct val="110000"/>
              </a:lnSpc>
              <a:spcBef>
                <a:spcPts val="400"/>
              </a:spcBef>
              <a:spcAft>
                <a:spcPts val="0"/>
              </a:spcAft>
              <a:buClr>
                <a:srgbClr val="003F2E"/>
              </a:buClr>
              <a:buSzPts val="1100"/>
              <a:buChar char="•"/>
              <a:defRPr>
                <a:solidFill>
                  <a:srgbClr val="003F2E"/>
                </a:solidFill>
              </a:defRPr>
            </a:lvl5pPr>
            <a:lvl6pPr indent="-298450" lvl="5" marL="2743200" rtl="0" algn="l">
              <a:lnSpc>
                <a:spcPct val="90000"/>
              </a:lnSpc>
              <a:spcBef>
                <a:spcPts val="400"/>
              </a:spcBef>
              <a:spcAft>
                <a:spcPts val="0"/>
              </a:spcAft>
              <a:buClr>
                <a:srgbClr val="003F2E"/>
              </a:buClr>
              <a:buSzPts val="1100"/>
              <a:buChar char="•"/>
              <a:defRPr>
                <a:solidFill>
                  <a:srgbClr val="003F2E"/>
                </a:solidFill>
              </a:defRPr>
            </a:lvl6pPr>
            <a:lvl7pPr indent="-298450" lvl="6" marL="3200400" rtl="0" algn="l">
              <a:lnSpc>
                <a:spcPct val="90000"/>
              </a:lnSpc>
              <a:spcBef>
                <a:spcPts val="400"/>
              </a:spcBef>
              <a:spcAft>
                <a:spcPts val="0"/>
              </a:spcAft>
              <a:buClr>
                <a:srgbClr val="003F2E"/>
              </a:buClr>
              <a:buSzPts val="1100"/>
              <a:buChar char="•"/>
              <a:defRPr>
                <a:solidFill>
                  <a:srgbClr val="003F2E"/>
                </a:solidFill>
              </a:defRPr>
            </a:lvl7pPr>
            <a:lvl8pPr indent="-298450" lvl="7" marL="3657600" rtl="0" algn="l">
              <a:lnSpc>
                <a:spcPct val="90000"/>
              </a:lnSpc>
              <a:spcBef>
                <a:spcPts val="400"/>
              </a:spcBef>
              <a:spcAft>
                <a:spcPts val="0"/>
              </a:spcAft>
              <a:buClr>
                <a:srgbClr val="003F2E"/>
              </a:buClr>
              <a:buSzPts val="1100"/>
              <a:buChar char="•"/>
              <a:defRPr>
                <a:solidFill>
                  <a:srgbClr val="003F2E"/>
                </a:solidFill>
              </a:defRPr>
            </a:lvl8pPr>
            <a:lvl9pPr indent="-298450" lvl="8" marL="4114800" rtl="0" algn="l">
              <a:lnSpc>
                <a:spcPct val="90000"/>
              </a:lnSpc>
              <a:spcBef>
                <a:spcPts val="400"/>
              </a:spcBef>
              <a:spcAft>
                <a:spcPts val="0"/>
              </a:spcAft>
              <a:buClr>
                <a:srgbClr val="003F2E"/>
              </a:buClr>
              <a:buSzPts val="1100"/>
              <a:buChar char="•"/>
              <a:defRPr>
                <a:solidFill>
                  <a:srgbClr val="003F2E"/>
                </a:solidFill>
              </a:defRPr>
            </a:lvl9pPr>
          </a:lstStyle>
          <a:p/>
        </p:txBody>
      </p:sp>
      <p:sp>
        <p:nvSpPr>
          <p:cNvPr id="217" name="Google Shape;217;p41"/>
          <p:cNvSpPr txBox="1"/>
          <p:nvPr>
            <p:ph idx="2" type="subTitle"/>
          </p:nvPr>
        </p:nvSpPr>
        <p:spPr>
          <a:xfrm>
            <a:off x="436959" y="804863"/>
            <a:ext cx="1872000" cy="1080000"/>
          </a:xfrm>
          <a:prstGeom prst="rect">
            <a:avLst/>
          </a:prstGeom>
          <a:noFill/>
          <a:ln>
            <a:noFill/>
          </a:ln>
        </p:spPr>
        <p:txBody>
          <a:bodyPr anchorCtr="0" anchor="t" bIns="0" lIns="0" spcFirstLastPara="1" rIns="0" wrap="square" tIns="0">
            <a:noAutofit/>
          </a:bodyPr>
          <a:lstStyle>
            <a:lvl1pPr lvl="0" rtl="0" algn="l">
              <a:spcBef>
                <a:spcPts val="0"/>
              </a:spcBef>
              <a:spcAft>
                <a:spcPts val="0"/>
              </a:spcAft>
              <a:buClr>
                <a:srgbClr val="003F2E"/>
              </a:buClr>
              <a:buSzPts val="2400"/>
              <a:buNone/>
              <a:defRPr b="1">
                <a:solidFill>
                  <a:srgbClr val="003F2E"/>
                </a:solidFill>
                <a:latin typeface="Arial"/>
                <a:ea typeface="Arial"/>
                <a:cs typeface="Arial"/>
                <a:sym typeface="Arial"/>
              </a:defRPr>
            </a:lvl1pPr>
            <a:lvl2pPr lvl="1" rtl="0" algn="l">
              <a:spcBef>
                <a:spcPts val="800"/>
              </a:spcBef>
              <a:spcAft>
                <a:spcPts val="0"/>
              </a:spcAft>
              <a:buClr>
                <a:srgbClr val="003F2E"/>
              </a:buClr>
              <a:buSzPts val="2100"/>
              <a:buNone/>
              <a:defRPr>
                <a:solidFill>
                  <a:srgbClr val="003F2E"/>
                </a:solidFill>
              </a:defRPr>
            </a:lvl2pPr>
            <a:lvl3pPr lvl="2" rtl="0" algn="l">
              <a:spcBef>
                <a:spcPts val="800"/>
              </a:spcBef>
              <a:spcAft>
                <a:spcPts val="0"/>
              </a:spcAft>
              <a:buClr>
                <a:srgbClr val="003F2E"/>
              </a:buClr>
              <a:buSzPts val="1800"/>
              <a:buNone/>
              <a:defRPr>
                <a:solidFill>
                  <a:srgbClr val="003F2E"/>
                </a:solidFill>
              </a:defRPr>
            </a:lvl3pPr>
            <a:lvl4pPr lvl="3" rtl="0" algn="l">
              <a:spcBef>
                <a:spcPts val="800"/>
              </a:spcBef>
              <a:spcAft>
                <a:spcPts val="0"/>
              </a:spcAft>
              <a:buClr>
                <a:srgbClr val="003F2E"/>
              </a:buClr>
              <a:buSzPts val="1500"/>
              <a:buNone/>
              <a:defRPr>
                <a:solidFill>
                  <a:srgbClr val="003F2E"/>
                </a:solidFill>
              </a:defRPr>
            </a:lvl4pPr>
            <a:lvl5pPr lvl="4" rtl="0" algn="l">
              <a:spcBef>
                <a:spcPts val="800"/>
              </a:spcBef>
              <a:spcAft>
                <a:spcPts val="0"/>
              </a:spcAft>
              <a:buClr>
                <a:srgbClr val="003F2E"/>
              </a:buClr>
              <a:buSzPts val="1500"/>
              <a:buNone/>
              <a:defRPr>
                <a:solidFill>
                  <a:srgbClr val="003F2E"/>
                </a:solidFill>
              </a:defRPr>
            </a:lvl5pPr>
            <a:lvl6pPr lvl="5" rtl="0" algn="l">
              <a:spcBef>
                <a:spcPts val="800"/>
              </a:spcBef>
              <a:spcAft>
                <a:spcPts val="0"/>
              </a:spcAft>
              <a:buClr>
                <a:srgbClr val="003F2E"/>
              </a:buClr>
              <a:buSzPts val="1500"/>
              <a:buNone/>
              <a:defRPr>
                <a:solidFill>
                  <a:srgbClr val="003F2E"/>
                </a:solidFill>
              </a:defRPr>
            </a:lvl6pPr>
            <a:lvl7pPr lvl="6" rtl="0" algn="l">
              <a:spcBef>
                <a:spcPts val="800"/>
              </a:spcBef>
              <a:spcAft>
                <a:spcPts val="0"/>
              </a:spcAft>
              <a:buClr>
                <a:srgbClr val="003F2E"/>
              </a:buClr>
              <a:buSzPts val="1500"/>
              <a:buNone/>
              <a:defRPr>
                <a:solidFill>
                  <a:srgbClr val="003F2E"/>
                </a:solidFill>
              </a:defRPr>
            </a:lvl7pPr>
            <a:lvl8pPr lvl="7" rtl="0" algn="l">
              <a:spcBef>
                <a:spcPts val="800"/>
              </a:spcBef>
              <a:spcAft>
                <a:spcPts val="0"/>
              </a:spcAft>
              <a:buClr>
                <a:srgbClr val="003F2E"/>
              </a:buClr>
              <a:buSzPts val="1500"/>
              <a:buNone/>
              <a:defRPr>
                <a:solidFill>
                  <a:srgbClr val="003F2E"/>
                </a:solidFill>
              </a:defRPr>
            </a:lvl8pPr>
            <a:lvl9pPr lvl="8" rtl="0" algn="l">
              <a:spcBef>
                <a:spcPts val="800"/>
              </a:spcBef>
              <a:spcAft>
                <a:spcPts val="0"/>
              </a:spcAft>
              <a:buClr>
                <a:srgbClr val="003F2E"/>
              </a:buClr>
              <a:buSzPts val="1500"/>
              <a:buNone/>
              <a:defRPr>
                <a:solidFill>
                  <a:srgbClr val="003F2E"/>
                </a:solidFill>
              </a:defRPr>
            </a:lvl9pPr>
          </a:lstStyle>
          <a:p/>
        </p:txBody>
      </p:sp>
      <p:sp>
        <p:nvSpPr>
          <p:cNvPr id="218" name="Google Shape;218;p41"/>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003F2E"/>
              </a:buClr>
              <a:buSzPts val="600"/>
              <a:buFont typeface="Arial"/>
              <a:buNone/>
            </a:pPr>
            <a:fld id="{00000000-1234-1234-1234-123412341234}" type="slidenum">
              <a:rPr lang="en-GB" sz="600">
                <a:solidFill>
                  <a:srgbClr val="003F2E"/>
                </a:solidFill>
                <a:latin typeface="Arial"/>
                <a:ea typeface="Arial"/>
                <a:cs typeface="Arial"/>
                <a:sym typeface="Arial"/>
              </a:rPr>
              <a:t>‹#›</a:t>
            </a:fld>
            <a:endParaRPr sz="600">
              <a:solidFill>
                <a:srgbClr val="003F2E"/>
              </a:solidFill>
              <a:latin typeface="Arial"/>
              <a:ea typeface="Arial"/>
              <a:cs typeface="Arial"/>
              <a:sym typeface="Arial"/>
            </a:endParaRPr>
          </a:p>
        </p:txBody>
      </p:sp>
      <p:sp>
        <p:nvSpPr>
          <p:cNvPr id="219" name="Google Shape;219;p41"/>
          <p:cNvSpPr txBox="1"/>
          <p:nvPr/>
        </p:nvSpPr>
        <p:spPr>
          <a:xfrm>
            <a:off x="436986" y="4789800"/>
            <a:ext cx="1265700" cy="91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003F2E"/>
              </a:buClr>
              <a:buSzPts val="600"/>
              <a:buFont typeface="Arial"/>
              <a:buNone/>
            </a:pPr>
            <a:r>
              <a:rPr lang="en-GB" sz="600">
                <a:solidFill>
                  <a:srgbClr val="003F2E"/>
                </a:solidFill>
                <a:latin typeface="Arial"/>
                <a:ea typeface="Arial"/>
                <a:cs typeface="Arial"/>
                <a:sym typeface="Arial"/>
              </a:rPr>
              <a:t>FAIR Conference</a:t>
            </a:r>
            <a:endParaRPr sz="600">
              <a:solidFill>
                <a:srgbClr val="003F2E"/>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0" name="Shape 220"/>
        <p:cNvGrpSpPr/>
        <p:nvPr/>
      </p:nvGrpSpPr>
      <p:grpSpPr>
        <a:xfrm>
          <a:off x="0" y="0"/>
          <a:ext cx="0" cy="0"/>
          <a:chOff x="0" y="0"/>
          <a:chExt cx="0" cy="0"/>
        </a:xfrm>
      </p:grpSpPr>
      <p:sp>
        <p:nvSpPr>
          <p:cNvPr id="221" name="Google Shape;221;p42"/>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2" name="Google Shape;222;p42"/>
          <p:cNvSpPr txBox="1"/>
          <p:nvPr>
            <p:ph idx="1" type="body"/>
          </p:nvPr>
        </p:nvSpPr>
        <p:spPr>
          <a:xfrm>
            <a:off x="457200" y="1200151"/>
            <a:ext cx="4038600" cy="3394500"/>
          </a:xfrm>
          <a:prstGeom prst="rect">
            <a:avLst/>
          </a:prstGeom>
          <a:noFill/>
          <a:ln>
            <a:noFill/>
          </a:ln>
        </p:spPr>
        <p:txBody>
          <a:bodyPr anchorCtr="0" anchor="t" bIns="34275" lIns="68575" spcFirstLastPara="1" rIns="68575" wrap="square" tIns="34275">
            <a:norm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400"/>
              </a:spcBef>
              <a:spcAft>
                <a:spcPts val="0"/>
              </a:spcAft>
              <a:buClr>
                <a:schemeClr val="dk1"/>
              </a:buClr>
              <a:buSzPts val="1800"/>
              <a:buChar char="–"/>
              <a:defRPr sz="1800"/>
            </a:lvl2pPr>
            <a:lvl3pPr indent="-323850" lvl="2" marL="1371600" rtl="0" algn="l">
              <a:spcBef>
                <a:spcPts val="300"/>
              </a:spcBef>
              <a:spcAft>
                <a:spcPts val="0"/>
              </a:spcAft>
              <a:buClr>
                <a:schemeClr val="dk1"/>
              </a:buClr>
              <a:buSzPts val="1500"/>
              <a:buChar char="•"/>
              <a:defRPr sz="1500"/>
            </a:lvl3pPr>
            <a:lvl4pPr indent="-317500" lvl="3" marL="1828800" rtl="0" algn="l">
              <a:spcBef>
                <a:spcPts val="300"/>
              </a:spcBef>
              <a:spcAft>
                <a:spcPts val="0"/>
              </a:spcAft>
              <a:buClr>
                <a:schemeClr val="dk1"/>
              </a:buClr>
              <a:buSzPts val="1400"/>
              <a:buChar char="–"/>
              <a:defRPr sz="1400"/>
            </a:lvl4pPr>
            <a:lvl5pPr indent="-317500" lvl="4" marL="2286000" rtl="0" algn="l">
              <a:spcBef>
                <a:spcPts val="300"/>
              </a:spcBef>
              <a:spcAft>
                <a:spcPts val="0"/>
              </a:spcAft>
              <a:buClr>
                <a:schemeClr val="dk1"/>
              </a:buClr>
              <a:buSzPts val="1400"/>
              <a:buChar char="»"/>
              <a:defRPr sz="14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223" name="Google Shape;223;p42"/>
          <p:cNvSpPr txBox="1"/>
          <p:nvPr>
            <p:ph idx="2" type="body"/>
          </p:nvPr>
        </p:nvSpPr>
        <p:spPr>
          <a:xfrm>
            <a:off x="4648200" y="1200151"/>
            <a:ext cx="4038600" cy="3394500"/>
          </a:xfrm>
          <a:prstGeom prst="rect">
            <a:avLst/>
          </a:prstGeom>
          <a:noFill/>
          <a:ln>
            <a:noFill/>
          </a:ln>
        </p:spPr>
        <p:txBody>
          <a:bodyPr anchorCtr="0" anchor="t" bIns="34275" lIns="68575" spcFirstLastPara="1" rIns="68575" wrap="square" tIns="34275">
            <a:normAutofit/>
          </a:bodyPr>
          <a:lstStyle>
            <a:lvl1pPr indent="-361950" lvl="0" marL="457200" rtl="0" algn="l">
              <a:spcBef>
                <a:spcPts val="400"/>
              </a:spcBef>
              <a:spcAft>
                <a:spcPts val="0"/>
              </a:spcAft>
              <a:buClr>
                <a:schemeClr val="dk1"/>
              </a:buClr>
              <a:buSzPts val="2100"/>
              <a:buChar char="•"/>
              <a:defRPr sz="2100"/>
            </a:lvl1pPr>
            <a:lvl2pPr indent="-342900" lvl="1" marL="914400" rtl="0" algn="l">
              <a:spcBef>
                <a:spcPts val="400"/>
              </a:spcBef>
              <a:spcAft>
                <a:spcPts val="0"/>
              </a:spcAft>
              <a:buClr>
                <a:schemeClr val="dk1"/>
              </a:buClr>
              <a:buSzPts val="1800"/>
              <a:buChar char="–"/>
              <a:defRPr sz="1800"/>
            </a:lvl2pPr>
            <a:lvl3pPr indent="-323850" lvl="2" marL="1371600" rtl="0" algn="l">
              <a:spcBef>
                <a:spcPts val="300"/>
              </a:spcBef>
              <a:spcAft>
                <a:spcPts val="0"/>
              </a:spcAft>
              <a:buClr>
                <a:schemeClr val="dk1"/>
              </a:buClr>
              <a:buSzPts val="1500"/>
              <a:buChar char="•"/>
              <a:defRPr sz="1500"/>
            </a:lvl3pPr>
            <a:lvl4pPr indent="-317500" lvl="3" marL="1828800" rtl="0" algn="l">
              <a:spcBef>
                <a:spcPts val="300"/>
              </a:spcBef>
              <a:spcAft>
                <a:spcPts val="0"/>
              </a:spcAft>
              <a:buClr>
                <a:schemeClr val="dk1"/>
              </a:buClr>
              <a:buSzPts val="1400"/>
              <a:buChar char="–"/>
              <a:defRPr sz="1400"/>
            </a:lvl4pPr>
            <a:lvl5pPr indent="-317500" lvl="4" marL="2286000" rtl="0" algn="l">
              <a:spcBef>
                <a:spcPts val="300"/>
              </a:spcBef>
              <a:spcAft>
                <a:spcPts val="0"/>
              </a:spcAft>
              <a:buClr>
                <a:schemeClr val="dk1"/>
              </a:buClr>
              <a:buSzPts val="1400"/>
              <a:buChar char="»"/>
              <a:defRPr sz="1400"/>
            </a:lvl5pPr>
            <a:lvl6pPr indent="-317500" lvl="5" marL="2743200" rtl="0" algn="l">
              <a:spcBef>
                <a:spcPts val="300"/>
              </a:spcBef>
              <a:spcAft>
                <a:spcPts val="0"/>
              </a:spcAft>
              <a:buClr>
                <a:schemeClr val="dk1"/>
              </a:buClr>
              <a:buSzPts val="1400"/>
              <a:buChar char="•"/>
              <a:defRPr sz="1400"/>
            </a:lvl6pPr>
            <a:lvl7pPr indent="-317500" lvl="6" marL="3200400" rtl="0" algn="l">
              <a:spcBef>
                <a:spcPts val="300"/>
              </a:spcBef>
              <a:spcAft>
                <a:spcPts val="0"/>
              </a:spcAft>
              <a:buClr>
                <a:schemeClr val="dk1"/>
              </a:buClr>
              <a:buSzPts val="1400"/>
              <a:buChar char="•"/>
              <a:defRPr sz="1400"/>
            </a:lvl7pPr>
            <a:lvl8pPr indent="-317500" lvl="7" marL="3657600" rtl="0" algn="l">
              <a:spcBef>
                <a:spcPts val="300"/>
              </a:spcBef>
              <a:spcAft>
                <a:spcPts val="0"/>
              </a:spcAft>
              <a:buClr>
                <a:schemeClr val="dk1"/>
              </a:buClr>
              <a:buSzPts val="1400"/>
              <a:buChar char="•"/>
              <a:defRPr sz="1400"/>
            </a:lvl8pPr>
            <a:lvl9pPr indent="-317500" lvl="8" marL="4114800" rtl="0" algn="l">
              <a:spcBef>
                <a:spcPts val="300"/>
              </a:spcBef>
              <a:spcAft>
                <a:spcPts val="0"/>
              </a:spcAft>
              <a:buClr>
                <a:schemeClr val="dk1"/>
              </a:buClr>
              <a:buSzPts val="1400"/>
              <a:buChar char="•"/>
              <a:defRPr sz="1400"/>
            </a:lvl9pPr>
          </a:lstStyle>
          <a:p/>
        </p:txBody>
      </p:sp>
      <p:sp>
        <p:nvSpPr>
          <p:cNvPr id="224" name="Google Shape;224;p42"/>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5" name="Google Shape;225;p42"/>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6" name="Google Shape;226;p42"/>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solidFill>
          <a:schemeClr val="lt1"/>
        </a:solidFill>
      </p:bgPr>
    </p:bg>
    <p:spTree>
      <p:nvGrpSpPr>
        <p:cNvPr id="29" name="Shape 29"/>
        <p:cNvGrpSpPr/>
        <p:nvPr/>
      </p:nvGrpSpPr>
      <p:grpSpPr>
        <a:xfrm>
          <a:off x="0" y="0"/>
          <a:ext cx="0" cy="0"/>
          <a:chOff x="0" y="0"/>
          <a:chExt cx="0" cy="0"/>
        </a:xfrm>
      </p:grpSpPr>
      <p:sp>
        <p:nvSpPr>
          <p:cNvPr id="30" name="Google Shape;30;p5"/>
          <p:cNvSpPr txBox="1"/>
          <p:nvPr>
            <p:ph idx="1" type="body"/>
          </p:nvPr>
        </p:nvSpPr>
        <p:spPr>
          <a:xfrm>
            <a:off x="3232547" y="804863"/>
            <a:ext cx="5474400" cy="3906300"/>
          </a:xfrm>
          <a:prstGeom prst="rect">
            <a:avLst/>
          </a:prstGeom>
          <a:noFill/>
          <a:ln>
            <a:noFill/>
          </a:ln>
        </p:spPr>
        <p:txBody>
          <a:bodyPr anchorCtr="0" anchor="t" bIns="0" lIns="0" spcFirstLastPara="1" rIns="0" wrap="square" tIns="0">
            <a:noAutofit/>
          </a:bodyPr>
          <a:lstStyle>
            <a:lvl1pPr indent="-342900" lvl="0" marL="457200" algn="l">
              <a:lnSpc>
                <a:spcPct val="110000"/>
              </a:lnSpc>
              <a:spcBef>
                <a:spcPts val="0"/>
              </a:spcBef>
              <a:spcAft>
                <a:spcPts val="0"/>
              </a:spcAft>
              <a:buClr>
                <a:srgbClr val="003F2E"/>
              </a:buClr>
              <a:buSzPts val="1800"/>
              <a:buFont typeface="Arial"/>
              <a:buAutoNum type="arabicPeriod"/>
              <a:defRPr>
                <a:solidFill>
                  <a:srgbClr val="003F2E"/>
                </a:solidFill>
              </a:defRPr>
            </a:lvl1pPr>
            <a:lvl2pPr indent="-317500" lvl="1" marL="914400" algn="l">
              <a:lnSpc>
                <a:spcPct val="110000"/>
              </a:lnSpc>
              <a:spcBef>
                <a:spcPts val="400"/>
              </a:spcBef>
              <a:spcAft>
                <a:spcPts val="0"/>
              </a:spcAft>
              <a:buClr>
                <a:srgbClr val="003F2E"/>
              </a:buClr>
              <a:buSzPts val="1400"/>
              <a:buChar char="•"/>
              <a:defRPr>
                <a:solidFill>
                  <a:srgbClr val="003F2E"/>
                </a:solidFill>
              </a:defRPr>
            </a:lvl2pPr>
            <a:lvl3pPr indent="-317500" lvl="2" marL="1371600" algn="l">
              <a:lnSpc>
                <a:spcPct val="110000"/>
              </a:lnSpc>
              <a:spcBef>
                <a:spcPts val="400"/>
              </a:spcBef>
              <a:spcAft>
                <a:spcPts val="0"/>
              </a:spcAft>
              <a:buClr>
                <a:srgbClr val="003F2E"/>
              </a:buClr>
              <a:buSzPts val="1400"/>
              <a:buChar char="•"/>
              <a:defRPr>
                <a:solidFill>
                  <a:srgbClr val="003F2E"/>
                </a:solidFill>
              </a:defRPr>
            </a:lvl3pPr>
            <a:lvl4pPr indent="-317500" lvl="3" marL="1828800" algn="l">
              <a:lnSpc>
                <a:spcPct val="110000"/>
              </a:lnSpc>
              <a:spcBef>
                <a:spcPts val="400"/>
              </a:spcBef>
              <a:spcAft>
                <a:spcPts val="0"/>
              </a:spcAft>
              <a:buClr>
                <a:srgbClr val="003F2E"/>
              </a:buClr>
              <a:buSzPts val="1400"/>
              <a:buChar char="•"/>
              <a:defRPr>
                <a:solidFill>
                  <a:srgbClr val="003F2E"/>
                </a:solidFill>
              </a:defRPr>
            </a:lvl4pPr>
            <a:lvl5pPr indent="-317500" lvl="4" marL="2286000" algn="l">
              <a:lnSpc>
                <a:spcPct val="110000"/>
              </a:lnSpc>
              <a:spcBef>
                <a:spcPts val="400"/>
              </a:spcBef>
              <a:spcAft>
                <a:spcPts val="0"/>
              </a:spcAft>
              <a:buClr>
                <a:srgbClr val="003F2E"/>
              </a:buClr>
              <a:buSzPts val="1400"/>
              <a:buChar char="•"/>
              <a:defRPr>
                <a:solidFill>
                  <a:srgbClr val="003F2E"/>
                </a:solidFill>
              </a:defRPr>
            </a:lvl5pPr>
            <a:lvl6pPr indent="-317500" lvl="5" marL="2743200" algn="l">
              <a:lnSpc>
                <a:spcPct val="90000"/>
              </a:lnSpc>
              <a:spcBef>
                <a:spcPts val="400"/>
              </a:spcBef>
              <a:spcAft>
                <a:spcPts val="0"/>
              </a:spcAft>
              <a:buClr>
                <a:srgbClr val="003F2E"/>
              </a:buClr>
              <a:buSzPts val="1400"/>
              <a:buChar char="•"/>
              <a:defRPr>
                <a:solidFill>
                  <a:srgbClr val="003F2E"/>
                </a:solidFill>
              </a:defRPr>
            </a:lvl6pPr>
            <a:lvl7pPr indent="-317500" lvl="6" marL="3200400" algn="l">
              <a:lnSpc>
                <a:spcPct val="90000"/>
              </a:lnSpc>
              <a:spcBef>
                <a:spcPts val="400"/>
              </a:spcBef>
              <a:spcAft>
                <a:spcPts val="0"/>
              </a:spcAft>
              <a:buClr>
                <a:srgbClr val="003F2E"/>
              </a:buClr>
              <a:buSzPts val="1400"/>
              <a:buChar char="•"/>
              <a:defRPr>
                <a:solidFill>
                  <a:srgbClr val="003F2E"/>
                </a:solidFill>
              </a:defRPr>
            </a:lvl7pPr>
            <a:lvl8pPr indent="-317500" lvl="7" marL="3657600" algn="l">
              <a:lnSpc>
                <a:spcPct val="90000"/>
              </a:lnSpc>
              <a:spcBef>
                <a:spcPts val="400"/>
              </a:spcBef>
              <a:spcAft>
                <a:spcPts val="0"/>
              </a:spcAft>
              <a:buClr>
                <a:srgbClr val="003F2E"/>
              </a:buClr>
              <a:buSzPts val="1400"/>
              <a:buChar char="•"/>
              <a:defRPr>
                <a:solidFill>
                  <a:srgbClr val="003F2E"/>
                </a:solidFill>
              </a:defRPr>
            </a:lvl8pPr>
            <a:lvl9pPr indent="-317500" lvl="8" marL="4114800" algn="l">
              <a:lnSpc>
                <a:spcPct val="90000"/>
              </a:lnSpc>
              <a:spcBef>
                <a:spcPts val="400"/>
              </a:spcBef>
              <a:spcAft>
                <a:spcPts val="0"/>
              </a:spcAft>
              <a:buClr>
                <a:srgbClr val="003F2E"/>
              </a:buClr>
              <a:buSzPts val="1400"/>
              <a:buChar char="•"/>
              <a:defRPr>
                <a:solidFill>
                  <a:srgbClr val="003F2E"/>
                </a:solidFill>
              </a:defRPr>
            </a:lvl9pPr>
          </a:lstStyle>
          <a:p/>
        </p:txBody>
      </p:sp>
      <p:sp>
        <p:nvSpPr>
          <p:cNvPr id="31" name="Google Shape;31;p5"/>
          <p:cNvSpPr txBox="1"/>
          <p:nvPr>
            <p:ph idx="2" type="subTitle"/>
          </p:nvPr>
        </p:nvSpPr>
        <p:spPr>
          <a:xfrm>
            <a:off x="436959" y="804863"/>
            <a:ext cx="1872000" cy="1080000"/>
          </a:xfrm>
          <a:prstGeom prst="rect">
            <a:avLst/>
          </a:prstGeom>
        </p:spPr>
        <p:txBody>
          <a:bodyPr anchorCtr="0" anchor="t" bIns="0" lIns="0" spcFirstLastPara="1" rIns="0" wrap="square" tIns="0">
            <a:noAutofit/>
          </a:bodyPr>
          <a:lstStyle>
            <a:lvl1pPr lvl="0">
              <a:spcBef>
                <a:spcPts val="0"/>
              </a:spcBef>
              <a:spcAft>
                <a:spcPts val="0"/>
              </a:spcAft>
              <a:buNone/>
              <a:defRPr b="1">
                <a:solidFill>
                  <a:srgbClr val="003F2E"/>
                </a:solidFill>
                <a:latin typeface="Optimistic Display"/>
                <a:ea typeface="Optimistic Display"/>
                <a:cs typeface="Optimistic Display"/>
                <a:sym typeface="Optimistic Display"/>
              </a:defRPr>
            </a:lvl1pPr>
            <a:lvl2pPr lvl="1">
              <a:spcBef>
                <a:spcPts val="800"/>
              </a:spcBef>
              <a:spcAft>
                <a:spcPts val="0"/>
              </a:spcAft>
              <a:buNone/>
              <a:defRPr>
                <a:solidFill>
                  <a:srgbClr val="003F2E"/>
                </a:solidFill>
              </a:defRPr>
            </a:lvl2pPr>
            <a:lvl3pPr lvl="2">
              <a:spcBef>
                <a:spcPts val="800"/>
              </a:spcBef>
              <a:spcAft>
                <a:spcPts val="0"/>
              </a:spcAft>
              <a:buNone/>
              <a:defRPr>
                <a:solidFill>
                  <a:srgbClr val="003F2E"/>
                </a:solidFill>
              </a:defRPr>
            </a:lvl3pPr>
            <a:lvl4pPr lvl="3">
              <a:spcBef>
                <a:spcPts val="800"/>
              </a:spcBef>
              <a:spcAft>
                <a:spcPts val="0"/>
              </a:spcAft>
              <a:buNone/>
              <a:defRPr>
                <a:solidFill>
                  <a:srgbClr val="003F2E"/>
                </a:solidFill>
              </a:defRPr>
            </a:lvl4pPr>
            <a:lvl5pPr lvl="4">
              <a:spcBef>
                <a:spcPts val="800"/>
              </a:spcBef>
              <a:spcAft>
                <a:spcPts val="0"/>
              </a:spcAft>
              <a:buNone/>
              <a:defRPr>
                <a:solidFill>
                  <a:srgbClr val="003F2E"/>
                </a:solidFill>
              </a:defRPr>
            </a:lvl5pPr>
            <a:lvl6pPr lvl="5">
              <a:spcBef>
                <a:spcPts val="800"/>
              </a:spcBef>
              <a:spcAft>
                <a:spcPts val="0"/>
              </a:spcAft>
              <a:buNone/>
              <a:defRPr>
                <a:solidFill>
                  <a:srgbClr val="003F2E"/>
                </a:solidFill>
              </a:defRPr>
            </a:lvl6pPr>
            <a:lvl7pPr lvl="6">
              <a:spcBef>
                <a:spcPts val="800"/>
              </a:spcBef>
              <a:spcAft>
                <a:spcPts val="0"/>
              </a:spcAft>
              <a:buNone/>
              <a:defRPr>
                <a:solidFill>
                  <a:srgbClr val="003F2E"/>
                </a:solidFill>
              </a:defRPr>
            </a:lvl7pPr>
            <a:lvl8pPr lvl="7">
              <a:spcBef>
                <a:spcPts val="800"/>
              </a:spcBef>
              <a:spcAft>
                <a:spcPts val="0"/>
              </a:spcAft>
              <a:buNone/>
              <a:defRPr>
                <a:solidFill>
                  <a:srgbClr val="003F2E"/>
                </a:solidFill>
              </a:defRPr>
            </a:lvl8pPr>
            <a:lvl9pPr lvl="8">
              <a:spcBef>
                <a:spcPts val="800"/>
              </a:spcBef>
              <a:spcAft>
                <a:spcPts val="0"/>
              </a:spcAft>
              <a:buNone/>
              <a:defRPr>
                <a:solidFill>
                  <a:srgbClr val="003F2E"/>
                </a:solidFill>
              </a:defRPr>
            </a:lvl9pPr>
          </a:lstStyle>
          <a:p/>
        </p:txBody>
      </p:sp>
      <p:sp>
        <p:nvSpPr>
          <p:cNvPr id="32" name="Google Shape;32;p5"/>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7" name="Shape 227"/>
        <p:cNvGrpSpPr/>
        <p:nvPr/>
      </p:nvGrpSpPr>
      <p:grpSpPr>
        <a:xfrm>
          <a:off x="0" y="0"/>
          <a:ext cx="0" cy="0"/>
          <a:chOff x="0" y="0"/>
          <a:chExt cx="0" cy="0"/>
        </a:xfrm>
      </p:grpSpPr>
      <p:sp>
        <p:nvSpPr>
          <p:cNvPr id="228" name="Google Shape;228;p43"/>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9" name="Google Shape;229;p43"/>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0" name="Google Shape;230;p43"/>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1" name="Google Shape;231;p43"/>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2" name="Shape 232"/>
        <p:cNvGrpSpPr/>
        <p:nvPr/>
      </p:nvGrpSpPr>
      <p:grpSpPr>
        <a:xfrm>
          <a:off x="0" y="0"/>
          <a:ext cx="0" cy="0"/>
          <a:chOff x="0" y="0"/>
          <a:chExt cx="0" cy="0"/>
        </a:xfrm>
      </p:grpSpPr>
      <p:sp>
        <p:nvSpPr>
          <p:cNvPr id="233" name="Google Shape;233;p44"/>
          <p:cNvSpPr txBox="1"/>
          <p:nvPr>
            <p:ph type="title"/>
          </p:nvPr>
        </p:nvSpPr>
        <p:spPr>
          <a:xfrm>
            <a:off x="722313" y="3305176"/>
            <a:ext cx="7772400" cy="1021500"/>
          </a:xfrm>
          <a:prstGeom prst="rect">
            <a:avLst/>
          </a:prstGeom>
          <a:noFill/>
          <a:ln>
            <a:noFill/>
          </a:ln>
        </p:spPr>
        <p:txBody>
          <a:bodyPr anchorCtr="0" anchor="t" bIns="34275" lIns="68575" spcFirstLastPara="1" rIns="68575" wrap="square" tIns="34275">
            <a:normAutofit/>
          </a:bodyPr>
          <a:lstStyle>
            <a:lvl1pPr lvl="0" rtl="0" algn="l">
              <a:spcBef>
                <a:spcPts val="0"/>
              </a:spcBef>
              <a:spcAft>
                <a:spcPts val="0"/>
              </a:spcAft>
              <a:buClr>
                <a:schemeClr val="dk1"/>
              </a:buClr>
              <a:buSzPts val="3000"/>
              <a:buFont typeface="Calibri"/>
              <a:buNone/>
              <a:defRPr b="1" sz="3000" cap="none"/>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4" name="Google Shape;234;p44"/>
          <p:cNvSpPr txBox="1"/>
          <p:nvPr>
            <p:ph idx="1" type="body"/>
          </p:nvPr>
        </p:nvSpPr>
        <p:spPr>
          <a:xfrm>
            <a:off x="722313" y="2180035"/>
            <a:ext cx="7772400" cy="1125300"/>
          </a:xfrm>
          <a:prstGeom prst="rect">
            <a:avLst/>
          </a:prstGeom>
          <a:noFill/>
          <a:ln>
            <a:noFill/>
          </a:ln>
        </p:spPr>
        <p:txBody>
          <a:bodyPr anchorCtr="0" anchor="b" bIns="34275" lIns="68575" spcFirstLastPara="1" rIns="68575" wrap="square" tIns="34275">
            <a:normAutofit/>
          </a:bodyPr>
          <a:lstStyle>
            <a:lvl1pPr indent="-228600" lvl="0" marL="457200" rtl="0" algn="l">
              <a:spcBef>
                <a:spcPts val="300"/>
              </a:spcBef>
              <a:spcAft>
                <a:spcPts val="0"/>
              </a:spcAft>
              <a:buClr>
                <a:srgbClr val="888888"/>
              </a:buClr>
              <a:buSzPts val="1500"/>
              <a:buNone/>
              <a:defRPr sz="1500">
                <a:solidFill>
                  <a:srgbClr val="888888"/>
                </a:solidFill>
              </a:defRPr>
            </a:lvl1pPr>
            <a:lvl2pPr indent="-228600" lvl="1" marL="914400" rtl="0" algn="l">
              <a:spcBef>
                <a:spcPts val="300"/>
              </a:spcBef>
              <a:spcAft>
                <a:spcPts val="0"/>
              </a:spcAft>
              <a:buClr>
                <a:srgbClr val="888888"/>
              </a:buClr>
              <a:buSzPts val="1400"/>
              <a:buNone/>
              <a:defRPr sz="1400">
                <a:solidFill>
                  <a:srgbClr val="888888"/>
                </a:solidFill>
              </a:defRPr>
            </a:lvl2pPr>
            <a:lvl3pPr indent="-228600" lvl="2" marL="1371600" rtl="0" algn="l">
              <a:spcBef>
                <a:spcPts val="200"/>
              </a:spcBef>
              <a:spcAft>
                <a:spcPts val="0"/>
              </a:spcAft>
              <a:buClr>
                <a:srgbClr val="888888"/>
              </a:buClr>
              <a:buSzPts val="1200"/>
              <a:buNone/>
              <a:defRPr sz="1200">
                <a:solidFill>
                  <a:srgbClr val="888888"/>
                </a:solidFill>
              </a:defRPr>
            </a:lvl3pPr>
            <a:lvl4pPr indent="-228600" lvl="3" marL="1828800" rtl="0" algn="l">
              <a:spcBef>
                <a:spcPts val="200"/>
              </a:spcBef>
              <a:spcAft>
                <a:spcPts val="0"/>
              </a:spcAft>
              <a:buClr>
                <a:srgbClr val="888888"/>
              </a:buClr>
              <a:buSzPts val="1100"/>
              <a:buNone/>
              <a:defRPr sz="1100">
                <a:solidFill>
                  <a:srgbClr val="888888"/>
                </a:solidFill>
              </a:defRPr>
            </a:lvl4pPr>
            <a:lvl5pPr indent="-228600" lvl="4" marL="2286000" rtl="0" algn="l">
              <a:spcBef>
                <a:spcPts val="200"/>
              </a:spcBef>
              <a:spcAft>
                <a:spcPts val="0"/>
              </a:spcAft>
              <a:buClr>
                <a:srgbClr val="888888"/>
              </a:buClr>
              <a:buSzPts val="1100"/>
              <a:buNone/>
              <a:defRPr sz="1100">
                <a:solidFill>
                  <a:srgbClr val="888888"/>
                </a:solidFill>
              </a:defRPr>
            </a:lvl5pPr>
            <a:lvl6pPr indent="-228600" lvl="5" marL="2743200" rtl="0" algn="l">
              <a:spcBef>
                <a:spcPts val="200"/>
              </a:spcBef>
              <a:spcAft>
                <a:spcPts val="0"/>
              </a:spcAft>
              <a:buClr>
                <a:srgbClr val="888888"/>
              </a:buClr>
              <a:buSzPts val="1100"/>
              <a:buNone/>
              <a:defRPr sz="1100">
                <a:solidFill>
                  <a:srgbClr val="888888"/>
                </a:solidFill>
              </a:defRPr>
            </a:lvl6pPr>
            <a:lvl7pPr indent="-228600" lvl="6" marL="3200400" rtl="0" algn="l">
              <a:spcBef>
                <a:spcPts val="200"/>
              </a:spcBef>
              <a:spcAft>
                <a:spcPts val="0"/>
              </a:spcAft>
              <a:buClr>
                <a:srgbClr val="888888"/>
              </a:buClr>
              <a:buSzPts val="1100"/>
              <a:buNone/>
              <a:defRPr sz="1100">
                <a:solidFill>
                  <a:srgbClr val="888888"/>
                </a:solidFill>
              </a:defRPr>
            </a:lvl7pPr>
            <a:lvl8pPr indent="-228600" lvl="7" marL="3657600" rtl="0" algn="l">
              <a:spcBef>
                <a:spcPts val="200"/>
              </a:spcBef>
              <a:spcAft>
                <a:spcPts val="0"/>
              </a:spcAft>
              <a:buClr>
                <a:srgbClr val="888888"/>
              </a:buClr>
              <a:buSzPts val="1100"/>
              <a:buNone/>
              <a:defRPr sz="1100">
                <a:solidFill>
                  <a:srgbClr val="888888"/>
                </a:solidFill>
              </a:defRPr>
            </a:lvl8pPr>
            <a:lvl9pPr indent="-228600" lvl="8" marL="4114800" rtl="0" algn="l">
              <a:spcBef>
                <a:spcPts val="200"/>
              </a:spcBef>
              <a:spcAft>
                <a:spcPts val="0"/>
              </a:spcAft>
              <a:buClr>
                <a:srgbClr val="888888"/>
              </a:buClr>
              <a:buSzPts val="1100"/>
              <a:buNone/>
              <a:defRPr sz="1100">
                <a:solidFill>
                  <a:srgbClr val="888888"/>
                </a:solidFill>
              </a:defRPr>
            </a:lvl9pPr>
          </a:lstStyle>
          <a:p/>
        </p:txBody>
      </p:sp>
      <p:sp>
        <p:nvSpPr>
          <p:cNvPr id="235" name="Google Shape;235;p44"/>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6" name="Google Shape;236;p44"/>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7" name="Google Shape;237;p44"/>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8" name="Shape 238"/>
        <p:cNvGrpSpPr/>
        <p:nvPr/>
      </p:nvGrpSpPr>
      <p:grpSpPr>
        <a:xfrm>
          <a:off x="0" y="0"/>
          <a:ext cx="0" cy="0"/>
          <a:chOff x="0" y="0"/>
          <a:chExt cx="0" cy="0"/>
        </a:xfrm>
      </p:grpSpPr>
      <p:sp>
        <p:nvSpPr>
          <p:cNvPr id="239" name="Google Shape;239;p45"/>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3300"/>
              <a:buFont typeface="Calibri"/>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0" name="Google Shape;240;p45"/>
          <p:cNvSpPr txBox="1"/>
          <p:nvPr>
            <p:ph idx="1" type="body"/>
          </p:nvPr>
        </p:nvSpPr>
        <p:spPr>
          <a:xfrm>
            <a:off x="457200" y="1151335"/>
            <a:ext cx="4040100" cy="480000"/>
          </a:xfrm>
          <a:prstGeom prst="rect">
            <a:avLst/>
          </a:prstGeom>
          <a:noFill/>
          <a:ln>
            <a:noFill/>
          </a:ln>
        </p:spPr>
        <p:txBody>
          <a:bodyPr anchorCtr="0" anchor="b" bIns="34275" lIns="68575" spcFirstLastPara="1" rIns="68575" wrap="square" tIns="34275">
            <a:norm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241" name="Google Shape;241;p45"/>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rm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242" name="Google Shape;242;p45"/>
          <p:cNvSpPr txBox="1"/>
          <p:nvPr>
            <p:ph idx="3" type="body"/>
          </p:nvPr>
        </p:nvSpPr>
        <p:spPr>
          <a:xfrm>
            <a:off x="4645026" y="1151335"/>
            <a:ext cx="4041600" cy="480000"/>
          </a:xfrm>
          <a:prstGeom prst="rect">
            <a:avLst/>
          </a:prstGeom>
          <a:noFill/>
          <a:ln>
            <a:noFill/>
          </a:ln>
        </p:spPr>
        <p:txBody>
          <a:bodyPr anchorCtr="0" anchor="b" bIns="34275" lIns="68575" spcFirstLastPara="1" rIns="68575" wrap="square" tIns="34275">
            <a:normAutofit/>
          </a:bodyPr>
          <a:lstStyle>
            <a:lvl1pPr indent="-228600" lvl="0" marL="457200" rtl="0" algn="l">
              <a:spcBef>
                <a:spcPts val="400"/>
              </a:spcBef>
              <a:spcAft>
                <a:spcPts val="0"/>
              </a:spcAft>
              <a:buClr>
                <a:schemeClr val="dk1"/>
              </a:buClr>
              <a:buSzPts val="1800"/>
              <a:buNone/>
              <a:defRPr b="1" sz="1800"/>
            </a:lvl1pPr>
            <a:lvl2pPr indent="-228600" lvl="1" marL="914400" rtl="0" algn="l">
              <a:spcBef>
                <a:spcPts val="300"/>
              </a:spcBef>
              <a:spcAft>
                <a:spcPts val="0"/>
              </a:spcAft>
              <a:buClr>
                <a:schemeClr val="dk1"/>
              </a:buClr>
              <a:buSzPts val="1500"/>
              <a:buNone/>
              <a:defRPr b="1" sz="1500"/>
            </a:lvl2pPr>
            <a:lvl3pPr indent="-228600" lvl="2" marL="1371600" rtl="0" algn="l">
              <a:spcBef>
                <a:spcPts val="300"/>
              </a:spcBef>
              <a:spcAft>
                <a:spcPts val="0"/>
              </a:spcAft>
              <a:buClr>
                <a:schemeClr val="dk1"/>
              </a:buClr>
              <a:buSzPts val="1400"/>
              <a:buNone/>
              <a:defRPr b="1" sz="1400"/>
            </a:lvl3pPr>
            <a:lvl4pPr indent="-228600" lvl="3" marL="1828800" rtl="0" algn="l">
              <a:spcBef>
                <a:spcPts val="200"/>
              </a:spcBef>
              <a:spcAft>
                <a:spcPts val="0"/>
              </a:spcAft>
              <a:buClr>
                <a:schemeClr val="dk1"/>
              </a:buClr>
              <a:buSzPts val="1200"/>
              <a:buNone/>
              <a:defRPr b="1" sz="1200"/>
            </a:lvl4pPr>
            <a:lvl5pPr indent="-228600" lvl="4" marL="2286000" rtl="0" algn="l">
              <a:spcBef>
                <a:spcPts val="200"/>
              </a:spcBef>
              <a:spcAft>
                <a:spcPts val="0"/>
              </a:spcAft>
              <a:buClr>
                <a:schemeClr val="dk1"/>
              </a:buClr>
              <a:buSzPts val="1200"/>
              <a:buNone/>
              <a:defRPr b="1" sz="1200"/>
            </a:lvl5pPr>
            <a:lvl6pPr indent="-228600" lvl="5" marL="2743200" rtl="0" algn="l">
              <a:spcBef>
                <a:spcPts val="200"/>
              </a:spcBef>
              <a:spcAft>
                <a:spcPts val="0"/>
              </a:spcAft>
              <a:buClr>
                <a:schemeClr val="dk1"/>
              </a:buClr>
              <a:buSzPts val="1200"/>
              <a:buNone/>
              <a:defRPr b="1" sz="1200"/>
            </a:lvl6pPr>
            <a:lvl7pPr indent="-228600" lvl="6" marL="3200400" rtl="0" algn="l">
              <a:spcBef>
                <a:spcPts val="200"/>
              </a:spcBef>
              <a:spcAft>
                <a:spcPts val="0"/>
              </a:spcAft>
              <a:buClr>
                <a:schemeClr val="dk1"/>
              </a:buClr>
              <a:buSzPts val="1200"/>
              <a:buNone/>
              <a:defRPr b="1" sz="1200"/>
            </a:lvl7pPr>
            <a:lvl8pPr indent="-228600" lvl="7" marL="3657600" rtl="0" algn="l">
              <a:spcBef>
                <a:spcPts val="200"/>
              </a:spcBef>
              <a:spcAft>
                <a:spcPts val="0"/>
              </a:spcAft>
              <a:buClr>
                <a:schemeClr val="dk1"/>
              </a:buClr>
              <a:buSzPts val="1200"/>
              <a:buNone/>
              <a:defRPr b="1" sz="1200"/>
            </a:lvl8pPr>
            <a:lvl9pPr indent="-228600" lvl="8" marL="4114800" rtl="0" algn="l">
              <a:spcBef>
                <a:spcPts val="200"/>
              </a:spcBef>
              <a:spcAft>
                <a:spcPts val="0"/>
              </a:spcAft>
              <a:buClr>
                <a:schemeClr val="dk1"/>
              </a:buClr>
              <a:buSzPts val="1200"/>
              <a:buNone/>
              <a:defRPr b="1" sz="1200"/>
            </a:lvl9pPr>
          </a:lstStyle>
          <a:p/>
        </p:txBody>
      </p:sp>
      <p:sp>
        <p:nvSpPr>
          <p:cNvPr id="243" name="Google Shape;243;p45"/>
          <p:cNvSpPr txBox="1"/>
          <p:nvPr>
            <p:ph idx="4" type="body"/>
          </p:nvPr>
        </p:nvSpPr>
        <p:spPr>
          <a:xfrm>
            <a:off x="4645026" y="1631156"/>
            <a:ext cx="4041600" cy="2963400"/>
          </a:xfrm>
          <a:prstGeom prst="rect">
            <a:avLst/>
          </a:prstGeom>
          <a:noFill/>
          <a:ln>
            <a:noFill/>
          </a:ln>
        </p:spPr>
        <p:txBody>
          <a:bodyPr anchorCtr="0" anchor="t" bIns="34275" lIns="68575" spcFirstLastPara="1" rIns="68575" wrap="square" tIns="34275">
            <a:normAutofit/>
          </a:bodyPr>
          <a:lstStyle>
            <a:lvl1pPr indent="-342900" lvl="0" marL="457200" rtl="0" algn="l">
              <a:spcBef>
                <a:spcPts val="400"/>
              </a:spcBef>
              <a:spcAft>
                <a:spcPts val="0"/>
              </a:spcAft>
              <a:buClr>
                <a:schemeClr val="dk1"/>
              </a:buClr>
              <a:buSzPts val="1800"/>
              <a:buChar char="•"/>
              <a:defRPr sz="1800"/>
            </a:lvl1pPr>
            <a:lvl2pPr indent="-323850" lvl="1" marL="914400" rtl="0" algn="l">
              <a:spcBef>
                <a:spcPts val="300"/>
              </a:spcBef>
              <a:spcAft>
                <a:spcPts val="0"/>
              </a:spcAft>
              <a:buClr>
                <a:schemeClr val="dk1"/>
              </a:buClr>
              <a:buSzPts val="1500"/>
              <a:buChar char="–"/>
              <a:defRPr sz="1500"/>
            </a:lvl2pPr>
            <a:lvl3pPr indent="-317500" lvl="2" marL="1371600" rtl="0" algn="l">
              <a:spcBef>
                <a:spcPts val="300"/>
              </a:spcBef>
              <a:spcAft>
                <a:spcPts val="0"/>
              </a:spcAft>
              <a:buClr>
                <a:schemeClr val="dk1"/>
              </a:buClr>
              <a:buSzPts val="1400"/>
              <a:buChar char="•"/>
              <a:defRPr sz="1400"/>
            </a:lvl3pPr>
            <a:lvl4pPr indent="-304800" lvl="3" marL="1828800" rtl="0" algn="l">
              <a:spcBef>
                <a:spcPts val="200"/>
              </a:spcBef>
              <a:spcAft>
                <a:spcPts val="0"/>
              </a:spcAft>
              <a:buClr>
                <a:schemeClr val="dk1"/>
              </a:buClr>
              <a:buSzPts val="1200"/>
              <a:buChar char="–"/>
              <a:defRPr sz="1200"/>
            </a:lvl4pPr>
            <a:lvl5pPr indent="-304800" lvl="4" marL="2286000" rtl="0" algn="l">
              <a:spcBef>
                <a:spcPts val="200"/>
              </a:spcBef>
              <a:spcAft>
                <a:spcPts val="0"/>
              </a:spcAft>
              <a:buClr>
                <a:schemeClr val="dk1"/>
              </a:buClr>
              <a:buSzPts val="1200"/>
              <a:buChar char="»"/>
              <a:defRPr sz="1200"/>
            </a:lvl5pPr>
            <a:lvl6pPr indent="-304800" lvl="5" marL="2743200" rtl="0" algn="l">
              <a:spcBef>
                <a:spcPts val="200"/>
              </a:spcBef>
              <a:spcAft>
                <a:spcPts val="0"/>
              </a:spcAft>
              <a:buClr>
                <a:schemeClr val="dk1"/>
              </a:buClr>
              <a:buSzPts val="1200"/>
              <a:buChar char="•"/>
              <a:defRPr sz="1200"/>
            </a:lvl6pPr>
            <a:lvl7pPr indent="-304800" lvl="6" marL="3200400" rtl="0" algn="l">
              <a:spcBef>
                <a:spcPts val="200"/>
              </a:spcBef>
              <a:spcAft>
                <a:spcPts val="0"/>
              </a:spcAft>
              <a:buClr>
                <a:schemeClr val="dk1"/>
              </a:buClr>
              <a:buSzPts val="1200"/>
              <a:buChar char="•"/>
              <a:defRPr sz="1200"/>
            </a:lvl7pPr>
            <a:lvl8pPr indent="-304800" lvl="7" marL="3657600" rtl="0" algn="l">
              <a:spcBef>
                <a:spcPts val="200"/>
              </a:spcBef>
              <a:spcAft>
                <a:spcPts val="0"/>
              </a:spcAft>
              <a:buClr>
                <a:schemeClr val="dk1"/>
              </a:buClr>
              <a:buSzPts val="1200"/>
              <a:buChar char="•"/>
              <a:defRPr sz="1200"/>
            </a:lvl8pPr>
            <a:lvl9pPr indent="-304800" lvl="8" marL="4114800" rtl="0" algn="l">
              <a:spcBef>
                <a:spcPts val="200"/>
              </a:spcBef>
              <a:spcAft>
                <a:spcPts val="0"/>
              </a:spcAft>
              <a:buClr>
                <a:schemeClr val="dk1"/>
              </a:buClr>
              <a:buSzPts val="1200"/>
              <a:buChar char="•"/>
              <a:defRPr sz="1200"/>
            </a:lvl9pPr>
          </a:lstStyle>
          <a:p/>
        </p:txBody>
      </p:sp>
      <p:sp>
        <p:nvSpPr>
          <p:cNvPr id="244" name="Google Shape;244;p45"/>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5" name="Google Shape;245;p45"/>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6" name="Google Shape;246;p45"/>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7" name="Shape 247"/>
        <p:cNvGrpSpPr/>
        <p:nvPr/>
      </p:nvGrpSpPr>
      <p:grpSpPr>
        <a:xfrm>
          <a:off x="0" y="0"/>
          <a:ext cx="0" cy="0"/>
          <a:chOff x="0" y="0"/>
          <a:chExt cx="0" cy="0"/>
        </a:xfrm>
      </p:grpSpPr>
      <p:sp>
        <p:nvSpPr>
          <p:cNvPr id="248" name="Google Shape;248;p46"/>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9" name="Google Shape;249;p46"/>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0" name="Google Shape;250;p46"/>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1" name="Shape 251"/>
        <p:cNvGrpSpPr/>
        <p:nvPr/>
      </p:nvGrpSpPr>
      <p:grpSpPr>
        <a:xfrm>
          <a:off x="0" y="0"/>
          <a:ext cx="0" cy="0"/>
          <a:chOff x="0" y="0"/>
          <a:chExt cx="0" cy="0"/>
        </a:xfrm>
      </p:grpSpPr>
      <p:sp>
        <p:nvSpPr>
          <p:cNvPr id="252" name="Google Shape;252;p47"/>
          <p:cNvSpPr txBox="1"/>
          <p:nvPr>
            <p:ph type="title"/>
          </p:nvPr>
        </p:nvSpPr>
        <p:spPr>
          <a:xfrm>
            <a:off x="457201" y="204788"/>
            <a:ext cx="3008400" cy="8715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dk1"/>
              </a:buClr>
              <a:buSzPts val="1500"/>
              <a:buFont typeface="Calibri"/>
              <a:buNone/>
              <a:defRPr b="1" sz="1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3" name="Google Shape;253;p47"/>
          <p:cNvSpPr txBox="1"/>
          <p:nvPr>
            <p:ph idx="1" type="body"/>
          </p:nvPr>
        </p:nvSpPr>
        <p:spPr>
          <a:xfrm>
            <a:off x="3575050" y="204788"/>
            <a:ext cx="5111700" cy="4389900"/>
          </a:xfrm>
          <a:prstGeom prst="rect">
            <a:avLst/>
          </a:prstGeom>
          <a:noFill/>
          <a:ln>
            <a:noFill/>
          </a:ln>
        </p:spPr>
        <p:txBody>
          <a:bodyPr anchorCtr="0" anchor="t" bIns="34275" lIns="68575" spcFirstLastPara="1" rIns="68575" wrap="square" tIns="34275">
            <a:normAutofit/>
          </a:bodyPr>
          <a:lstStyle>
            <a:lvl1pPr indent="-381000" lvl="0" marL="457200" rtl="0" algn="l">
              <a:spcBef>
                <a:spcPts val="500"/>
              </a:spcBef>
              <a:spcAft>
                <a:spcPts val="0"/>
              </a:spcAft>
              <a:buClr>
                <a:schemeClr val="dk1"/>
              </a:buClr>
              <a:buSzPts val="2400"/>
              <a:buChar char="•"/>
              <a:defRPr sz="2400"/>
            </a:lvl1pPr>
            <a:lvl2pPr indent="-361950" lvl="1" marL="914400" rtl="0" algn="l">
              <a:spcBef>
                <a:spcPts val="400"/>
              </a:spcBef>
              <a:spcAft>
                <a:spcPts val="0"/>
              </a:spcAft>
              <a:buClr>
                <a:schemeClr val="dk1"/>
              </a:buClr>
              <a:buSzPts val="2100"/>
              <a:buChar char="–"/>
              <a:defRPr sz="2100"/>
            </a:lvl2pPr>
            <a:lvl3pPr indent="-342900" lvl="2" marL="1371600" rtl="0" algn="l">
              <a:spcBef>
                <a:spcPts val="400"/>
              </a:spcBef>
              <a:spcAft>
                <a:spcPts val="0"/>
              </a:spcAft>
              <a:buClr>
                <a:schemeClr val="dk1"/>
              </a:buClr>
              <a:buSzPts val="1800"/>
              <a:buChar char="•"/>
              <a:defRPr sz="1800"/>
            </a:lvl3pPr>
            <a:lvl4pPr indent="-323850" lvl="3" marL="1828800" rtl="0" algn="l">
              <a:spcBef>
                <a:spcPts val="300"/>
              </a:spcBef>
              <a:spcAft>
                <a:spcPts val="0"/>
              </a:spcAft>
              <a:buClr>
                <a:schemeClr val="dk1"/>
              </a:buClr>
              <a:buSzPts val="1500"/>
              <a:buChar char="–"/>
              <a:defRPr sz="1500"/>
            </a:lvl4pPr>
            <a:lvl5pPr indent="-323850" lvl="4" marL="2286000" rtl="0" algn="l">
              <a:spcBef>
                <a:spcPts val="300"/>
              </a:spcBef>
              <a:spcAft>
                <a:spcPts val="0"/>
              </a:spcAft>
              <a:buClr>
                <a:schemeClr val="dk1"/>
              </a:buClr>
              <a:buSzPts val="1500"/>
              <a:buChar char="»"/>
              <a:defRPr sz="1500"/>
            </a:lvl5pPr>
            <a:lvl6pPr indent="-323850" lvl="5" marL="2743200" rtl="0" algn="l">
              <a:spcBef>
                <a:spcPts val="300"/>
              </a:spcBef>
              <a:spcAft>
                <a:spcPts val="0"/>
              </a:spcAft>
              <a:buClr>
                <a:schemeClr val="dk1"/>
              </a:buClr>
              <a:buSzPts val="1500"/>
              <a:buChar char="•"/>
              <a:defRPr sz="1500"/>
            </a:lvl6pPr>
            <a:lvl7pPr indent="-323850" lvl="6" marL="3200400" rtl="0" algn="l">
              <a:spcBef>
                <a:spcPts val="300"/>
              </a:spcBef>
              <a:spcAft>
                <a:spcPts val="0"/>
              </a:spcAft>
              <a:buClr>
                <a:schemeClr val="dk1"/>
              </a:buClr>
              <a:buSzPts val="1500"/>
              <a:buChar char="•"/>
              <a:defRPr sz="1500"/>
            </a:lvl7pPr>
            <a:lvl8pPr indent="-323850" lvl="7" marL="3657600" rtl="0" algn="l">
              <a:spcBef>
                <a:spcPts val="300"/>
              </a:spcBef>
              <a:spcAft>
                <a:spcPts val="0"/>
              </a:spcAft>
              <a:buClr>
                <a:schemeClr val="dk1"/>
              </a:buClr>
              <a:buSzPts val="1500"/>
              <a:buChar char="•"/>
              <a:defRPr sz="1500"/>
            </a:lvl8pPr>
            <a:lvl9pPr indent="-323850" lvl="8" marL="4114800" rtl="0" algn="l">
              <a:spcBef>
                <a:spcPts val="300"/>
              </a:spcBef>
              <a:spcAft>
                <a:spcPts val="0"/>
              </a:spcAft>
              <a:buClr>
                <a:schemeClr val="dk1"/>
              </a:buClr>
              <a:buSzPts val="1500"/>
              <a:buChar char="•"/>
              <a:defRPr sz="1500"/>
            </a:lvl9pPr>
          </a:lstStyle>
          <a:p/>
        </p:txBody>
      </p:sp>
      <p:sp>
        <p:nvSpPr>
          <p:cNvPr id="254" name="Google Shape;254;p47"/>
          <p:cNvSpPr txBox="1"/>
          <p:nvPr>
            <p:ph idx="2" type="body"/>
          </p:nvPr>
        </p:nvSpPr>
        <p:spPr>
          <a:xfrm>
            <a:off x="457201" y="1076326"/>
            <a:ext cx="3008400" cy="3518400"/>
          </a:xfrm>
          <a:prstGeom prst="rect">
            <a:avLst/>
          </a:prstGeom>
          <a:noFill/>
          <a:ln>
            <a:noFill/>
          </a:ln>
        </p:spPr>
        <p:txBody>
          <a:bodyPr anchorCtr="0" anchor="t" bIns="34275" lIns="68575" spcFirstLastPara="1" rIns="68575" wrap="square" tIns="34275">
            <a:norm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255" name="Google Shape;255;p47"/>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6" name="Google Shape;256;p47"/>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7" name="Google Shape;257;p47"/>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8" name="Shape 258"/>
        <p:cNvGrpSpPr/>
        <p:nvPr/>
      </p:nvGrpSpPr>
      <p:grpSpPr>
        <a:xfrm>
          <a:off x="0" y="0"/>
          <a:ext cx="0" cy="0"/>
          <a:chOff x="0" y="0"/>
          <a:chExt cx="0" cy="0"/>
        </a:xfrm>
      </p:grpSpPr>
      <p:sp>
        <p:nvSpPr>
          <p:cNvPr id="259" name="Google Shape;259;p48"/>
          <p:cNvSpPr txBox="1"/>
          <p:nvPr>
            <p:ph type="title"/>
          </p:nvPr>
        </p:nvSpPr>
        <p:spPr>
          <a:xfrm>
            <a:off x="1792288" y="3600450"/>
            <a:ext cx="5486400" cy="425100"/>
          </a:xfrm>
          <a:prstGeom prst="rect">
            <a:avLst/>
          </a:prstGeom>
          <a:noFill/>
          <a:ln>
            <a:noFill/>
          </a:ln>
        </p:spPr>
        <p:txBody>
          <a:bodyPr anchorCtr="0" anchor="b" bIns="34275" lIns="68575" spcFirstLastPara="1" rIns="68575" wrap="square" tIns="34275">
            <a:normAutofit/>
          </a:bodyPr>
          <a:lstStyle>
            <a:lvl1pPr lvl="0" rtl="0" algn="l">
              <a:spcBef>
                <a:spcPts val="0"/>
              </a:spcBef>
              <a:spcAft>
                <a:spcPts val="0"/>
              </a:spcAft>
              <a:buClr>
                <a:schemeClr val="dk1"/>
              </a:buClr>
              <a:buSzPts val="1500"/>
              <a:buFont typeface="Calibri"/>
              <a:buNone/>
              <a:defRPr b="1" sz="1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0" name="Google Shape;260;p48"/>
          <p:cNvSpPr/>
          <p:nvPr>
            <p:ph idx="2" type="pic"/>
          </p:nvPr>
        </p:nvSpPr>
        <p:spPr>
          <a:xfrm>
            <a:off x="1792288" y="459581"/>
            <a:ext cx="5486400" cy="3086100"/>
          </a:xfrm>
          <a:prstGeom prst="rect">
            <a:avLst/>
          </a:prstGeom>
          <a:noFill/>
          <a:ln>
            <a:noFill/>
          </a:ln>
        </p:spPr>
      </p:sp>
      <p:sp>
        <p:nvSpPr>
          <p:cNvPr id="261" name="Google Shape;261;p48"/>
          <p:cNvSpPr txBox="1"/>
          <p:nvPr>
            <p:ph idx="1" type="body"/>
          </p:nvPr>
        </p:nvSpPr>
        <p:spPr>
          <a:xfrm>
            <a:off x="1792288" y="4025503"/>
            <a:ext cx="5486400" cy="603600"/>
          </a:xfrm>
          <a:prstGeom prst="rect">
            <a:avLst/>
          </a:prstGeom>
          <a:noFill/>
          <a:ln>
            <a:noFill/>
          </a:ln>
        </p:spPr>
        <p:txBody>
          <a:bodyPr anchorCtr="0" anchor="t" bIns="34275" lIns="68575" spcFirstLastPara="1" rIns="68575" wrap="square" tIns="34275">
            <a:normAutofit/>
          </a:bodyPr>
          <a:lstStyle>
            <a:lvl1pPr indent="-228600" lvl="0" marL="457200" rtl="0" algn="l">
              <a:spcBef>
                <a:spcPts val="200"/>
              </a:spcBef>
              <a:spcAft>
                <a:spcPts val="0"/>
              </a:spcAft>
              <a:buClr>
                <a:schemeClr val="dk1"/>
              </a:buClr>
              <a:buSzPts val="1100"/>
              <a:buNone/>
              <a:defRPr sz="1100"/>
            </a:lvl1pPr>
            <a:lvl2pPr indent="-228600" lvl="1" marL="914400" rtl="0" algn="l">
              <a:spcBef>
                <a:spcPts val="200"/>
              </a:spcBef>
              <a:spcAft>
                <a:spcPts val="0"/>
              </a:spcAft>
              <a:buClr>
                <a:schemeClr val="dk1"/>
              </a:buClr>
              <a:buSzPts val="900"/>
              <a:buNone/>
              <a:defRPr sz="900"/>
            </a:lvl2pPr>
            <a:lvl3pPr indent="-228600" lvl="2" marL="1371600" rtl="0" algn="l">
              <a:spcBef>
                <a:spcPts val="200"/>
              </a:spcBef>
              <a:spcAft>
                <a:spcPts val="0"/>
              </a:spcAft>
              <a:buClr>
                <a:schemeClr val="dk1"/>
              </a:buClr>
              <a:buSzPts val="800"/>
              <a:buNone/>
              <a:defRPr sz="800"/>
            </a:lvl3pPr>
            <a:lvl4pPr indent="-228600" lvl="3" marL="1828800" rtl="0" algn="l">
              <a:spcBef>
                <a:spcPts val="100"/>
              </a:spcBef>
              <a:spcAft>
                <a:spcPts val="0"/>
              </a:spcAft>
              <a:buClr>
                <a:schemeClr val="dk1"/>
              </a:buClr>
              <a:buSzPts val="700"/>
              <a:buNone/>
              <a:defRPr sz="700"/>
            </a:lvl4pPr>
            <a:lvl5pPr indent="-228600" lvl="4" marL="2286000" rtl="0" algn="l">
              <a:spcBef>
                <a:spcPts val="100"/>
              </a:spcBef>
              <a:spcAft>
                <a:spcPts val="0"/>
              </a:spcAft>
              <a:buClr>
                <a:schemeClr val="dk1"/>
              </a:buClr>
              <a:buSzPts val="700"/>
              <a:buNone/>
              <a:defRPr sz="700"/>
            </a:lvl5pPr>
            <a:lvl6pPr indent="-228600" lvl="5" marL="2743200" rtl="0" algn="l">
              <a:spcBef>
                <a:spcPts val="100"/>
              </a:spcBef>
              <a:spcAft>
                <a:spcPts val="0"/>
              </a:spcAft>
              <a:buClr>
                <a:schemeClr val="dk1"/>
              </a:buClr>
              <a:buSzPts val="700"/>
              <a:buNone/>
              <a:defRPr sz="700"/>
            </a:lvl6pPr>
            <a:lvl7pPr indent="-228600" lvl="6" marL="3200400" rtl="0" algn="l">
              <a:spcBef>
                <a:spcPts val="100"/>
              </a:spcBef>
              <a:spcAft>
                <a:spcPts val="0"/>
              </a:spcAft>
              <a:buClr>
                <a:schemeClr val="dk1"/>
              </a:buClr>
              <a:buSzPts val="700"/>
              <a:buNone/>
              <a:defRPr sz="700"/>
            </a:lvl7pPr>
            <a:lvl8pPr indent="-228600" lvl="7" marL="3657600" rtl="0" algn="l">
              <a:spcBef>
                <a:spcPts val="100"/>
              </a:spcBef>
              <a:spcAft>
                <a:spcPts val="0"/>
              </a:spcAft>
              <a:buClr>
                <a:schemeClr val="dk1"/>
              </a:buClr>
              <a:buSzPts val="700"/>
              <a:buNone/>
              <a:defRPr sz="700"/>
            </a:lvl8pPr>
            <a:lvl9pPr indent="-228600" lvl="8" marL="4114800" rtl="0" algn="l">
              <a:spcBef>
                <a:spcPts val="100"/>
              </a:spcBef>
              <a:spcAft>
                <a:spcPts val="0"/>
              </a:spcAft>
              <a:buClr>
                <a:schemeClr val="dk1"/>
              </a:buClr>
              <a:buSzPts val="700"/>
              <a:buNone/>
              <a:defRPr sz="700"/>
            </a:lvl9pPr>
          </a:lstStyle>
          <a:p/>
        </p:txBody>
      </p:sp>
      <p:sp>
        <p:nvSpPr>
          <p:cNvPr id="262" name="Google Shape;262;p48"/>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3" name="Google Shape;263;p48"/>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4" name="Google Shape;264;p48"/>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5" name="Shape 265"/>
        <p:cNvGrpSpPr/>
        <p:nvPr/>
      </p:nvGrpSpPr>
      <p:grpSpPr>
        <a:xfrm>
          <a:off x="0" y="0"/>
          <a:ext cx="0" cy="0"/>
          <a:chOff x="0" y="0"/>
          <a:chExt cx="0" cy="0"/>
        </a:xfrm>
      </p:grpSpPr>
      <p:sp>
        <p:nvSpPr>
          <p:cNvPr id="266" name="Google Shape;266;p49"/>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7" name="Google Shape;267;p49"/>
          <p:cNvSpPr txBox="1"/>
          <p:nvPr>
            <p:ph idx="1" type="body"/>
          </p:nvPr>
        </p:nvSpPr>
        <p:spPr>
          <a:xfrm rot="5400000">
            <a:off x="2874750" y="-1217399"/>
            <a:ext cx="3394500" cy="82296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268" name="Google Shape;268;p49"/>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9" name="Google Shape;269;p49"/>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0" name="Google Shape;270;p49"/>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71" name="Shape 271"/>
        <p:cNvGrpSpPr/>
        <p:nvPr/>
      </p:nvGrpSpPr>
      <p:grpSpPr>
        <a:xfrm>
          <a:off x="0" y="0"/>
          <a:ext cx="0" cy="0"/>
          <a:chOff x="0" y="0"/>
          <a:chExt cx="0" cy="0"/>
        </a:xfrm>
      </p:grpSpPr>
      <p:sp>
        <p:nvSpPr>
          <p:cNvPr id="272" name="Google Shape;272;p50"/>
          <p:cNvSpPr txBox="1"/>
          <p:nvPr>
            <p:ph type="title"/>
          </p:nvPr>
        </p:nvSpPr>
        <p:spPr>
          <a:xfrm rot="5400000">
            <a:off x="5463750" y="1371629"/>
            <a:ext cx="4388700" cy="2057400"/>
          </a:xfrm>
          <a:prstGeom prst="rect">
            <a:avLst/>
          </a:prstGeom>
          <a:noFill/>
          <a:ln>
            <a:noFill/>
          </a:ln>
        </p:spPr>
        <p:txBody>
          <a:bodyPr anchorCtr="0" anchor="ctr" bIns="34275" lIns="68575" spcFirstLastPara="1" rIns="68575" wrap="square" tIns="34275">
            <a:norm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3" name="Google Shape;273;p50"/>
          <p:cNvSpPr txBox="1"/>
          <p:nvPr>
            <p:ph idx="1" type="body"/>
          </p:nvPr>
        </p:nvSpPr>
        <p:spPr>
          <a:xfrm rot="5400000">
            <a:off x="1272750" y="-609571"/>
            <a:ext cx="4388700" cy="6019800"/>
          </a:xfrm>
          <a:prstGeom prst="rect">
            <a:avLst/>
          </a:prstGeom>
          <a:noFill/>
          <a:ln>
            <a:noFill/>
          </a:ln>
        </p:spPr>
        <p:txBody>
          <a:bodyPr anchorCtr="0" anchor="t" bIns="34275" lIns="68575" spcFirstLastPara="1" rIns="68575" wrap="square" tIns="34275">
            <a:norm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274" name="Google Shape;274;p50"/>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5" name="Google Shape;275;p50"/>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6" name="Google Shape;276;p50"/>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 SPLIT VIDEO">
  <p:cSld name="Agenda_1">
    <p:bg>
      <p:bgPr>
        <a:solidFill>
          <a:schemeClr val="lt1"/>
        </a:solidFill>
      </p:bgPr>
    </p:bg>
    <p:spTree>
      <p:nvGrpSpPr>
        <p:cNvPr id="33" name="Shape 33"/>
        <p:cNvGrpSpPr/>
        <p:nvPr/>
      </p:nvGrpSpPr>
      <p:grpSpPr>
        <a:xfrm>
          <a:off x="0" y="0"/>
          <a:ext cx="0" cy="0"/>
          <a:chOff x="0" y="0"/>
          <a:chExt cx="0" cy="0"/>
        </a:xfrm>
      </p:grpSpPr>
      <p:sp>
        <p:nvSpPr>
          <p:cNvPr id="34" name="Google Shape;34;p6"/>
          <p:cNvSpPr txBox="1"/>
          <p:nvPr>
            <p:ph idx="1" type="body"/>
          </p:nvPr>
        </p:nvSpPr>
        <p:spPr>
          <a:xfrm>
            <a:off x="5246650" y="1567625"/>
            <a:ext cx="3460200" cy="3143400"/>
          </a:xfrm>
          <a:prstGeom prst="rect">
            <a:avLst/>
          </a:prstGeom>
          <a:noFill/>
          <a:ln>
            <a:noFill/>
          </a:ln>
        </p:spPr>
        <p:txBody>
          <a:bodyPr anchorCtr="0" anchor="t" bIns="0" lIns="0" spcFirstLastPara="1" rIns="0" wrap="square" tIns="0">
            <a:noAutofit/>
          </a:bodyPr>
          <a:lstStyle>
            <a:lvl1pPr indent="-342900" lvl="0" marL="457200" rtl="0" algn="l">
              <a:lnSpc>
                <a:spcPct val="110000"/>
              </a:lnSpc>
              <a:spcBef>
                <a:spcPts val="0"/>
              </a:spcBef>
              <a:spcAft>
                <a:spcPts val="0"/>
              </a:spcAft>
              <a:buClr>
                <a:srgbClr val="003F2E"/>
              </a:buClr>
              <a:buSzPts val="1800"/>
              <a:buFont typeface="Arial"/>
              <a:buAutoNum type="arabicPeriod"/>
              <a:defRPr>
                <a:solidFill>
                  <a:srgbClr val="003F2E"/>
                </a:solidFill>
              </a:defRPr>
            </a:lvl1pPr>
            <a:lvl2pPr indent="-317500" lvl="1" marL="914400" rtl="0" algn="l">
              <a:lnSpc>
                <a:spcPct val="110000"/>
              </a:lnSpc>
              <a:spcBef>
                <a:spcPts val="400"/>
              </a:spcBef>
              <a:spcAft>
                <a:spcPts val="0"/>
              </a:spcAft>
              <a:buClr>
                <a:srgbClr val="003F2E"/>
              </a:buClr>
              <a:buSzPts val="1400"/>
              <a:buChar char="•"/>
              <a:defRPr>
                <a:solidFill>
                  <a:srgbClr val="003F2E"/>
                </a:solidFill>
              </a:defRPr>
            </a:lvl2pPr>
            <a:lvl3pPr indent="-317500" lvl="2" marL="1371600" rtl="0" algn="l">
              <a:lnSpc>
                <a:spcPct val="110000"/>
              </a:lnSpc>
              <a:spcBef>
                <a:spcPts val="400"/>
              </a:spcBef>
              <a:spcAft>
                <a:spcPts val="0"/>
              </a:spcAft>
              <a:buClr>
                <a:srgbClr val="003F2E"/>
              </a:buClr>
              <a:buSzPts val="1400"/>
              <a:buChar char="•"/>
              <a:defRPr>
                <a:solidFill>
                  <a:srgbClr val="003F2E"/>
                </a:solidFill>
              </a:defRPr>
            </a:lvl3pPr>
            <a:lvl4pPr indent="-317500" lvl="3" marL="1828800" rtl="0" algn="l">
              <a:lnSpc>
                <a:spcPct val="110000"/>
              </a:lnSpc>
              <a:spcBef>
                <a:spcPts val="400"/>
              </a:spcBef>
              <a:spcAft>
                <a:spcPts val="0"/>
              </a:spcAft>
              <a:buClr>
                <a:srgbClr val="003F2E"/>
              </a:buClr>
              <a:buSzPts val="1400"/>
              <a:buChar char="•"/>
              <a:defRPr>
                <a:solidFill>
                  <a:srgbClr val="003F2E"/>
                </a:solidFill>
              </a:defRPr>
            </a:lvl4pPr>
            <a:lvl5pPr indent="-317500" lvl="4" marL="2286000" rtl="0" algn="l">
              <a:lnSpc>
                <a:spcPct val="110000"/>
              </a:lnSpc>
              <a:spcBef>
                <a:spcPts val="400"/>
              </a:spcBef>
              <a:spcAft>
                <a:spcPts val="0"/>
              </a:spcAft>
              <a:buClr>
                <a:srgbClr val="003F2E"/>
              </a:buClr>
              <a:buSzPts val="1400"/>
              <a:buChar char="•"/>
              <a:defRPr>
                <a:solidFill>
                  <a:srgbClr val="003F2E"/>
                </a:solidFill>
              </a:defRPr>
            </a:lvl5pPr>
            <a:lvl6pPr indent="-317500" lvl="5" marL="2743200" rtl="0" algn="l">
              <a:lnSpc>
                <a:spcPct val="90000"/>
              </a:lnSpc>
              <a:spcBef>
                <a:spcPts val="400"/>
              </a:spcBef>
              <a:spcAft>
                <a:spcPts val="0"/>
              </a:spcAft>
              <a:buClr>
                <a:srgbClr val="003F2E"/>
              </a:buClr>
              <a:buSzPts val="1400"/>
              <a:buChar char="•"/>
              <a:defRPr>
                <a:solidFill>
                  <a:srgbClr val="003F2E"/>
                </a:solidFill>
              </a:defRPr>
            </a:lvl6pPr>
            <a:lvl7pPr indent="-317500" lvl="6" marL="3200400" rtl="0" algn="l">
              <a:lnSpc>
                <a:spcPct val="90000"/>
              </a:lnSpc>
              <a:spcBef>
                <a:spcPts val="400"/>
              </a:spcBef>
              <a:spcAft>
                <a:spcPts val="0"/>
              </a:spcAft>
              <a:buClr>
                <a:srgbClr val="003F2E"/>
              </a:buClr>
              <a:buSzPts val="1400"/>
              <a:buChar char="•"/>
              <a:defRPr>
                <a:solidFill>
                  <a:srgbClr val="003F2E"/>
                </a:solidFill>
              </a:defRPr>
            </a:lvl7pPr>
            <a:lvl8pPr indent="-317500" lvl="7" marL="3657600" rtl="0" algn="l">
              <a:lnSpc>
                <a:spcPct val="90000"/>
              </a:lnSpc>
              <a:spcBef>
                <a:spcPts val="400"/>
              </a:spcBef>
              <a:spcAft>
                <a:spcPts val="0"/>
              </a:spcAft>
              <a:buClr>
                <a:srgbClr val="003F2E"/>
              </a:buClr>
              <a:buSzPts val="1400"/>
              <a:buChar char="•"/>
              <a:defRPr>
                <a:solidFill>
                  <a:srgbClr val="003F2E"/>
                </a:solidFill>
              </a:defRPr>
            </a:lvl8pPr>
            <a:lvl9pPr indent="-317500" lvl="8" marL="4114800" rtl="0" algn="l">
              <a:lnSpc>
                <a:spcPct val="90000"/>
              </a:lnSpc>
              <a:spcBef>
                <a:spcPts val="400"/>
              </a:spcBef>
              <a:spcAft>
                <a:spcPts val="0"/>
              </a:spcAft>
              <a:buClr>
                <a:srgbClr val="003F2E"/>
              </a:buClr>
              <a:buSzPts val="1400"/>
              <a:buChar char="•"/>
              <a:defRPr>
                <a:solidFill>
                  <a:srgbClr val="003F2E"/>
                </a:solidFill>
              </a:defRPr>
            </a:lvl9pPr>
          </a:lstStyle>
          <a:p/>
        </p:txBody>
      </p:sp>
      <p:sp>
        <p:nvSpPr>
          <p:cNvPr id="35" name="Google Shape;35;p6"/>
          <p:cNvSpPr txBox="1"/>
          <p:nvPr>
            <p:ph idx="2" type="subTitle"/>
          </p:nvPr>
        </p:nvSpPr>
        <p:spPr>
          <a:xfrm>
            <a:off x="5246650" y="804875"/>
            <a:ext cx="3460200" cy="619500"/>
          </a:xfrm>
          <a:prstGeom prst="rect">
            <a:avLst/>
          </a:prstGeom>
        </p:spPr>
        <p:txBody>
          <a:bodyPr anchorCtr="0" anchor="t" bIns="0" lIns="0" spcFirstLastPara="1" rIns="0" wrap="square" tIns="0">
            <a:noAutofit/>
          </a:bodyPr>
          <a:lstStyle>
            <a:lvl1pPr lvl="0" rtl="0">
              <a:spcBef>
                <a:spcPts val="0"/>
              </a:spcBef>
              <a:spcAft>
                <a:spcPts val="0"/>
              </a:spcAft>
              <a:buNone/>
              <a:defRPr b="1">
                <a:solidFill>
                  <a:srgbClr val="003F2E"/>
                </a:solidFill>
                <a:latin typeface="Optimistic Display"/>
                <a:ea typeface="Optimistic Display"/>
                <a:cs typeface="Optimistic Display"/>
                <a:sym typeface="Optimistic Display"/>
              </a:defRPr>
            </a:lvl1pPr>
            <a:lvl2pPr lvl="1" rtl="0">
              <a:spcBef>
                <a:spcPts val="800"/>
              </a:spcBef>
              <a:spcAft>
                <a:spcPts val="0"/>
              </a:spcAft>
              <a:buNone/>
              <a:defRPr>
                <a:solidFill>
                  <a:srgbClr val="003F2E"/>
                </a:solidFill>
              </a:defRPr>
            </a:lvl2pPr>
            <a:lvl3pPr lvl="2" rtl="0">
              <a:spcBef>
                <a:spcPts val="800"/>
              </a:spcBef>
              <a:spcAft>
                <a:spcPts val="0"/>
              </a:spcAft>
              <a:buNone/>
              <a:defRPr>
                <a:solidFill>
                  <a:srgbClr val="003F2E"/>
                </a:solidFill>
              </a:defRPr>
            </a:lvl3pPr>
            <a:lvl4pPr lvl="3" rtl="0">
              <a:spcBef>
                <a:spcPts val="800"/>
              </a:spcBef>
              <a:spcAft>
                <a:spcPts val="0"/>
              </a:spcAft>
              <a:buNone/>
              <a:defRPr>
                <a:solidFill>
                  <a:srgbClr val="003F2E"/>
                </a:solidFill>
              </a:defRPr>
            </a:lvl4pPr>
            <a:lvl5pPr lvl="4" rtl="0">
              <a:spcBef>
                <a:spcPts val="800"/>
              </a:spcBef>
              <a:spcAft>
                <a:spcPts val="0"/>
              </a:spcAft>
              <a:buNone/>
              <a:defRPr>
                <a:solidFill>
                  <a:srgbClr val="003F2E"/>
                </a:solidFill>
              </a:defRPr>
            </a:lvl5pPr>
            <a:lvl6pPr lvl="5" rtl="0">
              <a:spcBef>
                <a:spcPts val="800"/>
              </a:spcBef>
              <a:spcAft>
                <a:spcPts val="0"/>
              </a:spcAft>
              <a:buNone/>
              <a:defRPr>
                <a:solidFill>
                  <a:srgbClr val="003F2E"/>
                </a:solidFill>
              </a:defRPr>
            </a:lvl6pPr>
            <a:lvl7pPr lvl="6" rtl="0">
              <a:spcBef>
                <a:spcPts val="800"/>
              </a:spcBef>
              <a:spcAft>
                <a:spcPts val="0"/>
              </a:spcAft>
              <a:buNone/>
              <a:defRPr>
                <a:solidFill>
                  <a:srgbClr val="003F2E"/>
                </a:solidFill>
              </a:defRPr>
            </a:lvl7pPr>
            <a:lvl8pPr lvl="7" rtl="0">
              <a:spcBef>
                <a:spcPts val="800"/>
              </a:spcBef>
              <a:spcAft>
                <a:spcPts val="0"/>
              </a:spcAft>
              <a:buNone/>
              <a:defRPr>
                <a:solidFill>
                  <a:srgbClr val="003F2E"/>
                </a:solidFill>
              </a:defRPr>
            </a:lvl8pPr>
            <a:lvl9pPr lvl="8" rtl="0">
              <a:spcBef>
                <a:spcPts val="800"/>
              </a:spcBef>
              <a:spcAft>
                <a:spcPts val="0"/>
              </a:spcAft>
              <a:buNone/>
              <a:defRPr>
                <a:solidFill>
                  <a:srgbClr val="003F2E"/>
                </a:solidFill>
              </a:defRPr>
            </a:lvl9pPr>
          </a:lstStyle>
          <a:p/>
        </p:txBody>
      </p:sp>
      <p:sp>
        <p:nvSpPr>
          <p:cNvPr id="36" name="Google Shape;36;p6"/>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extLst>
    <p:ext uri="{DCECCB84-F9BA-43D5-87BE-67443E8EF086}">
      <p15:sldGuideLst>
        <p15:guide id="1" pos="3285">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Small Text - SPLIT VIDEO">
  <p:cSld name="Two column_Image_1">
    <p:spTree>
      <p:nvGrpSpPr>
        <p:cNvPr id="37" name="Shape 37"/>
        <p:cNvGrpSpPr/>
        <p:nvPr/>
      </p:nvGrpSpPr>
      <p:grpSpPr>
        <a:xfrm>
          <a:off x="0" y="0"/>
          <a:ext cx="0" cy="0"/>
          <a:chOff x="0" y="0"/>
          <a:chExt cx="0" cy="0"/>
        </a:xfrm>
      </p:grpSpPr>
      <p:sp>
        <p:nvSpPr>
          <p:cNvPr id="38" name="Google Shape;38;p7"/>
          <p:cNvSpPr/>
          <p:nvPr/>
        </p:nvSpPr>
        <p:spPr>
          <a:xfrm>
            <a:off x="4517225" y="450"/>
            <a:ext cx="4626900" cy="5143500"/>
          </a:xfrm>
          <a:prstGeom prst="rect">
            <a:avLst/>
          </a:prstGeom>
          <a:solidFill>
            <a:srgbClr val="EBF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5212575" y="799200"/>
            <a:ext cx="3494400" cy="715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rgbClr val="003F2E"/>
              </a:buClr>
              <a:buSzPts val="1800"/>
              <a:buFont typeface="Optimistic Display Medium"/>
              <a:buNone/>
              <a:defRPr>
                <a:solidFill>
                  <a:srgbClr val="003F2E"/>
                </a:solidFill>
                <a:latin typeface="Optimistic Display Medium"/>
                <a:ea typeface="Optimistic Display Medium"/>
                <a:cs typeface="Optimistic Display Medium"/>
                <a:sym typeface="Optimistic Display Medium"/>
              </a:defRPr>
            </a:lvl1pPr>
            <a:lvl2pPr lvl="1" rtl="0">
              <a:spcBef>
                <a:spcPts val="0"/>
              </a:spcBef>
              <a:spcAft>
                <a:spcPts val="0"/>
              </a:spcAft>
              <a:buClr>
                <a:srgbClr val="003F2E"/>
              </a:buClr>
              <a:buSzPts val="1100"/>
              <a:buNone/>
              <a:defRPr>
                <a:solidFill>
                  <a:srgbClr val="003F2E"/>
                </a:solidFill>
              </a:defRPr>
            </a:lvl2pPr>
            <a:lvl3pPr lvl="2" rtl="0">
              <a:spcBef>
                <a:spcPts val="0"/>
              </a:spcBef>
              <a:spcAft>
                <a:spcPts val="0"/>
              </a:spcAft>
              <a:buClr>
                <a:srgbClr val="003F2E"/>
              </a:buClr>
              <a:buSzPts val="1100"/>
              <a:buNone/>
              <a:defRPr>
                <a:solidFill>
                  <a:srgbClr val="003F2E"/>
                </a:solidFill>
              </a:defRPr>
            </a:lvl3pPr>
            <a:lvl4pPr lvl="3" rtl="0">
              <a:spcBef>
                <a:spcPts val="0"/>
              </a:spcBef>
              <a:spcAft>
                <a:spcPts val="0"/>
              </a:spcAft>
              <a:buClr>
                <a:srgbClr val="003F2E"/>
              </a:buClr>
              <a:buSzPts val="1100"/>
              <a:buNone/>
              <a:defRPr>
                <a:solidFill>
                  <a:srgbClr val="003F2E"/>
                </a:solidFill>
              </a:defRPr>
            </a:lvl4pPr>
            <a:lvl5pPr lvl="4" rtl="0">
              <a:spcBef>
                <a:spcPts val="0"/>
              </a:spcBef>
              <a:spcAft>
                <a:spcPts val="0"/>
              </a:spcAft>
              <a:buClr>
                <a:srgbClr val="003F2E"/>
              </a:buClr>
              <a:buSzPts val="1100"/>
              <a:buNone/>
              <a:defRPr>
                <a:solidFill>
                  <a:srgbClr val="003F2E"/>
                </a:solidFill>
              </a:defRPr>
            </a:lvl5pPr>
            <a:lvl6pPr lvl="5" rtl="0">
              <a:spcBef>
                <a:spcPts val="0"/>
              </a:spcBef>
              <a:spcAft>
                <a:spcPts val="0"/>
              </a:spcAft>
              <a:buClr>
                <a:srgbClr val="003F2E"/>
              </a:buClr>
              <a:buSzPts val="1100"/>
              <a:buNone/>
              <a:defRPr>
                <a:solidFill>
                  <a:srgbClr val="003F2E"/>
                </a:solidFill>
              </a:defRPr>
            </a:lvl6pPr>
            <a:lvl7pPr lvl="6" rtl="0">
              <a:spcBef>
                <a:spcPts val="0"/>
              </a:spcBef>
              <a:spcAft>
                <a:spcPts val="0"/>
              </a:spcAft>
              <a:buClr>
                <a:srgbClr val="003F2E"/>
              </a:buClr>
              <a:buSzPts val="1100"/>
              <a:buNone/>
              <a:defRPr>
                <a:solidFill>
                  <a:srgbClr val="003F2E"/>
                </a:solidFill>
              </a:defRPr>
            </a:lvl7pPr>
            <a:lvl8pPr lvl="7" rtl="0">
              <a:spcBef>
                <a:spcPts val="0"/>
              </a:spcBef>
              <a:spcAft>
                <a:spcPts val="0"/>
              </a:spcAft>
              <a:buClr>
                <a:srgbClr val="003F2E"/>
              </a:buClr>
              <a:buSzPts val="1100"/>
              <a:buNone/>
              <a:defRPr>
                <a:solidFill>
                  <a:srgbClr val="003F2E"/>
                </a:solidFill>
              </a:defRPr>
            </a:lvl8pPr>
            <a:lvl9pPr lvl="8" rtl="0">
              <a:spcBef>
                <a:spcPts val="0"/>
              </a:spcBef>
              <a:spcAft>
                <a:spcPts val="0"/>
              </a:spcAft>
              <a:buClr>
                <a:srgbClr val="003F2E"/>
              </a:buClr>
              <a:buSzPts val="1100"/>
              <a:buNone/>
              <a:defRPr>
                <a:solidFill>
                  <a:srgbClr val="003F2E"/>
                </a:solidFill>
              </a:defRPr>
            </a:lvl9pPr>
          </a:lstStyle>
          <a:p/>
        </p:txBody>
      </p:sp>
      <p:sp>
        <p:nvSpPr>
          <p:cNvPr id="40" name="Google Shape;40;p7"/>
          <p:cNvSpPr txBox="1"/>
          <p:nvPr>
            <p:ph idx="1" type="body"/>
          </p:nvPr>
        </p:nvSpPr>
        <p:spPr>
          <a:xfrm>
            <a:off x="5212475" y="1624007"/>
            <a:ext cx="3494400" cy="28218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rgbClr val="003F2E"/>
              </a:buClr>
              <a:buSzPts val="1400"/>
              <a:buNone/>
              <a:defRPr sz="1400">
                <a:solidFill>
                  <a:srgbClr val="003F2E"/>
                </a:solidFill>
              </a:defRPr>
            </a:lvl1pPr>
            <a:lvl2pPr indent="-317500" lvl="1" marL="914400" rtl="0" algn="l">
              <a:lnSpc>
                <a:spcPct val="110000"/>
              </a:lnSpc>
              <a:spcBef>
                <a:spcPts val="0"/>
              </a:spcBef>
              <a:spcAft>
                <a:spcPts val="0"/>
              </a:spcAft>
              <a:buClr>
                <a:srgbClr val="003F2E"/>
              </a:buClr>
              <a:buSzPts val="1400"/>
              <a:buChar char="•"/>
              <a:defRPr sz="1400">
                <a:solidFill>
                  <a:srgbClr val="003F2E"/>
                </a:solidFill>
              </a:defRPr>
            </a:lvl2pPr>
            <a:lvl3pPr indent="-317500" lvl="2" marL="1371600" rtl="0" algn="l">
              <a:lnSpc>
                <a:spcPct val="110000"/>
              </a:lnSpc>
              <a:spcBef>
                <a:spcPts val="0"/>
              </a:spcBef>
              <a:spcAft>
                <a:spcPts val="0"/>
              </a:spcAft>
              <a:buClr>
                <a:srgbClr val="003F2E"/>
              </a:buClr>
              <a:buSzPts val="1400"/>
              <a:buChar char="•"/>
              <a:defRPr sz="1400">
                <a:solidFill>
                  <a:srgbClr val="003F2E"/>
                </a:solidFill>
              </a:defRPr>
            </a:lvl3pPr>
            <a:lvl4pPr indent="-317500" lvl="3" marL="1828800" rtl="0" algn="l">
              <a:lnSpc>
                <a:spcPct val="110000"/>
              </a:lnSpc>
              <a:spcBef>
                <a:spcPts val="0"/>
              </a:spcBef>
              <a:spcAft>
                <a:spcPts val="0"/>
              </a:spcAft>
              <a:buClr>
                <a:srgbClr val="003F2E"/>
              </a:buClr>
              <a:buSzPts val="1400"/>
              <a:buChar char="•"/>
              <a:defRPr sz="1400">
                <a:solidFill>
                  <a:srgbClr val="003F2E"/>
                </a:solidFill>
              </a:defRPr>
            </a:lvl4pPr>
            <a:lvl5pPr indent="-317500" lvl="4" marL="2286000" rtl="0" algn="l">
              <a:lnSpc>
                <a:spcPct val="110000"/>
              </a:lnSpc>
              <a:spcBef>
                <a:spcPts val="0"/>
              </a:spcBef>
              <a:spcAft>
                <a:spcPts val="0"/>
              </a:spcAft>
              <a:buClr>
                <a:srgbClr val="003F2E"/>
              </a:buClr>
              <a:buSzPts val="1400"/>
              <a:buChar char="•"/>
              <a:defRPr sz="1400">
                <a:solidFill>
                  <a:srgbClr val="003F2E"/>
                </a:solidFill>
              </a:defRPr>
            </a:lvl5pPr>
            <a:lvl6pPr indent="-317500" lvl="5" marL="2743200" rtl="0" algn="l">
              <a:lnSpc>
                <a:spcPct val="90000"/>
              </a:lnSpc>
              <a:spcBef>
                <a:spcPts val="400"/>
              </a:spcBef>
              <a:spcAft>
                <a:spcPts val="0"/>
              </a:spcAft>
              <a:buClr>
                <a:srgbClr val="003F2E"/>
              </a:buClr>
              <a:buSzPts val="1400"/>
              <a:buChar char="•"/>
              <a:defRPr sz="1400">
                <a:solidFill>
                  <a:srgbClr val="003F2E"/>
                </a:solidFill>
              </a:defRPr>
            </a:lvl6pPr>
            <a:lvl7pPr indent="-317500" lvl="6" marL="3200400" rtl="0" algn="l">
              <a:lnSpc>
                <a:spcPct val="90000"/>
              </a:lnSpc>
              <a:spcBef>
                <a:spcPts val="400"/>
              </a:spcBef>
              <a:spcAft>
                <a:spcPts val="0"/>
              </a:spcAft>
              <a:buClr>
                <a:srgbClr val="003F2E"/>
              </a:buClr>
              <a:buSzPts val="1400"/>
              <a:buChar char="•"/>
              <a:defRPr sz="1400">
                <a:solidFill>
                  <a:srgbClr val="003F2E"/>
                </a:solidFill>
              </a:defRPr>
            </a:lvl7pPr>
            <a:lvl8pPr indent="-317500" lvl="7" marL="3657600" rtl="0" algn="l">
              <a:lnSpc>
                <a:spcPct val="90000"/>
              </a:lnSpc>
              <a:spcBef>
                <a:spcPts val="400"/>
              </a:spcBef>
              <a:spcAft>
                <a:spcPts val="0"/>
              </a:spcAft>
              <a:buClr>
                <a:srgbClr val="003F2E"/>
              </a:buClr>
              <a:buSzPts val="1400"/>
              <a:buChar char="•"/>
              <a:defRPr sz="1400">
                <a:solidFill>
                  <a:srgbClr val="003F2E"/>
                </a:solidFill>
              </a:defRPr>
            </a:lvl8pPr>
            <a:lvl9pPr indent="-317500" lvl="8" marL="4114800" rtl="0" algn="l">
              <a:lnSpc>
                <a:spcPct val="90000"/>
              </a:lnSpc>
              <a:spcBef>
                <a:spcPts val="400"/>
              </a:spcBef>
              <a:spcAft>
                <a:spcPts val="0"/>
              </a:spcAft>
              <a:buClr>
                <a:srgbClr val="003F2E"/>
              </a:buClr>
              <a:buSzPts val="1400"/>
              <a:buChar char="•"/>
              <a:defRPr sz="1400">
                <a:solidFill>
                  <a:srgbClr val="003F2E"/>
                </a:solidFill>
              </a:defRPr>
            </a:lvl9pPr>
          </a:lstStyle>
          <a:p/>
        </p:txBody>
      </p:sp>
      <p:sp>
        <p:nvSpPr>
          <p:cNvPr id="41" name="Google Shape;41;p7"/>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extLst>
    <p:ext uri="{DCECCB84-F9BA-43D5-87BE-67443E8EF086}">
      <p15:sldGuideLst>
        <p15:guide id="1" pos="3284">
          <p15:clr>
            <a:srgbClr val="FA7B17"/>
          </p15:clr>
        </p15:guide>
        <p15:guide id="2" orient="horz" pos="102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and Graphic 1 - RIGHT 1 - SPLIT VIDEO">
  <p:cSld name="Two column_Content_1_1">
    <p:spTree>
      <p:nvGrpSpPr>
        <p:cNvPr id="42" name="Shape 42"/>
        <p:cNvGrpSpPr/>
        <p:nvPr/>
      </p:nvGrpSpPr>
      <p:grpSpPr>
        <a:xfrm>
          <a:off x="0" y="0"/>
          <a:ext cx="0" cy="0"/>
          <a:chOff x="0" y="0"/>
          <a:chExt cx="0" cy="0"/>
        </a:xfrm>
      </p:grpSpPr>
      <p:sp>
        <p:nvSpPr>
          <p:cNvPr id="43" name="Google Shape;43;p8"/>
          <p:cNvSpPr txBox="1"/>
          <p:nvPr>
            <p:ph idx="1" type="body"/>
          </p:nvPr>
        </p:nvSpPr>
        <p:spPr>
          <a:xfrm>
            <a:off x="5214949" y="1625048"/>
            <a:ext cx="3709800" cy="2894400"/>
          </a:xfrm>
          <a:prstGeom prst="rect">
            <a:avLst/>
          </a:prstGeom>
          <a:noFill/>
          <a:ln>
            <a:noFill/>
          </a:ln>
        </p:spPr>
        <p:txBody>
          <a:bodyPr anchorCtr="0" anchor="t" bIns="0" lIns="0" spcFirstLastPara="1" rIns="0" wrap="square" tIns="0">
            <a:noAutofit/>
          </a:bodyPr>
          <a:lstStyle>
            <a:lvl1pPr indent="-228600" lvl="0" marL="457200" rtl="0" algn="l">
              <a:lnSpc>
                <a:spcPct val="110000"/>
              </a:lnSpc>
              <a:spcBef>
                <a:spcPts val="0"/>
              </a:spcBef>
              <a:spcAft>
                <a:spcPts val="0"/>
              </a:spcAft>
              <a:buClr>
                <a:schemeClr val="dk2"/>
              </a:buClr>
              <a:buSzPts val="1400"/>
              <a:buNone/>
              <a:defRPr sz="1400">
                <a:solidFill>
                  <a:schemeClr val="dk2"/>
                </a:solidFill>
              </a:defRPr>
            </a:lvl1pPr>
            <a:lvl2pPr indent="-317500" lvl="1" marL="914400" rtl="0" algn="l">
              <a:lnSpc>
                <a:spcPct val="110000"/>
              </a:lnSpc>
              <a:spcBef>
                <a:spcPts val="0"/>
              </a:spcBef>
              <a:spcAft>
                <a:spcPts val="0"/>
              </a:spcAft>
              <a:buClr>
                <a:schemeClr val="dk2"/>
              </a:buClr>
              <a:buSzPts val="1400"/>
              <a:buChar char="•"/>
              <a:defRPr sz="1400">
                <a:solidFill>
                  <a:schemeClr val="dk2"/>
                </a:solidFill>
              </a:defRPr>
            </a:lvl2pPr>
            <a:lvl3pPr indent="-317500" lvl="2" marL="1371600" rtl="0" algn="l">
              <a:lnSpc>
                <a:spcPct val="110000"/>
              </a:lnSpc>
              <a:spcBef>
                <a:spcPts val="0"/>
              </a:spcBef>
              <a:spcAft>
                <a:spcPts val="0"/>
              </a:spcAft>
              <a:buClr>
                <a:schemeClr val="dk2"/>
              </a:buClr>
              <a:buSzPts val="1400"/>
              <a:buChar char="•"/>
              <a:defRPr sz="1400">
                <a:solidFill>
                  <a:schemeClr val="dk2"/>
                </a:solidFill>
              </a:defRPr>
            </a:lvl3pPr>
            <a:lvl4pPr indent="-317500" lvl="3" marL="1828800" rtl="0" algn="l">
              <a:lnSpc>
                <a:spcPct val="110000"/>
              </a:lnSpc>
              <a:spcBef>
                <a:spcPts val="0"/>
              </a:spcBef>
              <a:spcAft>
                <a:spcPts val="0"/>
              </a:spcAft>
              <a:buClr>
                <a:schemeClr val="dk2"/>
              </a:buClr>
              <a:buSzPts val="1400"/>
              <a:buChar char="•"/>
              <a:defRPr sz="1400">
                <a:solidFill>
                  <a:schemeClr val="dk2"/>
                </a:solidFill>
              </a:defRPr>
            </a:lvl4pPr>
            <a:lvl5pPr indent="-317500" lvl="4" marL="2286000" rtl="0" algn="l">
              <a:lnSpc>
                <a:spcPct val="110000"/>
              </a:lnSpc>
              <a:spcBef>
                <a:spcPts val="0"/>
              </a:spcBef>
              <a:spcAft>
                <a:spcPts val="0"/>
              </a:spcAft>
              <a:buClr>
                <a:schemeClr val="dk2"/>
              </a:buClr>
              <a:buSzPts val="1400"/>
              <a:buChar char="•"/>
              <a:defRPr sz="1400">
                <a:solidFill>
                  <a:schemeClr val="dk2"/>
                </a:solidFill>
              </a:defRPr>
            </a:lvl5pPr>
            <a:lvl6pPr indent="-317500" lvl="5" marL="2743200" rtl="0" algn="l">
              <a:lnSpc>
                <a:spcPct val="90000"/>
              </a:lnSpc>
              <a:spcBef>
                <a:spcPts val="400"/>
              </a:spcBef>
              <a:spcAft>
                <a:spcPts val="0"/>
              </a:spcAft>
              <a:buClr>
                <a:schemeClr val="dk2"/>
              </a:buClr>
              <a:buSzPts val="1400"/>
              <a:buChar char="•"/>
              <a:defRPr sz="1400">
                <a:solidFill>
                  <a:schemeClr val="dk2"/>
                </a:solidFill>
              </a:defRPr>
            </a:lvl6pPr>
            <a:lvl7pPr indent="-317500" lvl="6" marL="3200400" rtl="0" algn="l">
              <a:lnSpc>
                <a:spcPct val="90000"/>
              </a:lnSpc>
              <a:spcBef>
                <a:spcPts val="400"/>
              </a:spcBef>
              <a:spcAft>
                <a:spcPts val="0"/>
              </a:spcAft>
              <a:buClr>
                <a:schemeClr val="dk2"/>
              </a:buClr>
              <a:buSzPts val="1400"/>
              <a:buChar char="•"/>
              <a:defRPr sz="1400">
                <a:solidFill>
                  <a:schemeClr val="dk2"/>
                </a:solidFill>
              </a:defRPr>
            </a:lvl7pPr>
            <a:lvl8pPr indent="-317500" lvl="7" marL="3657600" rtl="0" algn="l">
              <a:lnSpc>
                <a:spcPct val="90000"/>
              </a:lnSpc>
              <a:spcBef>
                <a:spcPts val="400"/>
              </a:spcBef>
              <a:spcAft>
                <a:spcPts val="0"/>
              </a:spcAft>
              <a:buClr>
                <a:schemeClr val="dk2"/>
              </a:buClr>
              <a:buSzPts val="1400"/>
              <a:buChar char="•"/>
              <a:defRPr sz="1400">
                <a:solidFill>
                  <a:schemeClr val="dk2"/>
                </a:solidFill>
              </a:defRPr>
            </a:lvl8pPr>
            <a:lvl9pPr indent="-317500" lvl="8" marL="4114800" rtl="0" algn="l">
              <a:lnSpc>
                <a:spcPct val="90000"/>
              </a:lnSpc>
              <a:spcBef>
                <a:spcPts val="400"/>
              </a:spcBef>
              <a:spcAft>
                <a:spcPts val="0"/>
              </a:spcAft>
              <a:buClr>
                <a:schemeClr val="dk2"/>
              </a:buClr>
              <a:buSzPts val="1400"/>
              <a:buChar char="•"/>
              <a:defRPr sz="1400">
                <a:solidFill>
                  <a:schemeClr val="dk2"/>
                </a:solidFill>
              </a:defRPr>
            </a:lvl9pPr>
          </a:lstStyle>
          <a:p/>
        </p:txBody>
      </p:sp>
      <p:sp>
        <p:nvSpPr>
          <p:cNvPr id="44" name="Google Shape;44;p8"/>
          <p:cNvSpPr txBox="1"/>
          <p:nvPr>
            <p:ph type="title"/>
          </p:nvPr>
        </p:nvSpPr>
        <p:spPr>
          <a:xfrm>
            <a:off x="5214949" y="799200"/>
            <a:ext cx="3344100" cy="715800"/>
          </a:xfrm>
          <a:prstGeom prst="rect">
            <a:avLst/>
          </a:prstGeom>
          <a:noFill/>
          <a:ln>
            <a:noFill/>
          </a:ln>
        </p:spPr>
        <p:txBody>
          <a:bodyPr anchorCtr="0" anchor="t" bIns="0" lIns="0" spcFirstLastPara="1" rIns="0" wrap="square" tIns="0">
            <a:noAutofit/>
          </a:bodyPr>
          <a:lstStyle>
            <a:lvl1pPr lvl="0" rtl="0" algn="l">
              <a:lnSpc>
                <a:spcPct val="110000"/>
              </a:lnSpc>
              <a:spcBef>
                <a:spcPts val="0"/>
              </a:spcBef>
              <a:spcAft>
                <a:spcPts val="0"/>
              </a:spcAft>
              <a:buClr>
                <a:srgbClr val="003F2E"/>
              </a:buClr>
              <a:buSzPts val="1800"/>
              <a:buFont typeface="Optimistic Display Medium"/>
              <a:buNone/>
              <a:defRPr>
                <a:solidFill>
                  <a:srgbClr val="003F2E"/>
                </a:solidFill>
                <a:latin typeface="Optimistic Display Medium"/>
                <a:ea typeface="Optimistic Display Medium"/>
                <a:cs typeface="Optimistic Display Medium"/>
                <a:sym typeface="Optimistic Display Medium"/>
              </a:defRPr>
            </a:lvl1pPr>
            <a:lvl2pPr lvl="1"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2pPr>
            <a:lvl3pPr lvl="2"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3pPr>
            <a:lvl4pPr lvl="3"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4pPr>
            <a:lvl5pPr lvl="4"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5pPr>
            <a:lvl6pPr lvl="5"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6pPr>
            <a:lvl7pPr lvl="6"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7pPr>
            <a:lvl8pPr lvl="7"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8pPr>
            <a:lvl9pPr lvl="8" rtl="0">
              <a:spcBef>
                <a:spcPts val="0"/>
              </a:spcBef>
              <a:spcAft>
                <a:spcPts val="0"/>
              </a:spcAft>
              <a:buClr>
                <a:srgbClr val="003F2E"/>
              </a:buClr>
              <a:buSzPts val="1100"/>
              <a:buFont typeface="Optimistic Display Medium"/>
              <a:buNone/>
              <a:defRPr>
                <a:solidFill>
                  <a:srgbClr val="003F2E"/>
                </a:solidFill>
                <a:latin typeface="Optimistic Display Medium"/>
                <a:ea typeface="Optimistic Display Medium"/>
                <a:cs typeface="Optimistic Display Medium"/>
                <a:sym typeface="Optimistic Display Medium"/>
              </a:defRPr>
            </a:lvl9pPr>
          </a:lstStyle>
          <a:p/>
        </p:txBody>
      </p:sp>
      <p:sp>
        <p:nvSpPr>
          <p:cNvPr id="45" name="Google Shape;45;p8"/>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extLst>
    <p:ext uri="{DCECCB84-F9BA-43D5-87BE-67443E8EF086}">
      <p15:sldGuideLst>
        <p15:guide id="1" pos="3285">
          <p15:clr>
            <a:srgbClr val="FA7B17"/>
          </p15:clr>
        </p15:guide>
        <p15:guide id="2" orient="horz" pos="1024">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and Graphic 1 - RIGHT 1 - SPLIT VIDEO GRAPHIC">
  <p:cSld name="Two column_Content_1_1_1">
    <p:spTree>
      <p:nvGrpSpPr>
        <p:cNvPr id="46" name="Shape 46"/>
        <p:cNvGrpSpPr/>
        <p:nvPr/>
      </p:nvGrpSpPr>
      <p:grpSpPr>
        <a:xfrm>
          <a:off x="0" y="0"/>
          <a:ext cx="0" cy="0"/>
          <a:chOff x="0" y="0"/>
          <a:chExt cx="0" cy="0"/>
        </a:xfrm>
      </p:grpSpPr>
      <p:sp>
        <p:nvSpPr>
          <p:cNvPr id="47" name="Google Shape;47;p9"/>
          <p:cNvSpPr txBox="1"/>
          <p:nvPr>
            <p:ph idx="1" type="body"/>
          </p:nvPr>
        </p:nvSpPr>
        <p:spPr>
          <a:xfrm>
            <a:off x="5062550" y="4168925"/>
            <a:ext cx="3492000" cy="403200"/>
          </a:xfrm>
          <a:prstGeom prst="rect">
            <a:avLst/>
          </a:prstGeom>
          <a:noFill/>
          <a:ln>
            <a:noFill/>
          </a:ln>
        </p:spPr>
        <p:txBody>
          <a:bodyPr anchorCtr="0" anchor="t" bIns="0" lIns="0" spcFirstLastPara="1" rIns="0" wrap="square" tIns="0">
            <a:noAutofit/>
          </a:bodyPr>
          <a:lstStyle>
            <a:lvl1pPr indent="-228600" lvl="0" marL="457200" rtl="0" algn="ctr">
              <a:lnSpc>
                <a:spcPct val="110000"/>
              </a:lnSpc>
              <a:spcBef>
                <a:spcPts val="0"/>
              </a:spcBef>
              <a:spcAft>
                <a:spcPts val="0"/>
              </a:spcAft>
              <a:buClr>
                <a:schemeClr val="dk2"/>
              </a:buClr>
              <a:buSzPts val="900"/>
              <a:buNone/>
              <a:defRPr sz="900">
                <a:solidFill>
                  <a:schemeClr val="dk2"/>
                </a:solidFill>
              </a:defRPr>
            </a:lvl1pPr>
            <a:lvl2pPr indent="-285750" lvl="1" marL="914400" rtl="0" algn="ctr">
              <a:lnSpc>
                <a:spcPct val="110000"/>
              </a:lnSpc>
              <a:spcBef>
                <a:spcPts val="0"/>
              </a:spcBef>
              <a:spcAft>
                <a:spcPts val="0"/>
              </a:spcAft>
              <a:buClr>
                <a:schemeClr val="dk2"/>
              </a:buClr>
              <a:buSzPts val="900"/>
              <a:buChar char="•"/>
              <a:defRPr sz="900">
                <a:solidFill>
                  <a:schemeClr val="dk2"/>
                </a:solidFill>
              </a:defRPr>
            </a:lvl2pPr>
            <a:lvl3pPr indent="-285750" lvl="2" marL="1371600" rtl="0" algn="ctr">
              <a:lnSpc>
                <a:spcPct val="110000"/>
              </a:lnSpc>
              <a:spcBef>
                <a:spcPts val="0"/>
              </a:spcBef>
              <a:spcAft>
                <a:spcPts val="0"/>
              </a:spcAft>
              <a:buClr>
                <a:schemeClr val="dk2"/>
              </a:buClr>
              <a:buSzPts val="900"/>
              <a:buChar char="•"/>
              <a:defRPr sz="900">
                <a:solidFill>
                  <a:schemeClr val="dk2"/>
                </a:solidFill>
              </a:defRPr>
            </a:lvl3pPr>
            <a:lvl4pPr indent="-285750" lvl="3" marL="1828800" rtl="0" algn="ctr">
              <a:lnSpc>
                <a:spcPct val="110000"/>
              </a:lnSpc>
              <a:spcBef>
                <a:spcPts val="0"/>
              </a:spcBef>
              <a:spcAft>
                <a:spcPts val="0"/>
              </a:spcAft>
              <a:buClr>
                <a:schemeClr val="dk2"/>
              </a:buClr>
              <a:buSzPts val="900"/>
              <a:buChar char="•"/>
              <a:defRPr sz="900">
                <a:solidFill>
                  <a:schemeClr val="dk2"/>
                </a:solidFill>
              </a:defRPr>
            </a:lvl4pPr>
            <a:lvl5pPr indent="-285750" lvl="4" marL="2286000" rtl="0" algn="ctr">
              <a:lnSpc>
                <a:spcPct val="110000"/>
              </a:lnSpc>
              <a:spcBef>
                <a:spcPts val="0"/>
              </a:spcBef>
              <a:spcAft>
                <a:spcPts val="0"/>
              </a:spcAft>
              <a:buClr>
                <a:schemeClr val="dk2"/>
              </a:buClr>
              <a:buSzPts val="900"/>
              <a:buChar char="•"/>
              <a:defRPr sz="900">
                <a:solidFill>
                  <a:schemeClr val="dk2"/>
                </a:solidFill>
              </a:defRPr>
            </a:lvl5pPr>
            <a:lvl6pPr indent="-285750" lvl="5" marL="2743200" rtl="0" algn="ctr">
              <a:lnSpc>
                <a:spcPct val="90000"/>
              </a:lnSpc>
              <a:spcBef>
                <a:spcPts val="400"/>
              </a:spcBef>
              <a:spcAft>
                <a:spcPts val="0"/>
              </a:spcAft>
              <a:buClr>
                <a:schemeClr val="dk2"/>
              </a:buClr>
              <a:buSzPts val="900"/>
              <a:buChar char="•"/>
              <a:defRPr sz="900">
                <a:solidFill>
                  <a:schemeClr val="dk2"/>
                </a:solidFill>
              </a:defRPr>
            </a:lvl6pPr>
            <a:lvl7pPr indent="-285750" lvl="6" marL="3200400" rtl="0" algn="ctr">
              <a:lnSpc>
                <a:spcPct val="90000"/>
              </a:lnSpc>
              <a:spcBef>
                <a:spcPts val="400"/>
              </a:spcBef>
              <a:spcAft>
                <a:spcPts val="0"/>
              </a:spcAft>
              <a:buClr>
                <a:schemeClr val="dk2"/>
              </a:buClr>
              <a:buSzPts val="900"/>
              <a:buChar char="•"/>
              <a:defRPr sz="900">
                <a:solidFill>
                  <a:schemeClr val="dk2"/>
                </a:solidFill>
              </a:defRPr>
            </a:lvl7pPr>
            <a:lvl8pPr indent="-285750" lvl="7" marL="3657600" rtl="0" algn="ctr">
              <a:lnSpc>
                <a:spcPct val="90000"/>
              </a:lnSpc>
              <a:spcBef>
                <a:spcPts val="400"/>
              </a:spcBef>
              <a:spcAft>
                <a:spcPts val="0"/>
              </a:spcAft>
              <a:buClr>
                <a:schemeClr val="dk2"/>
              </a:buClr>
              <a:buSzPts val="900"/>
              <a:buChar char="•"/>
              <a:defRPr sz="900">
                <a:solidFill>
                  <a:schemeClr val="dk2"/>
                </a:solidFill>
              </a:defRPr>
            </a:lvl8pPr>
            <a:lvl9pPr indent="-285750" lvl="8" marL="4114800" rtl="0" algn="ctr">
              <a:lnSpc>
                <a:spcPct val="90000"/>
              </a:lnSpc>
              <a:spcBef>
                <a:spcPts val="400"/>
              </a:spcBef>
              <a:spcAft>
                <a:spcPts val="0"/>
              </a:spcAft>
              <a:buClr>
                <a:schemeClr val="dk2"/>
              </a:buClr>
              <a:buSzPts val="900"/>
              <a:buChar char="•"/>
              <a:defRPr sz="900">
                <a:solidFill>
                  <a:schemeClr val="dk2"/>
                </a:solidFill>
              </a:defRPr>
            </a:lvl9pPr>
          </a:lstStyle>
          <a:p/>
        </p:txBody>
      </p:sp>
      <p:sp>
        <p:nvSpPr>
          <p:cNvPr id="48" name="Google Shape;48;p9"/>
          <p:cNvSpPr txBox="1"/>
          <p:nvPr>
            <p:ph type="title"/>
          </p:nvPr>
        </p:nvSpPr>
        <p:spPr>
          <a:xfrm>
            <a:off x="5062550" y="799200"/>
            <a:ext cx="3492000" cy="715800"/>
          </a:xfrm>
          <a:prstGeom prst="rect">
            <a:avLst/>
          </a:prstGeom>
          <a:noFill/>
          <a:ln>
            <a:noFill/>
          </a:ln>
        </p:spPr>
        <p:txBody>
          <a:bodyPr anchorCtr="0" anchor="t" bIns="0" lIns="0" spcFirstLastPara="1" rIns="0" wrap="square" tIns="0">
            <a:noAutofit/>
          </a:bodyPr>
          <a:lstStyle>
            <a:lvl1pPr lvl="0" rtl="0" algn="ctr">
              <a:lnSpc>
                <a:spcPct val="110000"/>
              </a:lnSpc>
              <a:spcBef>
                <a:spcPts val="0"/>
              </a:spcBef>
              <a:spcAft>
                <a:spcPts val="0"/>
              </a:spcAft>
              <a:buClr>
                <a:srgbClr val="289664"/>
              </a:buClr>
              <a:buSzPts val="1800"/>
              <a:buFont typeface="Optimistic Display Medium"/>
              <a:buNone/>
              <a:defRPr>
                <a:solidFill>
                  <a:srgbClr val="289664"/>
                </a:solidFill>
                <a:latin typeface="Optimistic Display Medium"/>
                <a:ea typeface="Optimistic Display Medium"/>
                <a:cs typeface="Optimistic Display Medium"/>
                <a:sym typeface="Optimistic Display Medium"/>
              </a:defRPr>
            </a:lvl1pPr>
            <a:lvl2pPr lvl="1" rtl="0" algn="ctr">
              <a:spcBef>
                <a:spcPts val="0"/>
              </a:spcBef>
              <a:spcAft>
                <a:spcPts val="0"/>
              </a:spcAft>
              <a:buClr>
                <a:srgbClr val="289664"/>
              </a:buClr>
              <a:buSzPts val="1100"/>
              <a:buFont typeface="Optimistic Display Medium"/>
              <a:buNone/>
              <a:defRPr>
                <a:solidFill>
                  <a:srgbClr val="289664"/>
                </a:solidFill>
                <a:latin typeface="Optimistic Display Medium"/>
                <a:ea typeface="Optimistic Display Medium"/>
                <a:cs typeface="Optimistic Display Medium"/>
                <a:sym typeface="Optimistic Display Medium"/>
              </a:defRPr>
            </a:lvl2pPr>
            <a:lvl3pPr lvl="2" rtl="0" algn="ctr">
              <a:spcBef>
                <a:spcPts val="0"/>
              </a:spcBef>
              <a:spcAft>
                <a:spcPts val="0"/>
              </a:spcAft>
              <a:buClr>
                <a:srgbClr val="289664"/>
              </a:buClr>
              <a:buSzPts val="1100"/>
              <a:buFont typeface="Optimistic Display Medium"/>
              <a:buNone/>
              <a:defRPr>
                <a:solidFill>
                  <a:srgbClr val="289664"/>
                </a:solidFill>
                <a:latin typeface="Optimistic Display Medium"/>
                <a:ea typeface="Optimistic Display Medium"/>
                <a:cs typeface="Optimistic Display Medium"/>
                <a:sym typeface="Optimistic Display Medium"/>
              </a:defRPr>
            </a:lvl3pPr>
            <a:lvl4pPr lvl="3" rtl="0" algn="ctr">
              <a:spcBef>
                <a:spcPts val="0"/>
              </a:spcBef>
              <a:spcAft>
                <a:spcPts val="0"/>
              </a:spcAft>
              <a:buClr>
                <a:srgbClr val="289664"/>
              </a:buClr>
              <a:buSzPts val="1100"/>
              <a:buFont typeface="Optimistic Display Medium"/>
              <a:buNone/>
              <a:defRPr>
                <a:solidFill>
                  <a:srgbClr val="289664"/>
                </a:solidFill>
                <a:latin typeface="Optimistic Display Medium"/>
                <a:ea typeface="Optimistic Display Medium"/>
                <a:cs typeface="Optimistic Display Medium"/>
                <a:sym typeface="Optimistic Display Medium"/>
              </a:defRPr>
            </a:lvl4pPr>
            <a:lvl5pPr lvl="4" rtl="0" algn="ctr">
              <a:spcBef>
                <a:spcPts val="0"/>
              </a:spcBef>
              <a:spcAft>
                <a:spcPts val="0"/>
              </a:spcAft>
              <a:buClr>
                <a:srgbClr val="289664"/>
              </a:buClr>
              <a:buSzPts val="1100"/>
              <a:buFont typeface="Optimistic Display Medium"/>
              <a:buNone/>
              <a:defRPr>
                <a:solidFill>
                  <a:srgbClr val="289664"/>
                </a:solidFill>
                <a:latin typeface="Optimistic Display Medium"/>
                <a:ea typeface="Optimistic Display Medium"/>
                <a:cs typeface="Optimistic Display Medium"/>
                <a:sym typeface="Optimistic Display Medium"/>
              </a:defRPr>
            </a:lvl5pPr>
            <a:lvl6pPr lvl="5" rtl="0" algn="ctr">
              <a:spcBef>
                <a:spcPts val="0"/>
              </a:spcBef>
              <a:spcAft>
                <a:spcPts val="0"/>
              </a:spcAft>
              <a:buClr>
                <a:srgbClr val="289664"/>
              </a:buClr>
              <a:buSzPts val="1100"/>
              <a:buFont typeface="Optimistic Display Medium"/>
              <a:buNone/>
              <a:defRPr>
                <a:solidFill>
                  <a:srgbClr val="289664"/>
                </a:solidFill>
                <a:latin typeface="Optimistic Display Medium"/>
                <a:ea typeface="Optimistic Display Medium"/>
                <a:cs typeface="Optimistic Display Medium"/>
                <a:sym typeface="Optimistic Display Medium"/>
              </a:defRPr>
            </a:lvl6pPr>
            <a:lvl7pPr lvl="6" rtl="0" algn="ctr">
              <a:spcBef>
                <a:spcPts val="0"/>
              </a:spcBef>
              <a:spcAft>
                <a:spcPts val="0"/>
              </a:spcAft>
              <a:buClr>
                <a:srgbClr val="289664"/>
              </a:buClr>
              <a:buSzPts val="1100"/>
              <a:buFont typeface="Optimistic Display Medium"/>
              <a:buNone/>
              <a:defRPr>
                <a:solidFill>
                  <a:srgbClr val="289664"/>
                </a:solidFill>
                <a:latin typeface="Optimistic Display Medium"/>
                <a:ea typeface="Optimistic Display Medium"/>
                <a:cs typeface="Optimistic Display Medium"/>
                <a:sym typeface="Optimistic Display Medium"/>
              </a:defRPr>
            </a:lvl7pPr>
            <a:lvl8pPr lvl="7" rtl="0" algn="ctr">
              <a:spcBef>
                <a:spcPts val="0"/>
              </a:spcBef>
              <a:spcAft>
                <a:spcPts val="0"/>
              </a:spcAft>
              <a:buClr>
                <a:srgbClr val="289664"/>
              </a:buClr>
              <a:buSzPts val="1100"/>
              <a:buFont typeface="Optimistic Display Medium"/>
              <a:buNone/>
              <a:defRPr>
                <a:solidFill>
                  <a:srgbClr val="289664"/>
                </a:solidFill>
                <a:latin typeface="Optimistic Display Medium"/>
                <a:ea typeface="Optimistic Display Medium"/>
                <a:cs typeface="Optimistic Display Medium"/>
                <a:sym typeface="Optimistic Display Medium"/>
              </a:defRPr>
            </a:lvl8pPr>
            <a:lvl9pPr lvl="8" rtl="0" algn="ctr">
              <a:spcBef>
                <a:spcPts val="0"/>
              </a:spcBef>
              <a:spcAft>
                <a:spcPts val="0"/>
              </a:spcAft>
              <a:buClr>
                <a:srgbClr val="289664"/>
              </a:buClr>
              <a:buSzPts val="1100"/>
              <a:buFont typeface="Optimistic Display Medium"/>
              <a:buNone/>
              <a:defRPr>
                <a:solidFill>
                  <a:srgbClr val="289664"/>
                </a:solidFill>
                <a:latin typeface="Optimistic Display Medium"/>
                <a:ea typeface="Optimistic Display Medium"/>
                <a:cs typeface="Optimistic Display Medium"/>
                <a:sym typeface="Optimistic Display Medium"/>
              </a:defRPr>
            </a:lvl9pPr>
          </a:lstStyle>
          <a:p/>
        </p:txBody>
      </p:sp>
      <p:sp>
        <p:nvSpPr>
          <p:cNvPr id="49" name="Google Shape;49;p9"/>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extLst>
    <p:ext uri="{DCECCB84-F9BA-43D5-87BE-67443E8EF086}">
      <p15:sldGuideLst>
        <p15:guide id="1" pos="3285">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nd Text">
  <p:cSld name="Title and Content">
    <p:spTree>
      <p:nvGrpSpPr>
        <p:cNvPr id="50" name="Shape 50"/>
        <p:cNvGrpSpPr/>
        <p:nvPr/>
      </p:nvGrpSpPr>
      <p:grpSpPr>
        <a:xfrm>
          <a:off x="0" y="0"/>
          <a:ext cx="0" cy="0"/>
          <a:chOff x="0" y="0"/>
          <a:chExt cx="0" cy="0"/>
        </a:xfrm>
      </p:grpSpPr>
      <p:sp>
        <p:nvSpPr>
          <p:cNvPr id="51" name="Google Shape;51;p10"/>
          <p:cNvSpPr txBox="1"/>
          <p:nvPr>
            <p:ph idx="1" type="body"/>
          </p:nvPr>
        </p:nvSpPr>
        <p:spPr>
          <a:xfrm>
            <a:off x="425525" y="1809150"/>
            <a:ext cx="8270100" cy="1936500"/>
          </a:xfrm>
          <a:prstGeom prst="rect">
            <a:avLst/>
          </a:prstGeom>
          <a:noFill/>
          <a:ln>
            <a:noFill/>
          </a:ln>
        </p:spPr>
        <p:txBody>
          <a:bodyPr anchorCtr="0" anchor="t" bIns="0" lIns="0" spcFirstLastPara="1" rIns="0" wrap="square" tIns="0">
            <a:noAutofit/>
          </a:bodyPr>
          <a:lstStyle>
            <a:lvl1pPr indent="-228600" lvl="0" marL="457200" algn="l">
              <a:lnSpc>
                <a:spcPct val="110000"/>
              </a:lnSpc>
              <a:spcBef>
                <a:spcPts val="0"/>
              </a:spcBef>
              <a:spcAft>
                <a:spcPts val="0"/>
              </a:spcAft>
              <a:buClr>
                <a:srgbClr val="677B8C"/>
              </a:buClr>
              <a:buSzPts val="1400"/>
              <a:buNone/>
              <a:defRPr>
                <a:solidFill>
                  <a:srgbClr val="677B8C"/>
                </a:solidFill>
              </a:defRPr>
            </a:lvl1pPr>
            <a:lvl2pPr indent="-317500" lvl="1" marL="914400" algn="l">
              <a:lnSpc>
                <a:spcPct val="110000"/>
              </a:lnSpc>
              <a:spcBef>
                <a:spcPts val="400"/>
              </a:spcBef>
              <a:spcAft>
                <a:spcPts val="0"/>
              </a:spcAft>
              <a:buClr>
                <a:srgbClr val="677B8C"/>
              </a:buClr>
              <a:buSzPts val="1400"/>
              <a:buChar char="•"/>
              <a:defRPr>
                <a:solidFill>
                  <a:srgbClr val="677B8C"/>
                </a:solidFill>
              </a:defRPr>
            </a:lvl2pPr>
            <a:lvl3pPr indent="-317500" lvl="2" marL="1371600" algn="l">
              <a:lnSpc>
                <a:spcPct val="110000"/>
              </a:lnSpc>
              <a:spcBef>
                <a:spcPts val="400"/>
              </a:spcBef>
              <a:spcAft>
                <a:spcPts val="0"/>
              </a:spcAft>
              <a:buClr>
                <a:srgbClr val="677B8C"/>
              </a:buClr>
              <a:buSzPts val="1400"/>
              <a:buChar char="•"/>
              <a:defRPr>
                <a:solidFill>
                  <a:srgbClr val="677B8C"/>
                </a:solidFill>
              </a:defRPr>
            </a:lvl3pPr>
            <a:lvl4pPr indent="-317500" lvl="3" marL="1828800" algn="l">
              <a:lnSpc>
                <a:spcPct val="110000"/>
              </a:lnSpc>
              <a:spcBef>
                <a:spcPts val="400"/>
              </a:spcBef>
              <a:spcAft>
                <a:spcPts val="0"/>
              </a:spcAft>
              <a:buClr>
                <a:srgbClr val="677B8C"/>
              </a:buClr>
              <a:buSzPts val="1400"/>
              <a:buChar char="•"/>
              <a:defRPr>
                <a:solidFill>
                  <a:srgbClr val="677B8C"/>
                </a:solidFill>
              </a:defRPr>
            </a:lvl4pPr>
            <a:lvl5pPr indent="-317500" lvl="4" marL="2286000" algn="l">
              <a:lnSpc>
                <a:spcPct val="110000"/>
              </a:lnSpc>
              <a:spcBef>
                <a:spcPts val="400"/>
              </a:spcBef>
              <a:spcAft>
                <a:spcPts val="0"/>
              </a:spcAft>
              <a:buClr>
                <a:srgbClr val="677B8C"/>
              </a:buClr>
              <a:buSzPts val="1400"/>
              <a:buChar char="•"/>
              <a:defRPr>
                <a:solidFill>
                  <a:srgbClr val="677B8C"/>
                </a:solidFill>
              </a:defRPr>
            </a:lvl5pPr>
            <a:lvl6pPr indent="-317500" lvl="5" marL="2743200" algn="l">
              <a:lnSpc>
                <a:spcPct val="90000"/>
              </a:lnSpc>
              <a:spcBef>
                <a:spcPts val="400"/>
              </a:spcBef>
              <a:spcAft>
                <a:spcPts val="0"/>
              </a:spcAft>
              <a:buClr>
                <a:srgbClr val="677B8C"/>
              </a:buClr>
              <a:buSzPts val="1400"/>
              <a:buChar char="•"/>
              <a:defRPr>
                <a:solidFill>
                  <a:srgbClr val="677B8C"/>
                </a:solidFill>
              </a:defRPr>
            </a:lvl6pPr>
            <a:lvl7pPr indent="-317500" lvl="6" marL="3200400" algn="l">
              <a:lnSpc>
                <a:spcPct val="90000"/>
              </a:lnSpc>
              <a:spcBef>
                <a:spcPts val="400"/>
              </a:spcBef>
              <a:spcAft>
                <a:spcPts val="0"/>
              </a:spcAft>
              <a:buClr>
                <a:srgbClr val="677B8C"/>
              </a:buClr>
              <a:buSzPts val="1400"/>
              <a:buChar char="•"/>
              <a:defRPr>
                <a:solidFill>
                  <a:srgbClr val="677B8C"/>
                </a:solidFill>
              </a:defRPr>
            </a:lvl7pPr>
            <a:lvl8pPr indent="-317500" lvl="7" marL="3657600" algn="l">
              <a:lnSpc>
                <a:spcPct val="90000"/>
              </a:lnSpc>
              <a:spcBef>
                <a:spcPts val="400"/>
              </a:spcBef>
              <a:spcAft>
                <a:spcPts val="0"/>
              </a:spcAft>
              <a:buClr>
                <a:srgbClr val="677B8C"/>
              </a:buClr>
              <a:buSzPts val="1400"/>
              <a:buChar char="•"/>
              <a:defRPr>
                <a:solidFill>
                  <a:srgbClr val="677B8C"/>
                </a:solidFill>
              </a:defRPr>
            </a:lvl8pPr>
            <a:lvl9pPr indent="-317500" lvl="8" marL="4114800" algn="l">
              <a:lnSpc>
                <a:spcPct val="90000"/>
              </a:lnSpc>
              <a:spcBef>
                <a:spcPts val="400"/>
              </a:spcBef>
              <a:spcAft>
                <a:spcPts val="0"/>
              </a:spcAft>
              <a:buClr>
                <a:srgbClr val="677B8C"/>
              </a:buClr>
              <a:buSzPts val="1400"/>
              <a:buChar char="•"/>
              <a:defRPr>
                <a:solidFill>
                  <a:srgbClr val="677B8C"/>
                </a:solidFill>
              </a:defRPr>
            </a:lvl9pPr>
          </a:lstStyle>
          <a:p/>
        </p:txBody>
      </p:sp>
      <p:sp>
        <p:nvSpPr>
          <p:cNvPr id="52" name="Google Shape;52;p10"/>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lvl1pPr lvl="0" algn="l">
              <a:lnSpc>
                <a:spcPct val="110000"/>
              </a:lnSpc>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1pPr>
            <a:lvl2pPr lvl="1">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2pPr>
            <a:lvl3pPr lvl="2">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3pPr>
            <a:lvl4pPr lvl="3">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4pPr>
            <a:lvl5pPr lvl="4">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5pPr>
            <a:lvl6pPr lvl="5">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6pPr>
            <a:lvl7pPr lvl="6">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7pPr>
            <a:lvl8pPr lvl="7">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8pPr>
            <a:lvl9pPr lvl="8">
              <a:spcBef>
                <a:spcPts val="0"/>
              </a:spcBef>
              <a:spcAft>
                <a:spcPts val="0"/>
              </a:spcAft>
              <a:buClr>
                <a:srgbClr val="003F2E"/>
              </a:buClr>
              <a:buSzPts val="2600"/>
              <a:buFont typeface="Optimistic Display Medium"/>
              <a:buNone/>
              <a:defRPr sz="2600">
                <a:solidFill>
                  <a:srgbClr val="003F2E"/>
                </a:solidFill>
                <a:latin typeface="Optimistic Display Medium"/>
                <a:ea typeface="Optimistic Display Medium"/>
                <a:cs typeface="Optimistic Display Medium"/>
                <a:sym typeface="Optimistic Display Medium"/>
              </a:defRPr>
            </a:lvl9pPr>
          </a:lstStyle>
          <a:p/>
        </p:txBody>
      </p:sp>
      <p:sp>
        <p:nvSpPr>
          <p:cNvPr id="53" name="Google Shape;53;p10"/>
          <p:cNvSpPr txBox="1"/>
          <p:nvPr/>
        </p:nvSpPr>
        <p:spPr>
          <a:xfrm>
            <a:off x="8413297" y="4789800"/>
            <a:ext cx="293700" cy="91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sz="600">
                <a:solidFill>
                  <a:srgbClr val="003F2E"/>
                </a:solidFill>
                <a:latin typeface="Optimistic Text"/>
                <a:ea typeface="Optimistic Text"/>
                <a:cs typeface="Optimistic Text"/>
                <a:sym typeface="Optimistic Text"/>
              </a:rPr>
              <a:t>‹#›</a:t>
            </a:fld>
            <a:endParaRPr sz="600">
              <a:solidFill>
                <a:srgbClr val="003F2E"/>
              </a:solidFill>
              <a:latin typeface="Optimistic Text"/>
              <a:ea typeface="Optimistic Text"/>
              <a:cs typeface="Optimistic Text"/>
              <a:sym typeface="Optimistic Text"/>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2.xml"/><Relationship Id="rId12" Type="http://schemas.openxmlformats.org/officeDocument/2006/relationships/slideLayout" Target="../slideLayouts/slideLayout3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theme" Target="../theme/theme4.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36960" y="799200"/>
            <a:ext cx="8270100" cy="715800"/>
          </a:xfrm>
          <a:prstGeom prst="rect">
            <a:avLst/>
          </a:prstGeom>
          <a:noFill/>
          <a:ln>
            <a:noFill/>
          </a:ln>
        </p:spPr>
        <p:txBody>
          <a:bodyPr anchorCtr="0" anchor="t" bIns="0" lIns="0" spcFirstLastPara="1" rIns="0" wrap="square" tIns="0">
            <a:noAutofit/>
          </a:bodyPr>
          <a:lstStyle>
            <a:lvl1pPr lvl="0" marR="0" rtl="0" algn="l">
              <a:lnSpc>
                <a:spcPct val="110000"/>
              </a:lnSpc>
              <a:spcBef>
                <a:spcPts val="0"/>
              </a:spcBef>
              <a:spcAft>
                <a:spcPts val="0"/>
              </a:spcAft>
              <a:buClr>
                <a:schemeClr val="dk2"/>
              </a:buClr>
              <a:buSzPts val="1800"/>
              <a:buFont typeface="Optimistic Display"/>
              <a:buNone/>
              <a:defRPr i="0" sz="1800" u="none" cap="none" strike="noStrike">
                <a:solidFill>
                  <a:schemeClr val="dk2"/>
                </a:solidFill>
                <a:latin typeface="Optimistic Display"/>
                <a:ea typeface="Optimistic Display"/>
                <a:cs typeface="Optimistic Display"/>
                <a:sym typeface="Optimistic Dis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 name="Google Shape;11;p1"/>
          <p:cNvSpPr txBox="1"/>
          <p:nvPr>
            <p:ph idx="1" type="body"/>
          </p:nvPr>
        </p:nvSpPr>
        <p:spPr>
          <a:xfrm>
            <a:off x="436959" y="1625048"/>
            <a:ext cx="8270100" cy="2120700"/>
          </a:xfrm>
          <a:prstGeom prst="rect">
            <a:avLst/>
          </a:prstGeom>
          <a:noFill/>
          <a:ln>
            <a:noFill/>
          </a:ln>
        </p:spPr>
        <p:txBody>
          <a:bodyPr anchorCtr="0" anchor="t" bIns="0" lIns="0" spcFirstLastPara="1" rIns="0" wrap="square" tIns="0">
            <a:noAutofit/>
          </a:bodyPr>
          <a:lstStyle>
            <a:lvl1pPr indent="-228600" lvl="0" marL="457200" marR="0" rtl="0" algn="l">
              <a:lnSpc>
                <a:spcPct val="110000"/>
              </a:lnSpc>
              <a:spcBef>
                <a:spcPts val="800"/>
              </a:spcBef>
              <a:spcAft>
                <a:spcPts val="0"/>
              </a:spcAft>
              <a:buClr>
                <a:srgbClr val="1C2B33"/>
              </a:buClr>
              <a:buSzPts val="1800"/>
              <a:buFont typeface="Optimistic Text"/>
              <a:buNone/>
              <a:defRPr i="0" sz="1800" u="none" cap="none" strike="noStrike">
                <a:solidFill>
                  <a:srgbClr val="1C2B33"/>
                </a:solidFill>
                <a:latin typeface="Optimistic Text"/>
                <a:ea typeface="Optimistic Text"/>
                <a:cs typeface="Optimistic Text"/>
                <a:sym typeface="Optimistic Text"/>
              </a:defRPr>
            </a:lvl1pPr>
            <a:lvl2pPr indent="-342900" lvl="1" marL="914400" marR="0" rtl="0" algn="l">
              <a:lnSpc>
                <a:spcPct val="110000"/>
              </a:lnSpc>
              <a:spcBef>
                <a:spcPts val="400"/>
              </a:spcBef>
              <a:spcAft>
                <a:spcPts val="0"/>
              </a:spcAft>
              <a:buClr>
                <a:srgbClr val="1C2B33"/>
              </a:buClr>
              <a:buSzPts val="1800"/>
              <a:buFont typeface="Optimistic Text"/>
              <a:buChar char="•"/>
              <a:defRPr i="0" sz="1800" u="none" cap="none" strike="noStrike">
                <a:solidFill>
                  <a:srgbClr val="1C2B33"/>
                </a:solidFill>
                <a:latin typeface="Optimistic Text"/>
                <a:ea typeface="Optimistic Text"/>
                <a:cs typeface="Optimistic Text"/>
                <a:sym typeface="Optimistic Text"/>
              </a:defRPr>
            </a:lvl2pPr>
            <a:lvl3pPr indent="-342900" lvl="2" marL="1371600" marR="0" rtl="0" algn="l">
              <a:lnSpc>
                <a:spcPct val="110000"/>
              </a:lnSpc>
              <a:spcBef>
                <a:spcPts val="400"/>
              </a:spcBef>
              <a:spcAft>
                <a:spcPts val="0"/>
              </a:spcAft>
              <a:buClr>
                <a:srgbClr val="1C2B33"/>
              </a:buClr>
              <a:buSzPts val="1800"/>
              <a:buFont typeface="Optimistic Text"/>
              <a:buChar char="•"/>
              <a:defRPr i="0" sz="1800" u="none" cap="none" strike="noStrike">
                <a:solidFill>
                  <a:srgbClr val="1C2B33"/>
                </a:solidFill>
                <a:latin typeface="Optimistic Text"/>
                <a:ea typeface="Optimistic Text"/>
                <a:cs typeface="Optimistic Text"/>
                <a:sym typeface="Optimistic Text"/>
              </a:defRPr>
            </a:lvl3pPr>
            <a:lvl4pPr indent="-342900" lvl="3" marL="1828800" marR="0" rtl="0" algn="l">
              <a:lnSpc>
                <a:spcPct val="110000"/>
              </a:lnSpc>
              <a:spcBef>
                <a:spcPts val="400"/>
              </a:spcBef>
              <a:spcAft>
                <a:spcPts val="0"/>
              </a:spcAft>
              <a:buClr>
                <a:srgbClr val="1C2B33"/>
              </a:buClr>
              <a:buSzPts val="1800"/>
              <a:buFont typeface="Optimistic Text"/>
              <a:buChar char="•"/>
              <a:defRPr i="0" sz="1800" u="none" cap="none" strike="noStrike">
                <a:solidFill>
                  <a:srgbClr val="1C2B33"/>
                </a:solidFill>
                <a:latin typeface="Optimistic Text"/>
                <a:ea typeface="Optimistic Text"/>
                <a:cs typeface="Optimistic Text"/>
                <a:sym typeface="Optimistic Text"/>
              </a:defRPr>
            </a:lvl4pPr>
            <a:lvl5pPr indent="-342900" lvl="4" marL="2286000" marR="0" rtl="0" algn="l">
              <a:lnSpc>
                <a:spcPct val="110000"/>
              </a:lnSpc>
              <a:spcBef>
                <a:spcPts val="400"/>
              </a:spcBef>
              <a:spcAft>
                <a:spcPts val="0"/>
              </a:spcAft>
              <a:buClr>
                <a:srgbClr val="1C2B33"/>
              </a:buClr>
              <a:buSzPts val="1800"/>
              <a:buFont typeface="Optimistic Text"/>
              <a:buChar char="•"/>
              <a:defRPr i="0" sz="1800" u="none" cap="none" strike="noStrike">
                <a:solidFill>
                  <a:srgbClr val="1C2B33"/>
                </a:solidFill>
                <a:latin typeface="Optimistic Text"/>
                <a:ea typeface="Optimistic Text"/>
                <a:cs typeface="Optimistic Text"/>
                <a:sym typeface="Optimistic Text"/>
              </a:defRPr>
            </a:lvl5pPr>
            <a:lvl6pPr indent="-342900" lvl="5" marL="2743200" marR="0" rtl="0" algn="l">
              <a:lnSpc>
                <a:spcPct val="90000"/>
              </a:lnSpc>
              <a:spcBef>
                <a:spcPts val="400"/>
              </a:spcBef>
              <a:spcAft>
                <a:spcPts val="0"/>
              </a:spcAft>
              <a:buClr>
                <a:srgbClr val="1C2B33"/>
              </a:buClr>
              <a:buSzPts val="1800"/>
              <a:buFont typeface="Optimistic Text"/>
              <a:buChar char="•"/>
              <a:defRPr i="0" sz="1800" u="none" cap="none" strike="noStrike">
                <a:solidFill>
                  <a:srgbClr val="1C2B33"/>
                </a:solidFill>
                <a:latin typeface="Optimistic Text"/>
                <a:ea typeface="Optimistic Text"/>
                <a:cs typeface="Optimistic Text"/>
                <a:sym typeface="Optimistic Text"/>
              </a:defRPr>
            </a:lvl6pPr>
            <a:lvl7pPr indent="-342900" lvl="6" marL="3200400" marR="0" rtl="0" algn="l">
              <a:lnSpc>
                <a:spcPct val="90000"/>
              </a:lnSpc>
              <a:spcBef>
                <a:spcPts val="400"/>
              </a:spcBef>
              <a:spcAft>
                <a:spcPts val="0"/>
              </a:spcAft>
              <a:buClr>
                <a:srgbClr val="1C2B33"/>
              </a:buClr>
              <a:buSzPts val="1800"/>
              <a:buFont typeface="Optimistic Text"/>
              <a:buChar char="•"/>
              <a:defRPr i="0" sz="1800" u="none" cap="none" strike="noStrike">
                <a:solidFill>
                  <a:srgbClr val="1C2B33"/>
                </a:solidFill>
                <a:latin typeface="Optimistic Text"/>
                <a:ea typeface="Optimistic Text"/>
                <a:cs typeface="Optimistic Text"/>
                <a:sym typeface="Optimistic Text"/>
              </a:defRPr>
            </a:lvl7pPr>
            <a:lvl8pPr indent="-342900" lvl="7" marL="3657600" marR="0" rtl="0" algn="l">
              <a:lnSpc>
                <a:spcPct val="90000"/>
              </a:lnSpc>
              <a:spcBef>
                <a:spcPts val="400"/>
              </a:spcBef>
              <a:spcAft>
                <a:spcPts val="0"/>
              </a:spcAft>
              <a:buClr>
                <a:srgbClr val="1C2B33"/>
              </a:buClr>
              <a:buSzPts val="1800"/>
              <a:buFont typeface="Optimistic Text"/>
              <a:buChar char="•"/>
              <a:defRPr i="0" sz="1800" u="none" cap="none" strike="noStrike">
                <a:solidFill>
                  <a:srgbClr val="1C2B33"/>
                </a:solidFill>
                <a:latin typeface="Optimistic Text"/>
                <a:ea typeface="Optimistic Text"/>
                <a:cs typeface="Optimistic Text"/>
                <a:sym typeface="Optimistic Text"/>
              </a:defRPr>
            </a:lvl8pPr>
            <a:lvl9pPr indent="-342900" lvl="8" marL="4114800" marR="0" rtl="0" algn="l">
              <a:lnSpc>
                <a:spcPct val="90000"/>
              </a:lnSpc>
              <a:spcBef>
                <a:spcPts val="400"/>
              </a:spcBef>
              <a:spcAft>
                <a:spcPts val="0"/>
              </a:spcAft>
              <a:buClr>
                <a:srgbClr val="1C2B33"/>
              </a:buClr>
              <a:buSzPts val="1800"/>
              <a:buFont typeface="Optimistic Text"/>
              <a:buChar char="•"/>
              <a:defRPr i="0" sz="1800" u="none" cap="none" strike="noStrike">
                <a:solidFill>
                  <a:srgbClr val="1C2B33"/>
                </a:solidFill>
                <a:latin typeface="Optimistic Text"/>
                <a:ea typeface="Optimistic Text"/>
                <a:cs typeface="Optimistic Text"/>
                <a:sym typeface="Optimistic Text"/>
              </a:defRPr>
            </a:lvl9pPr>
          </a:lstStyle>
          <a:p/>
        </p:txBody>
      </p:sp>
      <p:sp>
        <p:nvSpPr>
          <p:cNvPr id="12" name="Google Shape;12;p1"/>
          <p:cNvSpPr txBox="1"/>
          <p:nvPr>
            <p:ph idx="12" type="sldNum"/>
          </p:nvPr>
        </p:nvSpPr>
        <p:spPr>
          <a:xfrm>
            <a:off x="8413297" y="4878436"/>
            <a:ext cx="293700" cy="9180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i="0" sz="600" u="none" cap="none" strike="noStrike">
                <a:solidFill>
                  <a:srgbClr val="3C053C"/>
                </a:solidFill>
                <a:latin typeface="Optimistic Text"/>
                <a:ea typeface="Optimistic Text"/>
                <a:cs typeface="Optimistic Text"/>
                <a:sym typeface="Optimistic Text"/>
              </a:defRPr>
            </a:lvl1pPr>
            <a:lvl2pPr indent="0" lvl="1" marL="0" marR="0" rtl="0" algn="r">
              <a:spcBef>
                <a:spcPts val="0"/>
              </a:spcBef>
              <a:buNone/>
              <a:defRPr i="0" sz="600" u="none" cap="none" strike="noStrike">
                <a:solidFill>
                  <a:srgbClr val="3C053C"/>
                </a:solidFill>
                <a:latin typeface="Optimistic Text"/>
                <a:ea typeface="Optimistic Text"/>
                <a:cs typeface="Optimistic Text"/>
                <a:sym typeface="Optimistic Text"/>
              </a:defRPr>
            </a:lvl2pPr>
            <a:lvl3pPr indent="0" lvl="2" marL="0" marR="0" rtl="0" algn="r">
              <a:spcBef>
                <a:spcPts val="0"/>
              </a:spcBef>
              <a:buNone/>
              <a:defRPr i="0" sz="600" u="none" cap="none" strike="noStrike">
                <a:solidFill>
                  <a:srgbClr val="3C053C"/>
                </a:solidFill>
                <a:latin typeface="Optimistic Text"/>
                <a:ea typeface="Optimistic Text"/>
                <a:cs typeface="Optimistic Text"/>
                <a:sym typeface="Optimistic Text"/>
              </a:defRPr>
            </a:lvl3pPr>
            <a:lvl4pPr indent="0" lvl="3" marL="0" marR="0" rtl="0" algn="r">
              <a:spcBef>
                <a:spcPts val="0"/>
              </a:spcBef>
              <a:buNone/>
              <a:defRPr i="0" sz="600" u="none" cap="none" strike="noStrike">
                <a:solidFill>
                  <a:srgbClr val="3C053C"/>
                </a:solidFill>
                <a:latin typeface="Optimistic Text"/>
                <a:ea typeface="Optimistic Text"/>
                <a:cs typeface="Optimistic Text"/>
                <a:sym typeface="Optimistic Text"/>
              </a:defRPr>
            </a:lvl4pPr>
            <a:lvl5pPr indent="0" lvl="4" marL="0" marR="0" rtl="0" algn="r">
              <a:spcBef>
                <a:spcPts val="0"/>
              </a:spcBef>
              <a:buNone/>
              <a:defRPr i="0" sz="600" u="none" cap="none" strike="noStrike">
                <a:solidFill>
                  <a:srgbClr val="3C053C"/>
                </a:solidFill>
                <a:latin typeface="Optimistic Text"/>
                <a:ea typeface="Optimistic Text"/>
                <a:cs typeface="Optimistic Text"/>
                <a:sym typeface="Optimistic Text"/>
              </a:defRPr>
            </a:lvl5pPr>
            <a:lvl6pPr indent="0" lvl="5" marL="0" marR="0" rtl="0" algn="r">
              <a:spcBef>
                <a:spcPts val="0"/>
              </a:spcBef>
              <a:buNone/>
              <a:defRPr i="0" sz="600" u="none" cap="none" strike="noStrike">
                <a:solidFill>
                  <a:srgbClr val="3C053C"/>
                </a:solidFill>
                <a:latin typeface="Optimistic Text"/>
                <a:ea typeface="Optimistic Text"/>
                <a:cs typeface="Optimistic Text"/>
                <a:sym typeface="Optimistic Text"/>
              </a:defRPr>
            </a:lvl6pPr>
            <a:lvl7pPr indent="0" lvl="6" marL="0" marR="0" rtl="0" algn="r">
              <a:spcBef>
                <a:spcPts val="0"/>
              </a:spcBef>
              <a:buNone/>
              <a:defRPr i="0" sz="600" u="none" cap="none" strike="noStrike">
                <a:solidFill>
                  <a:srgbClr val="3C053C"/>
                </a:solidFill>
                <a:latin typeface="Optimistic Text"/>
                <a:ea typeface="Optimistic Text"/>
                <a:cs typeface="Optimistic Text"/>
                <a:sym typeface="Optimistic Text"/>
              </a:defRPr>
            </a:lvl7pPr>
            <a:lvl8pPr indent="0" lvl="7" marL="0" marR="0" rtl="0" algn="r">
              <a:spcBef>
                <a:spcPts val="0"/>
              </a:spcBef>
              <a:buNone/>
              <a:defRPr i="0" sz="600" u="none" cap="none" strike="noStrike">
                <a:solidFill>
                  <a:srgbClr val="3C053C"/>
                </a:solidFill>
                <a:latin typeface="Optimistic Text"/>
                <a:ea typeface="Optimistic Text"/>
                <a:cs typeface="Optimistic Text"/>
                <a:sym typeface="Optimistic Text"/>
              </a:defRPr>
            </a:lvl8pPr>
            <a:lvl9pPr indent="0" lvl="8" marL="0" marR="0" rtl="0" algn="r">
              <a:spcBef>
                <a:spcPts val="0"/>
              </a:spcBef>
              <a:buNone/>
              <a:defRPr i="0" sz="600" u="none" cap="none" strike="noStrike">
                <a:solidFill>
                  <a:srgbClr val="3C053C"/>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5">
          <p15:clr>
            <a:srgbClr val="F26B43"/>
          </p15:clr>
        </p15:guide>
        <p15:guide id="2" pos="5485">
          <p15:clr>
            <a:srgbClr val="F26B43"/>
          </p15:clr>
        </p15:guide>
        <p15:guide id="3" pos="1087">
          <p15:clr>
            <a:srgbClr val="F26B43"/>
          </p15:clr>
        </p15:guide>
        <p15:guide id="4" pos="2845">
          <p15:clr>
            <a:srgbClr val="F26B43"/>
          </p15:clr>
        </p15:guide>
        <p15:guide id="5" pos="2914">
          <p15:clr>
            <a:srgbClr val="F26B43"/>
          </p15:clr>
        </p15:guide>
        <p15:guide id="6" pos="2036">
          <p15:clr>
            <a:srgbClr val="F26B43"/>
          </p15:clr>
        </p15:guide>
        <p15:guide id="7" pos="3725">
          <p15:clr>
            <a:srgbClr val="F26B43"/>
          </p15:clr>
        </p15:guide>
        <p15:guide id="8" pos="3791">
          <p15:clr>
            <a:srgbClr val="F26B43"/>
          </p15:clr>
        </p15:guide>
        <p15:guide id="9" pos="1968">
          <p15:clr>
            <a:srgbClr val="F26B43"/>
          </p15:clr>
        </p15:guide>
        <p15:guide id="10" pos="1156">
          <p15:clr>
            <a:srgbClr val="F26B43"/>
          </p15:clr>
        </p15:guide>
        <p15:guide id="11" pos="4604">
          <p15:clr>
            <a:srgbClr val="F26B43"/>
          </p15:clr>
        </p15:guide>
        <p15:guide id="12" pos="4673">
          <p15:clr>
            <a:srgbClr val="F26B43"/>
          </p15:clr>
        </p15:guide>
        <p15:guide id="13" orient="horz" pos="2968">
          <p15:clr>
            <a:srgbClr val="F26B43"/>
          </p15:clr>
        </p15:guide>
        <p15:guide id="14" orient="horz" pos="272">
          <p15:clr>
            <a:srgbClr val="F26B43"/>
          </p15:clr>
        </p15:guide>
        <p15:guide id="15" orient="horz" pos="3236">
          <p15:clr>
            <a:srgbClr val="F26B43"/>
          </p15:clr>
        </p15:guide>
        <p15:guide id="16" orient="horz" pos="5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25"/>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19" name="Google Shape;119;p25"/>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rmAutofit/>
          </a:bodyPr>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120" name="Google Shape;120;p25"/>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1" name="Google Shape;121;p25"/>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22" name="Google Shape;122;p25"/>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38"/>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lvl1pPr lvl="0" marR="0" rtl="0" algn="ctr">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99" name="Google Shape;199;p38"/>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rmAutofit/>
          </a:bodyPr>
          <a:lstStyle>
            <a:lvl1pPr indent="-381000" lvl="0" marL="457200" marR="0" rtl="0" algn="l">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200" name="Google Shape;200;p38"/>
          <p:cNvSpPr txBox="1"/>
          <p:nvPr>
            <p:ph idx="10" type="dt"/>
          </p:nvPr>
        </p:nvSpPr>
        <p:spPr>
          <a:xfrm>
            <a:off x="457200" y="4767263"/>
            <a:ext cx="21336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1" name="Google Shape;201;p38"/>
          <p:cNvSpPr txBox="1"/>
          <p:nvPr>
            <p:ph idx="11" type="ftr"/>
          </p:nvPr>
        </p:nvSpPr>
        <p:spPr>
          <a:xfrm>
            <a:off x="3124200" y="4767263"/>
            <a:ext cx="28956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02" name="Google Shape;202;p38"/>
          <p:cNvSpPr txBox="1"/>
          <p:nvPr>
            <p:ph idx="12" type="sldNum"/>
          </p:nvPr>
        </p:nvSpPr>
        <p:spPr>
          <a:xfrm>
            <a:off x="6553200" y="4767263"/>
            <a:ext cx="21336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18.jpg"/><Relationship Id="rId5"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27.jpg"/><Relationship Id="rId4" Type="http://schemas.openxmlformats.org/officeDocument/2006/relationships/image" Target="../media/image29.jpg"/><Relationship Id="rId5" Type="http://schemas.openxmlformats.org/officeDocument/2006/relationships/image" Target="../media/image31.png"/><Relationship Id="rId6" Type="http://schemas.openxmlformats.org/officeDocument/2006/relationships/image" Target="../media/image21.jpg"/><Relationship Id="rId7"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1.xml"/><Relationship Id="rId3" Type="http://schemas.openxmlformats.org/officeDocument/2006/relationships/image" Target="../media/image27.jpg"/><Relationship Id="rId4" Type="http://schemas.openxmlformats.org/officeDocument/2006/relationships/image" Target="../media/image29.jpg"/><Relationship Id="rId5" Type="http://schemas.openxmlformats.org/officeDocument/2006/relationships/image" Target="../media/image31.png"/><Relationship Id="rId6" Type="http://schemas.openxmlformats.org/officeDocument/2006/relationships/image" Target="../media/image21.jpg"/><Relationship Id="rId7"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33.png"/><Relationship Id="rId6" Type="http://schemas.openxmlformats.org/officeDocument/2006/relationships/image" Target="../media/image39.png"/><Relationship Id="rId7"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 Id="rId3" Type="http://schemas.openxmlformats.org/officeDocument/2006/relationships/image" Target="../media/image45.jpg"/><Relationship Id="rId4" Type="http://schemas.openxmlformats.org/officeDocument/2006/relationships/image" Target="../media/image44.jpg"/><Relationship Id="rId9" Type="http://schemas.openxmlformats.org/officeDocument/2006/relationships/image" Target="../media/image53.png"/><Relationship Id="rId5" Type="http://schemas.openxmlformats.org/officeDocument/2006/relationships/image" Target="../media/image52.png"/><Relationship Id="rId6" Type="http://schemas.openxmlformats.org/officeDocument/2006/relationships/image" Target="../media/image55.png"/><Relationship Id="rId7" Type="http://schemas.openxmlformats.org/officeDocument/2006/relationships/image" Target="../media/image49.png"/><Relationship Id="rId8"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 Id="rId3" Type="http://schemas.openxmlformats.org/officeDocument/2006/relationships/image" Target="../media/image47.jpg"/><Relationship Id="rId4" Type="http://schemas.openxmlformats.org/officeDocument/2006/relationships/image" Target="../media/image54.jpg"/><Relationship Id="rId5" Type="http://schemas.openxmlformats.org/officeDocument/2006/relationships/image" Target="../media/image46.jpg"/><Relationship Id="rId6" Type="http://schemas.openxmlformats.org/officeDocument/2006/relationships/image" Target="../media/image65.png"/><Relationship Id="rId7" Type="http://schemas.openxmlformats.org/officeDocument/2006/relationships/image" Target="../media/image64.png"/><Relationship Id="rId8"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 Id="rId3"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 Id="rId3" Type="http://schemas.openxmlformats.org/officeDocument/2006/relationships/image" Target="../media/image58.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6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9.xml"/><Relationship Id="rId3" Type="http://schemas.openxmlformats.org/officeDocument/2006/relationships/image" Target="../media/image6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1.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3.xml"/><Relationship Id="rId3"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51"/>
          <p:cNvSpPr txBox="1"/>
          <p:nvPr>
            <p:ph type="ctrTitle"/>
          </p:nvPr>
        </p:nvSpPr>
        <p:spPr>
          <a:xfrm>
            <a:off x="900000" y="803675"/>
            <a:ext cx="4918500" cy="1804800"/>
          </a:xfrm>
          <a:prstGeom prst="rect">
            <a:avLst/>
          </a:prstGeom>
          <a:noFill/>
          <a:ln>
            <a:noFill/>
          </a:ln>
        </p:spPr>
        <p:txBody>
          <a:bodyPr anchorCtr="0" anchor="t" bIns="0" lIns="0" spcFirstLastPara="1" rIns="0" wrap="square" tIns="0">
            <a:noAutofit/>
          </a:bodyPr>
          <a:lstStyle/>
          <a:p>
            <a:pPr indent="0" lvl="0" marL="0" rtl="0" algn="l">
              <a:lnSpc>
                <a:spcPct val="114000"/>
              </a:lnSpc>
              <a:spcBef>
                <a:spcPts val="0"/>
              </a:spcBef>
              <a:spcAft>
                <a:spcPts val="0"/>
              </a:spcAft>
              <a:buClr>
                <a:schemeClr val="dk2"/>
              </a:buClr>
              <a:buSzPts val="4500"/>
              <a:buFont typeface="Arial"/>
              <a:buNone/>
            </a:pPr>
            <a:r>
              <a:rPr lang="en-GB"/>
              <a:t>Learning to Cooperate and Compete in Diplomacy</a:t>
            </a:r>
            <a:endParaRPr/>
          </a:p>
        </p:txBody>
      </p:sp>
      <p:sp>
        <p:nvSpPr>
          <p:cNvPr id="282" name="Google Shape;282;p51"/>
          <p:cNvSpPr txBox="1"/>
          <p:nvPr>
            <p:ph idx="2" type="subTitle"/>
          </p:nvPr>
        </p:nvSpPr>
        <p:spPr>
          <a:xfrm>
            <a:off x="900000" y="3871900"/>
            <a:ext cx="5012700" cy="246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000"/>
              <a:t>Noam Brown</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0"/>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Why Diplomacy?</a:t>
            </a:r>
            <a:endParaRPr/>
          </a:p>
        </p:txBody>
      </p:sp>
      <p:pic>
        <p:nvPicPr>
          <p:cNvPr id="365" name="Google Shape;365;p60"/>
          <p:cNvPicPr preferRelativeResize="0"/>
          <p:nvPr/>
        </p:nvPicPr>
        <p:blipFill>
          <a:blip r:embed="rId3">
            <a:alphaModFix/>
          </a:blip>
          <a:stretch>
            <a:fillRect/>
          </a:stretch>
        </p:blipFill>
        <p:spPr>
          <a:xfrm>
            <a:off x="1088400" y="1515000"/>
            <a:ext cx="7074400" cy="818209"/>
          </a:xfrm>
          <a:prstGeom prst="rect">
            <a:avLst/>
          </a:prstGeom>
          <a:noFill/>
          <a:ln>
            <a:noFill/>
          </a:ln>
          <a:effectLst>
            <a:outerShdw blurRad="57150" rotWithShape="0" algn="bl" dir="5400000" dist="19050">
              <a:srgbClr val="000000">
                <a:alpha val="50000"/>
              </a:srgbClr>
            </a:outerShdw>
          </a:effectLst>
        </p:spPr>
      </p:pic>
      <p:pic>
        <p:nvPicPr>
          <p:cNvPr id="366" name="Google Shape;366;p60"/>
          <p:cNvPicPr preferRelativeResize="0"/>
          <p:nvPr/>
        </p:nvPicPr>
        <p:blipFill>
          <a:blip r:embed="rId4">
            <a:alphaModFix/>
          </a:blip>
          <a:stretch>
            <a:fillRect/>
          </a:stretch>
        </p:blipFill>
        <p:spPr>
          <a:xfrm>
            <a:off x="1088400" y="2455180"/>
            <a:ext cx="7074396" cy="1189737"/>
          </a:xfrm>
          <a:prstGeom prst="rect">
            <a:avLst/>
          </a:prstGeom>
          <a:noFill/>
          <a:ln>
            <a:noFill/>
          </a:ln>
          <a:effectLst>
            <a:outerShdw blurRad="57150" rotWithShape="0" algn="bl" dir="5400000" dist="19050">
              <a:srgbClr val="000000">
                <a:alpha val="50000"/>
              </a:srgbClr>
            </a:outerShdw>
          </a:effectLst>
        </p:spPr>
      </p:pic>
      <p:pic>
        <p:nvPicPr>
          <p:cNvPr id="367" name="Google Shape;367;p60"/>
          <p:cNvPicPr preferRelativeResize="0"/>
          <p:nvPr/>
        </p:nvPicPr>
        <p:blipFill>
          <a:blip r:embed="rId5">
            <a:alphaModFix/>
          </a:blip>
          <a:stretch>
            <a:fillRect/>
          </a:stretch>
        </p:blipFill>
        <p:spPr>
          <a:xfrm>
            <a:off x="1088400" y="3766889"/>
            <a:ext cx="7074400" cy="94696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61"/>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Why Diplomacy?</a:t>
            </a:r>
            <a:endParaRPr/>
          </a:p>
        </p:txBody>
      </p:sp>
      <p:sp>
        <p:nvSpPr>
          <p:cNvPr id="373" name="Google Shape;373;p61"/>
          <p:cNvSpPr txBox="1"/>
          <p:nvPr>
            <p:ph idx="1" type="body"/>
          </p:nvPr>
        </p:nvSpPr>
        <p:spPr>
          <a:xfrm>
            <a:off x="425525" y="1809150"/>
            <a:ext cx="8270100" cy="1936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None/>
            </a:pPr>
            <a:r>
              <a:rPr lang="en-GB" sz="2400">
                <a:solidFill>
                  <a:schemeClr val="dk1"/>
                </a:solidFill>
              </a:rPr>
              <a:t>“Diplomacy is ultimately about </a:t>
            </a:r>
            <a:r>
              <a:rPr b="1" lang="en-GB" sz="2400">
                <a:solidFill>
                  <a:schemeClr val="dk1"/>
                </a:solidFill>
              </a:rPr>
              <a:t>building trust</a:t>
            </a:r>
            <a:r>
              <a:rPr lang="en-GB" sz="2400">
                <a:solidFill>
                  <a:schemeClr val="dk1"/>
                </a:solidFill>
              </a:rPr>
              <a:t> in an environment that encourages you to not trust anyone.”</a:t>
            </a:r>
            <a:endParaRPr sz="2400">
              <a:solidFill>
                <a:schemeClr val="dk1"/>
              </a:solidFill>
            </a:endParaRPr>
          </a:p>
          <a:p>
            <a:pPr indent="0" lvl="0" marL="0" rtl="0" algn="l">
              <a:lnSpc>
                <a:spcPct val="110000"/>
              </a:lnSpc>
              <a:spcBef>
                <a:spcPts val="800"/>
              </a:spcBef>
              <a:spcAft>
                <a:spcPts val="0"/>
              </a:spcAft>
              <a:buNone/>
            </a:pPr>
            <a:r>
              <a:t/>
            </a:r>
            <a:endParaRPr sz="2400">
              <a:solidFill>
                <a:schemeClr val="dk1"/>
              </a:solidFill>
            </a:endParaRPr>
          </a:p>
          <a:p>
            <a:pPr indent="0" lvl="0" marL="0" rtl="0" algn="l">
              <a:lnSpc>
                <a:spcPct val="110000"/>
              </a:lnSpc>
              <a:spcBef>
                <a:spcPts val="800"/>
              </a:spcBef>
              <a:spcAft>
                <a:spcPts val="0"/>
              </a:spcAft>
              <a:buNone/>
            </a:pPr>
            <a:r>
              <a:rPr lang="en-GB" sz="2400">
                <a:solidFill>
                  <a:schemeClr val="dk1"/>
                </a:solidFill>
              </a:rPr>
              <a:t>-Andrew Goff</a:t>
            </a:r>
            <a:br>
              <a:rPr lang="en-GB" sz="2400">
                <a:solidFill>
                  <a:schemeClr val="dk1"/>
                </a:solidFill>
              </a:rPr>
            </a:br>
            <a:r>
              <a:rPr lang="en-GB" sz="2400">
                <a:solidFill>
                  <a:schemeClr val="dk1"/>
                </a:solidFill>
              </a:rPr>
              <a:t>3-Time Diplomacy World Champion</a:t>
            </a:r>
            <a:endParaRPr sz="24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62"/>
          <p:cNvSpPr txBox="1"/>
          <p:nvPr>
            <p:ph idx="1" type="body"/>
          </p:nvPr>
        </p:nvSpPr>
        <p:spPr>
          <a:xfrm>
            <a:off x="353250" y="1351950"/>
            <a:ext cx="8693400" cy="19365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800"/>
              </a:spcBef>
              <a:spcAft>
                <a:spcPts val="0"/>
              </a:spcAft>
              <a:buClr>
                <a:schemeClr val="dk1"/>
              </a:buClr>
              <a:buSzPts val="1800"/>
              <a:buNone/>
            </a:pPr>
            <a:r>
              <a:rPr lang="en-GB">
                <a:solidFill>
                  <a:schemeClr val="dk1"/>
                </a:solidFill>
              </a:rPr>
              <a:t>Coordination and alliances still a big factor</a:t>
            </a:r>
            <a:r>
              <a:rPr lang="en-GB">
                <a:solidFill>
                  <a:schemeClr val="dk1"/>
                </a:solidFill>
              </a:rPr>
              <a:t>!</a:t>
            </a:r>
            <a:endParaRPr>
              <a:solidFill>
                <a:schemeClr val="dk1"/>
              </a:solidFill>
            </a:endParaRPr>
          </a:p>
          <a:p>
            <a:pPr indent="0" lvl="0" marL="0" rtl="0" algn="l">
              <a:lnSpc>
                <a:spcPct val="100000"/>
              </a:lnSpc>
              <a:spcBef>
                <a:spcPts val="800"/>
              </a:spcBef>
              <a:spcAft>
                <a:spcPts val="0"/>
              </a:spcAft>
              <a:buClr>
                <a:schemeClr val="dk1"/>
              </a:buClr>
              <a:buSzPts val="1800"/>
              <a:buNone/>
            </a:pPr>
            <a:r>
              <a:rPr lang="en-GB">
                <a:solidFill>
                  <a:schemeClr val="dk1"/>
                </a:solidFill>
              </a:rPr>
              <a:t>Self play is not enough!</a:t>
            </a:r>
            <a:br>
              <a:rPr lang="en-GB">
                <a:solidFill>
                  <a:schemeClr val="dk1"/>
                </a:solidFill>
              </a:rPr>
            </a:br>
            <a:r>
              <a:rPr lang="en-GB" sz="1600">
                <a:solidFill>
                  <a:srgbClr val="0000FF"/>
                </a:solidFill>
              </a:rPr>
              <a:t>[Bakhtin, Wu, Lerer, Brown NeurIPS-2021]</a:t>
            </a:r>
            <a:endParaRPr sz="1600">
              <a:solidFill>
                <a:srgbClr val="0000FF"/>
              </a:solidFill>
            </a:endParaRPr>
          </a:p>
          <a:p>
            <a:pPr indent="-317500" lvl="0" marL="457200" rtl="0" algn="l">
              <a:lnSpc>
                <a:spcPct val="110000"/>
              </a:lnSpc>
              <a:spcBef>
                <a:spcPts val="800"/>
              </a:spcBef>
              <a:spcAft>
                <a:spcPts val="0"/>
              </a:spcAft>
              <a:buClr>
                <a:schemeClr val="dk1"/>
              </a:buClr>
              <a:buSzPts val="1400"/>
              <a:buChar char="-"/>
            </a:pPr>
            <a:r>
              <a:rPr lang="en-GB">
                <a:solidFill>
                  <a:schemeClr val="dk1"/>
                </a:solidFill>
              </a:rPr>
              <a:t>Need to understand the “human” equilibrium</a:t>
            </a:r>
            <a:endParaRPr>
              <a:solidFill>
                <a:schemeClr val="dk1"/>
              </a:solidFill>
            </a:endParaRPr>
          </a:p>
          <a:p>
            <a:pPr indent="-317500" lvl="0" marL="457200" rtl="0" algn="l">
              <a:lnSpc>
                <a:spcPct val="110000"/>
              </a:lnSpc>
              <a:spcBef>
                <a:spcPts val="0"/>
              </a:spcBef>
              <a:spcAft>
                <a:spcPts val="0"/>
              </a:spcAft>
              <a:buClr>
                <a:schemeClr val="dk1"/>
              </a:buClr>
              <a:buSzPts val="1400"/>
              <a:buChar char="-"/>
            </a:pPr>
            <a:r>
              <a:rPr lang="en-GB">
                <a:solidFill>
                  <a:schemeClr val="dk1"/>
                </a:solidFill>
              </a:rPr>
              <a:t>Humans aren’t always rational</a:t>
            </a:r>
            <a:endParaRPr>
              <a:solidFill>
                <a:schemeClr val="dk1"/>
              </a:solidFill>
            </a:endParaRPr>
          </a:p>
          <a:p>
            <a:pPr indent="0" lvl="0" marL="0" rtl="0" algn="l">
              <a:lnSpc>
                <a:spcPct val="110000"/>
              </a:lnSpc>
              <a:spcBef>
                <a:spcPts val="800"/>
              </a:spcBef>
              <a:spcAft>
                <a:spcPts val="0"/>
              </a:spcAft>
              <a:buNone/>
            </a:pPr>
            <a:r>
              <a:rPr lang="en-GB">
                <a:solidFill>
                  <a:schemeClr val="dk1"/>
                </a:solidFill>
              </a:rPr>
              <a:t>Is game theory even useful here?</a:t>
            </a:r>
            <a:endParaRPr>
              <a:solidFill>
                <a:schemeClr val="dk1"/>
              </a:solidFill>
            </a:endParaRPr>
          </a:p>
          <a:p>
            <a:pPr indent="-317500" lvl="0" marL="457200" rtl="0" algn="l">
              <a:spcBef>
                <a:spcPts val="800"/>
              </a:spcBef>
              <a:spcAft>
                <a:spcPts val="0"/>
              </a:spcAft>
              <a:buClr>
                <a:schemeClr val="dk1"/>
              </a:buClr>
              <a:buSzPts val="1400"/>
              <a:buChar char="-"/>
            </a:pPr>
            <a:r>
              <a:rPr lang="en-GB">
                <a:solidFill>
                  <a:schemeClr val="dk1"/>
                </a:solidFill>
              </a:rPr>
              <a:t>We show that </a:t>
            </a:r>
            <a:r>
              <a:rPr b="1" lang="en-GB">
                <a:solidFill>
                  <a:schemeClr val="dk1"/>
                </a:solidFill>
              </a:rPr>
              <a:t>assuming </a:t>
            </a:r>
            <a:r>
              <a:rPr b="1" i="1" lang="en-GB">
                <a:solidFill>
                  <a:schemeClr val="dk1"/>
                </a:solidFill>
              </a:rPr>
              <a:t>some</a:t>
            </a:r>
            <a:r>
              <a:rPr b="1" lang="en-GB">
                <a:solidFill>
                  <a:schemeClr val="dk1"/>
                </a:solidFill>
              </a:rPr>
              <a:t> rationality leads</a:t>
            </a:r>
            <a:br>
              <a:rPr b="1" lang="en-GB">
                <a:solidFill>
                  <a:schemeClr val="dk1"/>
                </a:solidFill>
              </a:rPr>
            </a:br>
            <a:r>
              <a:rPr b="1" lang="en-GB">
                <a:solidFill>
                  <a:schemeClr val="dk1"/>
                </a:solidFill>
              </a:rPr>
              <a:t>to better performance</a:t>
            </a:r>
            <a:r>
              <a:rPr lang="en-GB">
                <a:solidFill>
                  <a:schemeClr val="dk1"/>
                </a:solidFill>
              </a:rPr>
              <a:t> against real humans</a:t>
            </a:r>
            <a:endParaRPr>
              <a:solidFill>
                <a:schemeClr val="dk1"/>
              </a:solidFill>
            </a:endParaRPr>
          </a:p>
        </p:txBody>
      </p:sp>
      <p:sp>
        <p:nvSpPr>
          <p:cNvPr id="379" name="Google Shape;379;p62"/>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“Gunboat” (No Language) Diplomacy</a:t>
            </a:r>
            <a:endParaRPr/>
          </a:p>
        </p:txBody>
      </p:sp>
      <p:pic>
        <p:nvPicPr>
          <p:cNvPr id="380" name="Google Shape;380;p62"/>
          <p:cNvPicPr preferRelativeResize="0"/>
          <p:nvPr/>
        </p:nvPicPr>
        <p:blipFill>
          <a:blip r:embed="rId3">
            <a:alphaModFix/>
          </a:blip>
          <a:stretch>
            <a:fillRect/>
          </a:stretch>
        </p:blipFill>
        <p:spPr>
          <a:xfrm>
            <a:off x="5887888" y="1879525"/>
            <a:ext cx="3061825" cy="150307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63"/>
          <p:cNvSpPr txBox="1"/>
          <p:nvPr>
            <p:ph idx="1" type="body"/>
          </p:nvPr>
        </p:nvSpPr>
        <p:spPr>
          <a:xfrm>
            <a:off x="425525" y="1809150"/>
            <a:ext cx="8270100" cy="193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1"/>
                </a:solidFill>
              </a:rPr>
              <a:t>Long-standing challenge problem with decades of research</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Kraus &amp; Lehmann IEEE-1988</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Kraus et al. JETAI-1995</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Johansson &amp; Håård AAMAS-2005</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Ferreira et al. ICAART-2015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Past approaches took a relatively heuristic approach</a:t>
            </a:r>
            <a:endParaRPr>
              <a:solidFill>
                <a:schemeClr val="dk1"/>
              </a:solidFill>
            </a:endParaRPr>
          </a:p>
        </p:txBody>
      </p:sp>
      <p:sp>
        <p:nvSpPr>
          <p:cNvPr id="387" name="Google Shape;387;p63"/>
          <p:cNvSpPr txBox="1"/>
          <p:nvPr>
            <p:ph type="title"/>
          </p:nvPr>
        </p:nvSpPr>
        <p:spPr>
          <a:xfrm>
            <a:off x="425513" y="799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Prior Work</a:t>
            </a:r>
            <a:r>
              <a:rPr lang="en-GB"/>
              <a:t>: Before Deep Learning</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4"/>
          <p:cNvSpPr txBox="1"/>
          <p:nvPr>
            <p:ph idx="1" type="body"/>
          </p:nvPr>
        </p:nvSpPr>
        <p:spPr>
          <a:xfrm>
            <a:off x="425525" y="1809150"/>
            <a:ext cx="8422200" cy="193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1"/>
                </a:solidFill>
              </a:rPr>
              <a:t>Supervised learning on ~5 million state-action pairs, filtered by player rating (thanks to webdiplomacy.net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First good Diplomacy bot! (Called </a:t>
            </a:r>
            <a:r>
              <a:rPr b="1" lang="en-GB">
                <a:solidFill>
                  <a:schemeClr val="dk1"/>
                </a:solidFill>
              </a:rPr>
              <a:t>DipNet</a:t>
            </a:r>
            <a:r>
              <a:rPr lang="en-GB">
                <a:solidFill>
                  <a:schemeClr val="dk1"/>
                </a:solidFill>
              </a:rPr>
              <a:t>)</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Average human level</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Very exploitable</a:t>
            </a:r>
            <a:endParaRPr>
              <a:solidFill>
                <a:schemeClr val="dk1"/>
              </a:solidFill>
            </a:endParaRPr>
          </a:p>
        </p:txBody>
      </p:sp>
      <p:sp>
        <p:nvSpPr>
          <p:cNvPr id="394" name="Google Shape;394;p64"/>
          <p:cNvSpPr txBox="1"/>
          <p:nvPr>
            <p:ph type="title"/>
          </p:nvPr>
        </p:nvSpPr>
        <p:spPr>
          <a:xfrm>
            <a:off x="425513" y="799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Prior Work: Supervised Learning on Human Data </a:t>
            </a:r>
            <a:r>
              <a:rPr lang="en-GB" sz="1600">
                <a:solidFill>
                  <a:srgbClr val="0000FF"/>
                </a:solidFill>
              </a:rPr>
              <a:t>[Paquette et al. NeurIPS-2019] (MILA)</a:t>
            </a:r>
            <a:endParaRPr sz="1600">
              <a:solidFill>
                <a:srgbClr val="0000FF"/>
              </a:solidFill>
            </a:endParaRPr>
          </a:p>
        </p:txBody>
      </p:sp>
      <p:sp>
        <p:nvSpPr>
          <p:cNvPr id="395" name="Google Shape;395;p64"/>
          <p:cNvSpPr/>
          <p:nvPr/>
        </p:nvSpPr>
        <p:spPr>
          <a:xfrm>
            <a:off x="1540850" y="3767737"/>
            <a:ext cx="997800" cy="433500"/>
          </a:xfrm>
          <a:prstGeom prst="roundRect">
            <a:avLst>
              <a:gd fmla="val 16667" name="adj"/>
            </a:avLst>
          </a:prstGeom>
          <a:solidFill>
            <a:srgbClr val="DCDEE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Current State</a:t>
            </a:r>
            <a:endParaRPr sz="1300"/>
          </a:p>
        </p:txBody>
      </p:sp>
      <p:sp>
        <p:nvSpPr>
          <p:cNvPr id="396" name="Google Shape;396;p64"/>
          <p:cNvSpPr/>
          <p:nvPr/>
        </p:nvSpPr>
        <p:spPr>
          <a:xfrm>
            <a:off x="1540850" y="4246281"/>
            <a:ext cx="997800" cy="433500"/>
          </a:xfrm>
          <a:prstGeom prst="roundRect">
            <a:avLst>
              <a:gd fmla="val 16667" name="adj"/>
            </a:avLst>
          </a:prstGeom>
          <a:solidFill>
            <a:srgbClr val="DCDEE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Previous Orders</a:t>
            </a:r>
            <a:endParaRPr sz="1300"/>
          </a:p>
        </p:txBody>
      </p:sp>
      <p:sp>
        <p:nvSpPr>
          <p:cNvPr id="397" name="Google Shape;397;p64"/>
          <p:cNvSpPr/>
          <p:nvPr/>
        </p:nvSpPr>
        <p:spPr>
          <a:xfrm>
            <a:off x="2727036" y="4016887"/>
            <a:ext cx="997800" cy="433500"/>
          </a:xfrm>
          <a:prstGeom prst="roundRect">
            <a:avLst>
              <a:gd fmla="val 16667" name="adj"/>
            </a:avLst>
          </a:prstGeom>
          <a:solidFill>
            <a:srgbClr val="B6D7A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GCN Encoder</a:t>
            </a:r>
            <a:endParaRPr sz="1300"/>
          </a:p>
        </p:txBody>
      </p:sp>
      <p:sp>
        <p:nvSpPr>
          <p:cNvPr id="398" name="Google Shape;398;p64"/>
          <p:cNvSpPr/>
          <p:nvPr/>
        </p:nvSpPr>
        <p:spPr>
          <a:xfrm>
            <a:off x="3913221" y="4016887"/>
            <a:ext cx="1146000" cy="433500"/>
          </a:xfrm>
          <a:prstGeom prst="roundRect">
            <a:avLst>
              <a:gd fmla="val 16667" name="adj"/>
            </a:avLst>
          </a:prstGeom>
          <a:solidFill>
            <a:srgbClr val="DCDEE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Location Embeddings</a:t>
            </a:r>
            <a:endParaRPr sz="1300"/>
          </a:p>
        </p:txBody>
      </p:sp>
      <p:cxnSp>
        <p:nvCxnSpPr>
          <p:cNvPr id="399" name="Google Shape;399;p64"/>
          <p:cNvCxnSpPr>
            <a:stCxn id="397" idx="3"/>
            <a:endCxn id="398" idx="1"/>
          </p:cNvCxnSpPr>
          <p:nvPr/>
        </p:nvCxnSpPr>
        <p:spPr>
          <a:xfrm>
            <a:off x="3724836" y="4233637"/>
            <a:ext cx="188400" cy="0"/>
          </a:xfrm>
          <a:prstGeom prst="straightConnector1">
            <a:avLst/>
          </a:prstGeom>
          <a:noFill/>
          <a:ln cap="flat" cmpd="sng" w="9525">
            <a:solidFill>
              <a:srgbClr val="000000"/>
            </a:solidFill>
            <a:prstDash val="solid"/>
            <a:round/>
            <a:headEnd len="med" w="med" type="none"/>
            <a:tailEnd len="med" w="med" type="stealth"/>
          </a:ln>
        </p:spPr>
      </p:cxnSp>
      <p:sp>
        <p:nvSpPr>
          <p:cNvPr id="400" name="Google Shape;400;p64"/>
          <p:cNvSpPr/>
          <p:nvPr/>
        </p:nvSpPr>
        <p:spPr>
          <a:xfrm>
            <a:off x="5247551" y="4016887"/>
            <a:ext cx="997800" cy="433500"/>
          </a:xfrm>
          <a:prstGeom prst="roundRect">
            <a:avLst>
              <a:gd fmla="val 16667" name="adj"/>
            </a:avLst>
          </a:prstGeom>
          <a:solidFill>
            <a:srgbClr val="B6D7A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LSTM Decoder</a:t>
            </a:r>
            <a:endParaRPr sz="1300"/>
          </a:p>
        </p:txBody>
      </p:sp>
      <p:cxnSp>
        <p:nvCxnSpPr>
          <p:cNvPr id="401" name="Google Shape;401;p64"/>
          <p:cNvCxnSpPr/>
          <p:nvPr/>
        </p:nvCxnSpPr>
        <p:spPr>
          <a:xfrm>
            <a:off x="5059145" y="4233554"/>
            <a:ext cx="188400" cy="0"/>
          </a:xfrm>
          <a:prstGeom prst="straightConnector1">
            <a:avLst/>
          </a:prstGeom>
          <a:noFill/>
          <a:ln cap="flat" cmpd="sng" w="9525">
            <a:solidFill>
              <a:srgbClr val="000000"/>
            </a:solidFill>
            <a:prstDash val="solid"/>
            <a:round/>
            <a:headEnd len="med" w="med" type="none"/>
            <a:tailEnd len="med" w="med" type="stealth"/>
          </a:ln>
        </p:spPr>
      </p:cxnSp>
      <p:sp>
        <p:nvSpPr>
          <p:cNvPr id="402" name="Google Shape;402;p64"/>
          <p:cNvSpPr/>
          <p:nvPr/>
        </p:nvSpPr>
        <p:spPr>
          <a:xfrm>
            <a:off x="6433736" y="4016887"/>
            <a:ext cx="1146000" cy="433500"/>
          </a:xfrm>
          <a:prstGeom prst="roundRect">
            <a:avLst>
              <a:gd fmla="val 16667" name="adj"/>
            </a:avLst>
          </a:prstGeom>
          <a:solidFill>
            <a:srgbClr val="DCDEE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France Orders</a:t>
            </a:r>
            <a:endParaRPr sz="1300"/>
          </a:p>
        </p:txBody>
      </p:sp>
      <p:cxnSp>
        <p:nvCxnSpPr>
          <p:cNvPr id="403" name="Google Shape;403;p64"/>
          <p:cNvCxnSpPr>
            <a:stCxn id="400" idx="3"/>
            <a:endCxn id="402" idx="1"/>
          </p:cNvCxnSpPr>
          <p:nvPr/>
        </p:nvCxnSpPr>
        <p:spPr>
          <a:xfrm>
            <a:off x="6245351" y="4233637"/>
            <a:ext cx="188400" cy="0"/>
          </a:xfrm>
          <a:prstGeom prst="straightConnector1">
            <a:avLst/>
          </a:prstGeom>
          <a:noFill/>
          <a:ln cap="flat" cmpd="sng" w="9525">
            <a:solidFill>
              <a:srgbClr val="000000"/>
            </a:solidFill>
            <a:prstDash val="solid"/>
            <a:round/>
            <a:headEnd len="med" w="med" type="none"/>
            <a:tailEnd len="med" w="med" type="stealth"/>
          </a:ln>
        </p:spPr>
      </p:cxnSp>
      <p:cxnSp>
        <p:nvCxnSpPr>
          <p:cNvPr id="404" name="Google Shape;404;p64"/>
          <p:cNvCxnSpPr/>
          <p:nvPr/>
        </p:nvCxnSpPr>
        <p:spPr>
          <a:xfrm>
            <a:off x="2598184" y="4233188"/>
            <a:ext cx="128700" cy="300"/>
          </a:xfrm>
          <a:prstGeom prst="straightConnector1">
            <a:avLst/>
          </a:prstGeom>
          <a:noFill/>
          <a:ln cap="flat" cmpd="sng" w="9525">
            <a:solidFill>
              <a:srgbClr val="000000"/>
            </a:solidFill>
            <a:prstDash val="solid"/>
            <a:round/>
            <a:headEnd len="med" w="med" type="none"/>
            <a:tailEnd len="med" w="med" type="stealth"/>
          </a:ln>
        </p:spPr>
      </p:cxnSp>
      <p:cxnSp>
        <p:nvCxnSpPr>
          <p:cNvPr id="405" name="Google Shape;405;p64"/>
          <p:cNvCxnSpPr/>
          <p:nvPr/>
        </p:nvCxnSpPr>
        <p:spPr>
          <a:xfrm>
            <a:off x="2538629" y="3999401"/>
            <a:ext cx="59100" cy="0"/>
          </a:xfrm>
          <a:prstGeom prst="straightConnector1">
            <a:avLst/>
          </a:prstGeom>
          <a:noFill/>
          <a:ln cap="flat" cmpd="sng" w="9525">
            <a:solidFill>
              <a:srgbClr val="000000"/>
            </a:solidFill>
            <a:prstDash val="solid"/>
            <a:round/>
            <a:headEnd len="med" w="med" type="none"/>
            <a:tailEnd len="med" w="med" type="none"/>
          </a:ln>
        </p:spPr>
      </p:cxnSp>
      <p:cxnSp>
        <p:nvCxnSpPr>
          <p:cNvPr id="406" name="Google Shape;406;p64"/>
          <p:cNvCxnSpPr/>
          <p:nvPr/>
        </p:nvCxnSpPr>
        <p:spPr>
          <a:xfrm>
            <a:off x="2596936" y="3999508"/>
            <a:ext cx="0" cy="465900"/>
          </a:xfrm>
          <a:prstGeom prst="straightConnector1">
            <a:avLst/>
          </a:prstGeom>
          <a:noFill/>
          <a:ln cap="flat" cmpd="sng" w="9525">
            <a:solidFill>
              <a:srgbClr val="000000"/>
            </a:solidFill>
            <a:prstDash val="solid"/>
            <a:round/>
            <a:headEnd len="med" w="med" type="none"/>
            <a:tailEnd len="med" w="med" type="none"/>
          </a:ln>
        </p:spPr>
      </p:cxnSp>
      <p:cxnSp>
        <p:nvCxnSpPr>
          <p:cNvPr id="407" name="Google Shape;407;p64"/>
          <p:cNvCxnSpPr/>
          <p:nvPr/>
        </p:nvCxnSpPr>
        <p:spPr>
          <a:xfrm>
            <a:off x="2538629" y="4462954"/>
            <a:ext cx="59100" cy="0"/>
          </a:xfrm>
          <a:prstGeom prst="straightConnector1">
            <a:avLst/>
          </a:prstGeom>
          <a:noFill/>
          <a:ln cap="flat" cmpd="sng" w="9525">
            <a:solidFill>
              <a:srgbClr val="000000"/>
            </a:solidFill>
            <a:prstDash val="solid"/>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5"/>
          <p:cNvSpPr txBox="1"/>
          <p:nvPr>
            <p:ph idx="1" type="body"/>
          </p:nvPr>
        </p:nvSpPr>
        <p:spPr>
          <a:xfrm>
            <a:off x="425525" y="1809150"/>
            <a:ext cx="8270100" cy="193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1"/>
                </a:solidFill>
              </a:rPr>
              <a:t>Initialize policy with supervised learning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Do policy iteration for one player each iteration, playing against opponents’ average policy (equivalent to fictitious play)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1 RL agent vs. 6 DipNets scores ~20% (14.3% would be tying)</a:t>
            </a:r>
            <a:endParaRPr>
              <a:solidFill>
                <a:schemeClr val="dk1"/>
              </a:solidFill>
            </a:endParaRPr>
          </a:p>
          <a:p>
            <a:pPr indent="0" lvl="0" marL="0" rtl="0" algn="l">
              <a:spcBef>
                <a:spcPts val="0"/>
              </a:spcBef>
              <a:spcAft>
                <a:spcPts val="0"/>
              </a:spcAft>
              <a:buNone/>
            </a:pPr>
            <a:r>
              <a:rPr lang="en-GB">
                <a:solidFill>
                  <a:schemeClr val="dk1"/>
                </a:solidFill>
              </a:rPr>
              <a:t>1 DipNet vs 6 RL agents scores ~0.8%</a:t>
            </a:r>
            <a:endParaRPr>
              <a:solidFill>
                <a:schemeClr val="dk1"/>
              </a:solidFill>
            </a:endParaRPr>
          </a:p>
        </p:txBody>
      </p:sp>
      <p:sp>
        <p:nvSpPr>
          <p:cNvPr id="414" name="Google Shape;414;p65"/>
          <p:cNvSpPr txBox="1"/>
          <p:nvPr>
            <p:ph type="title"/>
          </p:nvPr>
        </p:nvSpPr>
        <p:spPr>
          <a:xfrm>
            <a:off x="425513" y="799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Prior Work: Supervised + Reinforcement Learning</a:t>
            </a:r>
            <a:br>
              <a:rPr lang="en-GB"/>
            </a:br>
            <a:r>
              <a:rPr lang="en-GB" sz="1600">
                <a:solidFill>
                  <a:srgbClr val="0000FF"/>
                </a:solidFill>
              </a:rPr>
              <a:t>[Anthony*, Eccles*, et al. NeurIPS-2020] (DeepMind)</a:t>
            </a:r>
            <a:endParaRPr sz="1600">
              <a:solidFill>
                <a:srgbClr val="0000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6"/>
          <p:cNvSpPr txBox="1"/>
          <p:nvPr>
            <p:ph idx="1" type="body"/>
          </p:nvPr>
        </p:nvSpPr>
        <p:spPr>
          <a:xfrm>
            <a:off x="360000" y="983725"/>
            <a:ext cx="8270100" cy="485100"/>
          </a:xfrm>
          <a:prstGeom prst="rect">
            <a:avLst/>
          </a:prstGeom>
          <a:noFill/>
          <a:ln>
            <a:noFill/>
          </a:ln>
        </p:spPr>
        <p:txBody>
          <a:bodyPr anchorCtr="0" anchor="t" bIns="0" lIns="0" spcFirstLastPara="1" rIns="0" wrap="square" tIns="0">
            <a:noAutofit/>
          </a:bodyPr>
          <a:lstStyle/>
          <a:p>
            <a:pPr indent="-317500" lvl="0" marL="457200" rtl="0" algn="l">
              <a:lnSpc>
                <a:spcPct val="110000"/>
              </a:lnSpc>
              <a:spcBef>
                <a:spcPts val="800"/>
              </a:spcBef>
              <a:spcAft>
                <a:spcPts val="0"/>
              </a:spcAft>
              <a:buSzPts val="1400"/>
              <a:buAutoNum type="arabicPeriod"/>
            </a:pPr>
            <a:r>
              <a:rPr lang="en-GB"/>
              <a:t>Train value function</a:t>
            </a:r>
            <a:r>
              <a:rPr lang="en-GB"/>
              <a:t> V</a:t>
            </a:r>
            <a:r>
              <a:rPr baseline="-25000" lang="en-GB"/>
              <a:t>θ</a:t>
            </a:r>
            <a:r>
              <a:rPr lang="en-GB"/>
              <a:t>(s) on human data</a:t>
            </a:r>
            <a:endParaRPr/>
          </a:p>
          <a:p>
            <a:pPr indent="-317500" lvl="0" marL="457200" rtl="0" algn="l">
              <a:lnSpc>
                <a:spcPct val="110000"/>
              </a:lnSpc>
              <a:spcBef>
                <a:spcPts val="0"/>
              </a:spcBef>
              <a:spcAft>
                <a:spcPts val="0"/>
              </a:spcAft>
              <a:buSzPts val="1400"/>
              <a:buAutoNum type="arabicPeriod"/>
            </a:pPr>
            <a:r>
              <a:rPr lang="en-GB"/>
              <a:t>On each turn:</a:t>
            </a:r>
            <a:endParaRPr/>
          </a:p>
          <a:p>
            <a:pPr indent="-317500" lvl="1" marL="1371600" rtl="0" algn="l">
              <a:lnSpc>
                <a:spcPct val="110000"/>
              </a:lnSpc>
              <a:spcBef>
                <a:spcPts val="0"/>
              </a:spcBef>
              <a:spcAft>
                <a:spcPts val="0"/>
              </a:spcAft>
              <a:buSzPts val="1400"/>
              <a:buAutoNum type="alphaLcPeriod"/>
            </a:pPr>
            <a:r>
              <a:rPr lang="en-GB"/>
              <a:t>Construct a matrix game using</a:t>
            </a:r>
            <a:r>
              <a:rPr lang="en-GB">
                <a:solidFill>
                  <a:schemeClr val="dk2"/>
                </a:solidFill>
              </a:rPr>
              <a:t> V</a:t>
            </a:r>
            <a:r>
              <a:rPr baseline="-25000" lang="en-GB">
                <a:solidFill>
                  <a:schemeClr val="dk2"/>
                </a:solidFill>
              </a:rPr>
              <a:t>θ</a:t>
            </a:r>
            <a:endParaRPr/>
          </a:p>
          <a:p>
            <a:pPr indent="-317500" lvl="1" marL="1371600" rtl="0" algn="l">
              <a:lnSpc>
                <a:spcPct val="110000"/>
              </a:lnSpc>
              <a:spcBef>
                <a:spcPts val="0"/>
              </a:spcBef>
              <a:spcAft>
                <a:spcPts val="0"/>
              </a:spcAft>
              <a:buSzPts val="1400"/>
              <a:buAutoNum type="alphaLcPeriod"/>
            </a:pPr>
            <a:r>
              <a:rPr lang="en-GB"/>
              <a:t>Solve the matrix game via regret minimization</a:t>
            </a:r>
            <a:endParaRPr/>
          </a:p>
          <a:p>
            <a:pPr indent="-317500" lvl="1" marL="1371600" rtl="0" algn="l">
              <a:lnSpc>
                <a:spcPct val="110000"/>
              </a:lnSpc>
              <a:spcBef>
                <a:spcPts val="0"/>
              </a:spcBef>
              <a:spcAft>
                <a:spcPts val="0"/>
              </a:spcAft>
              <a:buSzPts val="1400"/>
              <a:buAutoNum type="alphaLcPeriod"/>
            </a:pPr>
            <a:r>
              <a:rPr lang="en-GB"/>
              <a:t>Sample an action from our part of the equilibrium</a:t>
            </a:r>
            <a:endParaRPr/>
          </a:p>
        </p:txBody>
      </p:sp>
      <p:sp>
        <p:nvSpPr>
          <p:cNvPr id="420" name="Google Shape;420;p66"/>
          <p:cNvSpPr txBox="1"/>
          <p:nvPr>
            <p:ph type="title"/>
          </p:nvPr>
        </p:nvSpPr>
        <p:spPr>
          <a:xfrm>
            <a:off x="425513" y="2658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Our work: Supervised Learning + Equilibrium Search </a:t>
            </a:r>
            <a:r>
              <a:rPr lang="en-GB" sz="1600">
                <a:solidFill>
                  <a:srgbClr val="0000FF"/>
                </a:solidFill>
              </a:rPr>
              <a:t>[Gray*, Lerer*, Bakhtin, Brown ICLR-2021] (FAIR)</a:t>
            </a:r>
            <a:endParaRPr/>
          </a:p>
        </p:txBody>
      </p:sp>
      <p:pic>
        <p:nvPicPr>
          <p:cNvPr id="421" name="Google Shape;421;p66"/>
          <p:cNvPicPr preferRelativeResize="0"/>
          <p:nvPr/>
        </p:nvPicPr>
        <p:blipFill>
          <a:blip r:embed="rId3">
            <a:alphaModFix/>
          </a:blip>
          <a:stretch>
            <a:fillRect/>
          </a:stretch>
        </p:blipFill>
        <p:spPr>
          <a:xfrm>
            <a:off x="747125" y="2664975"/>
            <a:ext cx="3282726" cy="2122551"/>
          </a:xfrm>
          <a:prstGeom prst="rect">
            <a:avLst/>
          </a:prstGeom>
          <a:noFill/>
          <a:ln>
            <a:noFill/>
          </a:ln>
        </p:spPr>
      </p:pic>
      <p:graphicFrame>
        <p:nvGraphicFramePr>
          <p:cNvPr id="422" name="Google Shape;422;p66"/>
          <p:cNvGraphicFramePr/>
          <p:nvPr/>
        </p:nvGraphicFramePr>
        <p:xfrm>
          <a:off x="5040238" y="2763973"/>
          <a:ext cx="3000000" cy="3000000"/>
        </p:xfrm>
        <a:graphic>
          <a:graphicData uri="http://schemas.openxmlformats.org/drawingml/2006/table">
            <a:tbl>
              <a:tblPr>
                <a:noFill/>
                <a:tableStyleId>{6B7E9B63-E17F-4C8A-BD67-C2F0CF76527A}</a:tableStyleId>
              </a:tblPr>
              <a:tblGrid>
                <a:gridCol w="382850"/>
                <a:gridCol w="382850"/>
                <a:gridCol w="382850"/>
                <a:gridCol w="382850"/>
                <a:gridCol w="382850"/>
                <a:gridCol w="382850"/>
                <a:gridCol w="382850"/>
                <a:gridCol w="382850"/>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None/>
                      </a:pPr>
                      <a:r>
                        <a:rPr lang="en-GB">
                          <a:solidFill>
                            <a:schemeClr val="accent2"/>
                          </a:solidFill>
                        </a:rPr>
                        <a:t>a</a:t>
                      </a:r>
                      <a:r>
                        <a:rPr baseline="30000" lang="en-GB">
                          <a:solidFill>
                            <a:schemeClr val="accent2"/>
                          </a:solidFill>
                        </a:rPr>
                        <a:t>1</a:t>
                      </a:r>
                      <a:endParaRPr baseline="30000">
                        <a:solidFill>
                          <a:schemeClr val="accent2"/>
                        </a:solidFill>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2</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3</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4</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5</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6</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t>
                      </a:r>
                      <a:endParaRPr/>
                    </a:p>
                  </a:txBody>
                  <a:tcPr marT="91425" marB="91425" marR="91425" marL="91425">
                    <a:lnT cap="flat" cmpd="sng" w="9525">
                      <a:solidFill>
                        <a:schemeClr val="lt1"/>
                      </a:solidFill>
                      <a:prstDash val="solid"/>
                      <a:round/>
                      <a:headEnd len="sm" w="sm" type="none"/>
                      <a:tailEnd len="sm" w="sm" type="none"/>
                    </a:lnT>
                  </a:tcPr>
                </a:tc>
              </a:tr>
              <a:tr h="373825">
                <a:tc>
                  <a:txBody>
                    <a:bodyPr/>
                    <a:lstStyle/>
                    <a:p>
                      <a:pPr indent="0" lvl="0" marL="0" rtl="0" algn="l">
                        <a:spcBef>
                          <a:spcPts val="0"/>
                        </a:spcBef>
                        <a:spcAft>
                          <a:spcPts val="0"/>
                        </a:spcAft>
                        <a:buClr>
                          <a:schemeClr val="dk1"/>
                        </a:buClr>
                        <a:buSzPts val="1100"/>
                        <a:buFont typeface="Arial"/>
                        <a:buNone/>
                      </a:pPr>
                      <a:r>
                        <a:rPr lang="en-GB">
                          <a:solidFill>
                            <a:schemeClr val="accent6"/>
                          </a:solidFill>
                        </a:rPr>
                        <a:t>a</a:t>
                      </a:r>
                      <a:r>
                        <a:rPr baseline="30000" lang="en-GB">
                          <a:solidFill>
                            <a:schemeClr val="accent6"/>
                          </a:solidFill>
                        </a:rPr>
                        <a:t>1</a:t>
                      </a:r>
                      <a:endParaRPr>
                        <a:solidFill>
                          <a:schemeClr val="accent6"/>
                        </a:solidFill>
                      </a:endParaRPr>
                    </a:p>
                  </a:txBody>
                  <a:tcPr marT="91425" marB="91425" marR="91425" marL="91425">
                    <a:lnL cap="flat" cmpd="sng" w="9525">
                      <a:solidFill>
                        <a:schemeClr val="lt1"/>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73825">
                <a:tc>
                  <a:txBody>
                    <a:bodyPr/>
                    <a:lstStyle/>
                    <a:p>
                      <a:pPr indent="0" lvl="0" marL="0" rtl="0" algn="l">
                        <a:spcBef>
                          <a:spcPts val="0"/>
                        </a:spcBef>
                        <a:spcAft>
                          <a:spcPts val="0"/>
                        </a:spcAft>
                        <a:buClr>
                          <a:schemeClr val="dk1"/>
                        </a:buClr>
                        <a:buSzPts val="1100"/>
                        <a:buFont typeface="Arial"/>
                        <a:buNone/>
                      </a:pPr>
                      <a:r>
                        <a:rPr lang="en-GB">
                          <a:solidFill>
                            <a:schemeClr val="accent6"/>
                          </a:solidFill>
                        </a:rPr>
                        <a:t>a</a:t>
                      </a:r>
                      <a:r>
                        <a:rPr baseline="30000" lang="en-GB">
                          <a:solidFill>
                            <a:schemeClr val="accent6"/>
                          </a:solidFill>
                        </a:rPr>
                        <a:t>2</a:t>
                      </a:r>
                      <a:endParaRPr/>
                    </a:p>
                  </a:txBody>
                  <a:tcPr marT="91425" marB="91425" marR="91425" marL="91425">
                    <a:lnL cap="flat" cmpd="sng" w="9525">
                      <a:solidFill>
                        <a:schemeClr val="lt1"/>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73825">
                <a:tc>
                  <a:txBody>
                    <a:bodyPr/>
                    <a:lstStyle/>
                    <a:p>
                      <a:pPr indent="0" lvl="0" marL="0" rtl="0" algn="l">
                        <a:spcBef>
                          <a:spcPts val="0"/>
                        </a:spcBef>
                        <a:spcAft>
                          <a:spcPts val="0"/>
                        </a:spcAft>
                        <a:buClr>
                          <a:schemeClr val="dk1"/>
                        </a:buClr>
                        <a:buSzPts val="1100"/>
                        <a:buFont typeface="Arial"/>
                        <a:buNone/>
                      </a:pPr>
                      <a:r>
                        <a:rPr lang="en-GB">
                          <a:solidFill>
                            <a:schemeClr val="accent6"/>
                          </a:solidFill>
                        </a:rPr>
                        <a:t>a</a:t>
                      </a:r>
                      <a:r>
                        <a:rPr baseline="30000" lang="en-GB">
                          <a:solidFill>
                            <a:schemeClr val="accent6"/>
                          </a:solidFill>
                        </a:rPr>
                        <a:t>3</a:t>
                      </a:r>
                      <a:endParaRPr/>
                    </a:p>
                  </a:txBody>
                  <a:tcPr marT="91425" marB="91425" marR="91425" marL="91425">
                    <a:lnL cap="flat" cmpd="sng" w="9525">
                      <a:solidFill>
                        <a:schemeClr val="lt1"/>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96200">
                <a:tc>
                  <a:txBody>
                    <a:bodyPr/>
                    <a:lstStyle/>
                    <a:p>
                      <a:pPr indent="0" lvl="0" marL="0" rtl="0" algn="l">
                        <a:spcBef>
                          <a:spcPts val="0"/>
                        </a:spcBef>
                        <a:spcAft>
                          <a:spcPts val="0"/>
                        </a:spcAft>
                        <a:buClr>
                          <a:schemeClr val="dk1"/>
                        </a:buClr>
                        <a:buSzPts val="1100"/>
                        <a:buFont typeface="Arial"/>
                        <a:buNone/>
                      </a:pPr>
                      <a:r>
                        <a:rPr lang="en-GB">
                          <a:solidFill>
                            <a:schemeClr val="accent6"/>
                          </a:solidFill>
                        </a:rPr>
                        <a:t>...</a:t>
                      </a:r>
                      <a:endParaRPr/>
                    </a:p>
                  </a:txBody>
                  <a:tcPr marT="91425" marB="91425" marR="91425" marL="91425">
                    <a:lnL cap="flat" cmpd="sng" w="9525">
                      <a:solidFill>
                        <a:schemeClr val="lt1"/>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423" name="Google Shape;423;p66"/>
          <p:cNvSpPr/>
          <p:nvPr/>
        </p:nvSpPr>
        <p:spPr>
          <a:xfrm>
            <a:off x="5796250" y="3322625"/>
            <a:ext cx="1550772" cy="852336"/>
          </a:xfrm>
          <a:prstGeom prst="cloud">
            <a:avLst/>
          </a:prstGeom>
          <a:solidFill>
            <a:srgbClr val="E1E3E5"/>
          </a:solidFill>
          <a:ln cap="flat" cmpd="sng" w="9525">
            <a:solidFill>
              <a:srgbClr val="677B8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chemeClr val="dk1"/>
                </a:solidFill>
              </a:rPr>
              <a:t>V</a:t>
            </a:r>
            <a:r>
              <a:rPr baseline="-25000" lang="en-GB" sz="1800">
                <a:solidFill>
                  <a:srgbClr val="67788A"/>
                </a:solidFill>
                <a:latin typeface="Optimistic Text"/>
                <a:ea typeface="Optimistic Text"/>
                <a:cs typeface="Optimistic Text"/>
                <a:sym typeface="Optimistic Text"/>
              </a:rPr>
              <a:t>θ</a:t>
            </a:r>
            <a:r>
              <a:rPr lang="en-GB">
                <a:solidFill>
                  <a:schemeClr val="dk1"/>
                </a:solidFill>
              </a:rPr>
              <a:t>(</a:t>
            </a:r>
            <a:r>
              <a:rPr b="1" lang="en-GB">
                <a:solidFill>
                  <a:schemeClr val="accent2"/>
                </a:solidFill>
              </a:rPr>
              <a:t>a</a:t>
            </a:r>
            <a:r>
              <a:rPr lang="en-GB">
                <a:solidFill>
                  <a:schemeClr val="dk1"/>
                </a:solidFill>
              </a:rPr>
              <a:t>,</a:t>
            </a:r>
            <a:r>
              <a:rPr b="1" lang="en-GB">
                <a:solidFill>
                  <a:schemeClr val="accent6"/>
                </a:solidFill>
              </a:rPr>
              <a:t>a</a:t>
            </a:r>
            <a:r>
              <a:rPr lang="en-GB">
                <a:solidFill>
                  <a:schemeClr val="dk1"/>
                </a:solidFill>
              </a:rPr>
              <a:t>)</a:t>
            </a:r>
            <a:endParaRPr/>
          </a:p>
        </p:txBody>
      </p:sp>
      <p:cxnSp>
        <p:nvCxnSpPr>
          <p:cNvPr id="424" name="Google Shape;424;p66"/>
          <p:cNvCxnSpPr/>
          <p:nvPr/>
        </p:nvCxnSpPr>
        <p:spPr>
          <a:xfrm>
            <a:off x="4173300" y="3791200"/>
            <a:ext cx="566700" cy="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67"/>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Calibri"/>
              <a:buNone/>
            </a:pPr>
            <a:r>
              <a:rPr lang="en-GB"/>
              <a:t>Nash Equilibrium</a:t>
            </a:r>
            <a:endParaRPr/>
          </a:p>
        </p:txBody>
      </p:sp>
      <p:sp>
        <p:nvSpPr>
          <p:cNvPr id="431" name="Google Shape;431;p67"/>
          <p:cNvSpPr txBox="1"/>
          <p:nvPr>
            <p:ph idx="1" type="body"/>
          </p:nvPr>
        </p:nvSpPr>
        <p:spPr>
          <a:xfrm>
            <a:off x="432852" y="1055822"/>
            <a:ext cx="3981900" cy="3394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spcBef>
                <a:spcPts val="0"/>
              </a:spcBef>
              <a:spcAft>
                <a:spcPts val="0"/>
              </a:spcAft>
              <a:buClr>
                <a:schemeClr val="dk1"/>
              </a:buClr>
              <a:buSzPct val="100000"/>
              <a:buNone/>
            </a:pPr>
            <a:r>
              <a:rPr b="1" lang="en-GB"/>
              <a:t>Nash Equilibrium:</a:t>
            </a:r>
            <a:r>
              <a:rPr lang="en-GB"/>
              <a:t> a set of strategies in which no player can improve by deviating</a:t>
            </a:r>
            <a:endParaRPr/>
          </a:p>
          <a:p>
            <a:pPr indent="0" lvl="0" marL="0" rtl="0" algn="l">
              <a:spcBef>
                <a:spcPts val="400"/>
              </a:spcBef>
              <a:spcAft>
                <a:spcPts val="0"/>
              </a:spcAft>
              <a:buClr>
                <a:schemeClr val="dk1"/>
              </a:buClr>
              <a:buSzPct val="100000"/>
              <a:buNone/>
            </a:pPr>
            <a:r>
              <a:t/>
            </a:r>
            <a:endParaRPr/>
          </a:p>
          <a:p>
            <a:pPr indent="0" lvl="0" marL="0" rtl="0" algn="l">
              <a:spcBef>
                <a:spcPts val="400"/>
              </a:spcBef>
              <a:spcAft>
                <a:spcPts val="0"/>
              </a:spcAft>
              <a:buClr>
                <a:schemeClr val="dk1"/>
              </a:buClr>
              <a:buSzPct val="100000"/>
              <a:buNone/>
            </a:pPr>
            <a:r>
              <a:rPr lang="en-GB"/>
              <a:t>In two-player zero-sum games, playing a Nash equilibrium ensures you will not lose in expectation</a:t>
            </a:r>
            <a:endParaRPr/>
          </a:p>
          <a:p>
            <a:pPr indent="0" lvl="0" marL="0" rtl="0" algn="l">
              <a:spcBef>
                <a:spcPts val="400"/>
              </a:spcBef>
              <a:spcAft>
                <a:spcPts val="0"/>
              </a:spcAft>
              <a:buClr>
                <a:schemeClr val="dk1"/>
              </a:buClr>
              <a:buSzPct val="100000"/>
              <a:buNone/>
            </a:pPr>
            <a:r>
              <a:t/>
            </a:r>
            <a:endParaRPr/>
          </a:p>
          <a:p>
            <a:pPr indent="0" lvl="0" marL="0" rtl="0" algn="l">
              <a:spcBef>
                <a:spcPts val="400"/>
              </a:spcBef>
              <a:spcAft>
                <a:spcPts val="0"/>
              </a:spcAft>
              <a:buClr>
                <a:schemeClr val="dk1"/>
              </a:buClr>
              <a:buSzPct val="100000"/>
              <a:buNone/>
            </a:pPr>
            <a:r>
              <a:rPr b="1" lang="en-GB"/>
              <a:t>Exploitability</a:t>
            </a:r>
            <a:r>
              <a:rPr lang="en-GB"/>
              <a:t>: How much we’d lose to a best response</a:t>
            </a:r>
            <a:endParaRPr b="1"/>
          </a:p>
        </p:txBody>
      </p:sp>
      <p:graphicFrame>
        <p:nvGraphicFramePr>
          <p:cNvPr id="432" name="Google Shape;432;p67"/>
          <p:cNvGraphicFramePr/>
          <p:nvPr/>
        </p:nvGraphicFramePr>
        <p:xfrm>
          <a:off x="4400550" y="1371600"/>
          <a:ext cx="3000000" cy="3000000"/>
        </p:xfrm>
        <a:graphic>
          <a:graphicData uri="http://schemas.openxmlformats.org/drawingml/2006/table">
            <a:tbl>
              <a:tblPr bandRow="1" firstRow="1">
                <a:noFill/>
                <a:tableStyleId>{7F81E7E1-DD9F-4DF0-9728-0391389AFE26}</a:tableStyleId>
              </a:tblPr>
              <a:tblGrid>
                <a:gridCol w="1043000"/>
                <a:gridCol w="1043000"/>
                <a:gridCol w="1043000"/>
                <a:gridCol w="1043000"/>
              </a:tblGrid>
              <a:tr h="781050">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lnR cap="flat" cmpd="sng" w="381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1</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2</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3</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81050">
                <a:tc>
                  <a:txBody>
                    <a:bodyPr/>
                    <a:lstStyle/>
                    <a:p>
                      <a:pPr indent="0" lvl="0" marL="0" marR="0" rtl="0" algn="ctr">
                        <a:spcBef>
                          <a:spcPts val="0"/>
                        </a:spcBef>
                        <a:spcAft>
                          <a:spcPts val="0"/>
                        </a:spcAft>
                        <a:buNone/>
                      </a:pPr>
                      <a:r>
                        <a:rPr lang="en-GB" sz="1400" u="none" cap="none" strike="noStrike">
                          <a:solidFill>
                            <a:schemeClr val="dk1"/>
                          </a:solidFill>
                        </a:rPr>
                        <a:t>Us</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81050">
                <a:tc>
                  <a:txBody>
                    <a:bodyPr/>
                    <a:lstStyle/>
                    <a:p>
                      <a:pPr indent="0" lvl="0" marL="0" marR="0" rtl="0" algn="ctr">
                        <a:spcBef>
                          <a:spcPts val="0"/>
                        </a:spcBef>
                        <a:spcAft>
                          <a:spcPts val="0"/>
                        </a:spcAft>
                        <a:buNone/>
                      </a:pPr>
                      <a:r>
                        <a:rPr lang="en-GB" sz="1400" u="none" cap="none" strike="noStrike">
                          <a:solidFill>
                            <a:schemeClr val="dk1"/>
                          </a:solidFill>
                        </a:rPr>
                        <a:t>Best Response</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bl>
          </a:graphicData>
        </a:graphic>
      </p:graphicFrame>
      <p:pic>
        <p:nvPicPr>
          <p:cNvPr descr="Image result for rock" id="433" name="Google Shape;433;p67"/>
          <p:cNvPicPr preferRelativeResize="0"/>
          <p:nvPr/>
        </p:nvPicPr>
        <p:blipFill rotWithShape="1">
          <a:blip r:embed="rId3">
            <a:alphaModFix/>
          </a:blip>
          <a:srcRect b="0" l="0" r="0" t="0"/>
          <a:stretch/>
        </p:blipFill>
        <p:spPr>
          <a:xfrm>
            <a:off x="5468547" y="2216425"/>
            <a:ext cx="979846" cy="663437"/>
          </a:xfrm>
          <a:prstGeom prst="rect">
            <a:avLst/>
          </a:prstGeom>
          <a:noFill/>
          <a:ln>
            <a:noFill/>
          </a:ln>
        </p:spPr>
      </p:pic>
      <p:pic>
        <p:nvPicPr>
          <p:cNvPr descr="Image result for rock" id="434" name="Google Shape;434;p67"/>
          <p:cNvPicPr preferRelativeResize="0"/>
          <p:nvPr/>
        </p:nvPicPr>
        <p:blipFill rotWithShape="1">
          <a:blip r:embed="rId3">
            <a:alphaModFix/>
          </a:blip>
          <a:srcRect b="0" l="0" r="0" t="0"/>
          <a:stretch/>
        </p:blipFill>
        <p:spPr>
          <a:xfrm>
            <a:off x="6515481" y="2216425"/>
            <a:ext cx="979846" cy="663437"/>
          </a:xfrm>
          <a:prstGeom prst="rect">
            <a:avLst/>
          </a:prstGeom>
          <a:noFill/>
          <a:ln>
            <a:noFill/>
          </a:ln>
        </p:spPr>
      </p:pic>
      <p:pic>
        <p:nvPicPr>
          <p:cNvPr descr="Image result for rock" id="435" name="Google Shape;435;p67"/>
          <p:cNvPicPr preferRelativeResize="0"/>
          <p:nvPr/>
        </p:nvPicPr>
        <p:blipFill rotWithShape="1">
          <a:blip r:embed="rId3">
            <a:alphaModFix/>
          </a:blip>
          <a:srcRect b="0" l="0" r="0" t="0"/>
          <a:stretch/>
        </p:blipFill>
        <p:spPr>
          <a:xfrm>
            <a:off x="7566163" y="2216425"/>
            <a:ext cx="979846" cy="663437"/>
          </a:xfrm>
          <a:prstGeom prst="rect">
            <a:avLst/>
          </a:prstGeom>
          <a:noFill/>
          <a:ln>
            <a:noFill/>
          </a:ln>
        </p:spPr>
      </p:pic>
      <p:pic>
        <p:nvPicPr>
          <p:cNvPr descr="Image result for paper" id="436" name="Google Shape;436;p67"/>
          <p:cNvPicPr preferRelativeResize="0"/>
          <p:nvPr/>
        </p:nvPicPr>
        <p:blipFill rotWithShape="1">
          <a:blip r:embed="rId4">
            <a:alphaModFix/>
          </a:blip>
          <a:srcRect b="0" l="0" r="0" t="0"/>
          <a:stretch/>
        </p:blipFill>
        <p:spPr>
          <a:xfrm>
            <a:off x="5614307" y="2971800"/>
            <a:ext cx="688324" cy="717004"/>
          </a:xfrm>
          <a:prstGeom prst="rect">
            <a:avLst/>
          </a:prstGeom>
          <a:noFill/>
          <a:ln>
            <a:noFill/>
          </a:ln>
        </p:spPr>
      </p:pic>
      <p:pic>
        <p:nvPicPr>
          <p:cNvPr descr="Image result for paper" id="437" name="Google Shape;437;p67"/>
          <p:cNvPicPr preferRelativeResize="0"/>
          <p:nvPr/>
        </p:nvPicPr>
        <p:blipFill rotWithShape="1">
          <a:blip r:embed="rId4">
            <a:alphaModFix/>
          </a:blip>
          <a:srcRect b="0" l="0" r="0" t="0"/>
          <a:stretch/>
        </p:blipFill>
        <p:spPr>
          <a:xfrm>
            <a:off x="6661241" y="2971800"/>
            <a:ext cx="688324" cy="717004"/>
          </a:xfrm>
          <a:prstGeom prst="rect">
            <a:avLst/>
          </a:prstGeom>
          <a:noFill/>
          <a:ln>
            <a:noFill/>
          </a:ln>
        </p:spPr>
      </p:pic>
      <p:pic>
        <p:nvPicPr>
          <p:cNvPr descr="Image result for paper" id="438" name="Google Shape;438;p67"/>
          <p:cNvPicPr preferRelativeResize="0"/>
          <p:nvPr/>
        </p:nvPicPr>
        <p:blipFill rotWithShape="1">
          <a:blip r:embed="rId4">
            <a:alphaModFix/>
          </a:blip>
          <a:srcRect b="0" l="0" r="0" t="0"/>
          <a:stretch/>
        </p:blipFill>
        <p:spPr>
          <a:xfrm>
            <a:off x="7711923" y="2971799"/>
            <a:ext cx="688324" cy="717004"/>
          </a:xfrm>
          <a:prstGeom prst="rect">
            <a:avLst/>
          </a:prstGeom>
          <a:noFill/>
          <a:ln>
            <a:noFill/>
          </a:ln>
        </p:spPr>
      </p:pic>
      <p:sp>
        <p:nvSpPr>
          <p:cNvPr id="439" name="Google Shape;439;p67"/>
          <p:cNvSpPr txBox="1"/>
          <p:nvPr/>
        </p:nvSpPr>
        <p:spPr>
          <a:xfrm>
            <a:off x="5251574" y="3943350"/>
            <a:ext cx="2781900" cy="423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2300">
                <a:solidFill>
                  <a:srgbClr val="FF0000"/>
                </a:solidFill>
                <a:latin typeface="Calibri"/>
                <a:ea typeface="Calibri"/>
                <a:cs typeface="Calibri"/>
                <a:sym typeface="Calibri"/>
              </a:rPr>
              <a:t>Our Exploitability = 1</a:t>
            </a:r>
            <a:endParaRPr sz="1100"/>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250"/>
                                        <p:tgtEl>
                                          <p:spTgt spid="433"/>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250"/>
                                        <p:tgtEl>
                                          <p:spTgt spid="434"/>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250"/>
                                        <p:tgtEl>
                                          <p:spTgt spid="4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25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250"/>
                                        <p:tgtEl>
                                          <p:spTgt spid="437"/>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25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25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8"/>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Calibri"/>
              <a:buNone/>
            </a:pPr>
            <a:r>
              <a:rPr lang="en-GB"/>
              <a:t>Nash Equilibrium</a:t>
            </a:r>
            <a:endParaRPr/>
          </a:p>
        </p:txBody>
      </p:sp>
      <p:sp>
        <p:nvSpPr>
          <p:cNvPr id="446" name="Google Shape;446;p68"/>
          <p:cNvSpPr txBox="1"/>
          <p:nvPr>
            <p:ph idx="1" type="body"/>
          </p:nvPr>
        </p:nvSpPr>
        <p:spPr>
          <a:xfrm>
            <a:off x="432852" y="1055822"/>
            <a:ext cx="3981900" cy="3394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spcBef>
                <a:spcPts val="0"/>
              </a:spcBef>
              <a:spcAft>
                <a:spcPts val="0"/>
              </a:spcAft>
              <a:buClr>
                <a:schemeClr val="dk1"/>
              </a:buClr>
              <a:buSzPct val="100000"/>
              <a:buNone/>
            </a:pPr>
            <a:r>
              <a:rPr b="1" lang="en-GB"/>
              <a:t>Nash Equilibrium:</a:t>
            </a:r>
            <a:r>
              <a:rPr lang="en-GB"/>
              <a:t> a set of strategies in which no player can improve by deviating</a:t>
            </a:r>
            <a:endParaRPr/>
          </a:p>
          <a:p>
            <a:pPr indent="0" lvl="0" marL="0" rtl="0" algn="l">
              <a:spcBef>
                <a:spcPts val="400"/>
              </a:spcBef>
              <a:spcAft>
                <a:spcPts val="0"/>
              </a:spcAft>
              <a:buClr>
                <a:schemeClr val="dk1"/>
              </a:buClr>
              <a:buSzPct val="100000"/>
              <a:buNone/>
            </a:pPr>
            <a:r>
              <a:t/>
            </a:r>
            <a:endParaRPr/>
          </a:p>
          <a:p>
            <a:pPr indent="0" lvl="0" marL="0" rtl="0" algn="l">
              <a:spcBef>
                <a:spcPts val="400"/>
              </a:spcBef>
              <a:spcAft>
                <a:spcPts val="0"/>
              </a:spcAft>
              <a:buClr>
                <a:schemeClr val="dk1"/>
              </a:buClr>
              <a:buSzPct val="100000"/>
              <a:buNone/>
            </a:pPr>
            <a:r>
              <a:rPr lang="en-GB"/>
              <a:t>In two-player zero-sum games, playing a Nash equilibrium ensures you will not lose in expectation</a:t>
            </a:r>
            <a:endParaRPr/>
          </a:p>
          <a:p>
            <a:pPr indent="0" lvl="0" marL="0" rtl="0" algn="l">
              <a:spcBef>
                <a:spcPts val="400"/>
              </a:spcBef>
              <a:spcAft>
                <a:spcPts val="0"/>
              </a:spcAft>
              <a:buClr>
                <a:schemeClr val="dk1"/>
              </a:buClr>
              <a:buSzPct val="100000"/>
              <a:buNone/>
            </a:pPr>
            <a:r>
              <a:t/>
            </a:r>
            <a:endParaRPr/>
          </a:p>
          <a:p>
            <a:pPr indent="0" lvl="0" marL="0" rtl="0" algn="l">
              <a:spcBef>
                <a:spcPts val="400"/>
              </a:spcBef>
              <a:spcAft>
                <a:spcPts val="0"/>
              </a:spcAft>
              <a:buClr>
                <a:schemeClr val="dk1"/>
              </a:buClr>
              <a:buSzPct val="100000"/>
              <a:buNone/>
            </a:pPr>
            <a:r>
              <a:rPr b="1" lang="en-GB"/>
              <a:t>Exploitability</a:t>
            </a:r>
            <a:r>
              <a:rPr lang="en-GB"/>
              <a:t>: How much we’d lose to a best response</a:t>
            </a:r>
            <a:endParaRPr b="1"/>
          </a:p>
        </p:txBody>
      </p:sp>
      <p:graphicFrame>
        <p:nvGraphicFramePr>
          <p:cNvPr id="447" name="Google Shape;447;p68"/>
          <p:cNvGraphicFramePr/>
          <p:nvPr/>
        </p:nvGraphicFramePr>
        <p:xfrm>
          <a:off x="4400550" y="1371600"/>
          <a:ext cx="3000000" cy="3000000"/>
        </p:xfrm>
        <a:graphic>
          <a:graphicData uri="http://schemas.openxmlformats.org/drawingml/2006/table">
            <a:tbl>
              <a:tblPr bandRow="1" firstRow="1">
                <a:noFill/>
                <a:tableStyleId>{7F81E7E1-DD9F-4DF0-9728-0391389AFE26}</a:tableStyleId>
              </a:tblPr>
              <a:tblGrid>
                <a:gridCol w="1043000"/>
                <a:gridCol w="1043000"/>
                <a:gridCol w="1043000"/>
                <a:gridCol w="1043000"/>
              </a:tblGrid>
              <a:tr h="781050">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lnR cap="flat" cmpd="sng" w="381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1</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2</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3</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81050">
                <a:tc>
                  <a:txBody>
                    <a:bodyPr/>
                    <a:lstStyle/>
                    <a:p>
                      <a:pPr indent="0" lvl="0" marL="0" marR="0" rtl="0" algn="ctr">
                        <a:spcBef>
                          <a:spcPts val="0"/>
                        </a:spcBef>
                        <a:spcAft>
                          <a:spcPts val="0"/>
                        </a:spcAft>
                        <a:buNone/>
                      </a:pPr>
                      <a:r>
                        <a:rPr lang="en-GB" sz="1400" u="none" cap="none" strike="noStrike">
                          <a:solidFill>
                            <a:schemeClr val="dk1"/>
                          </a:solidFill>
                        </a:rPr>
                        <a:t>Us</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81050">
                <a:tc>
                  <a:txBody>
                    <a:bodyPr/>
                    <a:lstStyle/>
                    <a:p>
                      <a:pPr indent="0" lvl="0" marL="0" marR="0" rtl="0" algn="ctr">
                        <a:spcBef>
                          <a:spcPts val="0"/>
                        </a:spcBef>
                        <a:spcAft>
                          <a:spcPts val="0"/>
                        </a:spcAft>
                        <a:buNone/>
                      </a:pPr>
                      <a:r>
                        <a:rPr lang="en-GB" sz="1400" u="none" cap="none" strike="noStrike">
                          <a:solidFill>
                            <a:schemeClr val="dk1"/>
                          </a:solidFill>
                        </a:rPr>
                        <a:t>Best Response</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bl>
          </a:graphicData>
        </a:graphic>
      </p:graphicFrame>
      <p:pic>
        <p:nvPicPr>
          <p:cNvPr descr="Image result for rock" id="448" name="Google Shape;448;p68"/>
          <p:cNvPicPr preferRelativeResize="0"/>
          <p:nvPr/>
        </p:nvPicPr>
        <p:blipFill rotWithShape="1">
          <a:blip r:embed="rId3">
            <a:alphaModFix/>
          </a:blip>
          <a:srcRect b="0" l="0" r="0" t="0"/>
          <a:stretch/>
        </p:blipFill>
        <p:spPr>
          <a:xfrm>
            <a:off x="5468547" y="2216425"/>
            <a:ext cx="979846" cy="663437"/>
          </a:xfrm>
          <a:prstGeom prst="rect">
            <a:avLst/>
          </a:prstGeom>
          <a:noFill/>
          <a:ln>
            <a:noFill/>
          </a:ln>
        </p:spPr>
      </p:pic>
      <p:pic>
        <p:nvPicPr>
          <p:cNvPr descr="Image result for rock" id="449" name="Google Shape;449;p68"/>
          <p:cNvPicPr preferRelativeResize="0"/>
          <p:nvPr/>
        </p:nvPicPr>
        <p:blipFill rotWithShape="1">
          <a:blip r:embed="rId3">
            <a:alphaModFix/>
          </a:blip>
          <a:srcRect b="0" l="0" r="0" t="0"/>
          <a:stretch/>
        </p:blipFill>
        <p:spPr>
          <a:xfrm>
            <a:off x="6515481" y="2216425"/>
            <a:ext cx="979846" cy="663437"/>
          </a:xfrm>
          <a:prstGeom prst="rect">
            <a:avLst/>
          </a:prstGeom>
          <a:noFill/>
          <a:ln>
            <a:noFill/>
          </a:ln>
        </p:spPr>
      </p:pic>
      <p:pic>
        <p:nvPicPr>
          <p:cNvPr descr="Image result for rock" id="450" name="Google Shape;450;p68"/>
          <p:cNvPicPr preferRelativeResize="0"/>
          <p:nvPr/>
        </p:nvPicPr>
        <p:blipFill rotWithShape="1">
          <a:blip r:embed="rId3">
            <a:alphaModFix/>
          </a:blip>
          <a:srcRect b="0" l="0" r="0" t="0"/>
          <a:stretch/>
        </p:blipFill>
        <p:spPr>
          <a:xfrm>
            <a:off x="7564098" y="2998583"/>
            <a:ext cx="979846" cy="663437"/>
          </a:xfrm>
          <a:prstGeom prst="rect">
            <a:avLst/>
          </a:prstGeom>
          <a:noFill/>
          <a:ln>
            <a:noFill/>
          </a:ln>
        </p:spPr>
      </p:pic>
      <p:pic>
        <p:nvPicPr>
          <p:cNvPr descr="Image result for paper" id="451" name="Google Shape;451;p68"/>
          <p:cNvPicPr preferRelativeResize="0"/>
          <p:nvPr/>
        </p:nvPicPr>
        <p:blipFill rotWithShape="1">
          <a:blip r:embed="rId4">
            <a:alphaModFix/>
          </a:blip>
          <a:srcRect b="0" l="0" r="0" t="0"/>
          <a:stretch/>
        </p:blipFill>
        <p:spPr>
          <a:xfrm>
            <a:off x="5614307" y="2971800"/>
            <a:ext cx="688324" cy="717004"/>
          </a:xfrm>
          <a:prstGeom prst="rect">
            <a:avLst/>
          </a:prstGeom>
          <a:noFill/>
          <a:ln>
            <a:noFill/>
          </a:ln>
        </p:spPr>
      </p:pic>
      <p:pic>
        <p:nvPicPr>
          <p:cNvPr descr="Image result for paper" id="452" name="Google Shape;452;p68"/>
          <p:cNvPicPr preferRelativeResize="0"/>
          <p:nvPr/>
        </p:nvPicPr>
        <p:blipFill rotWithShape="1">
          <a:blip r:embed="rId4">
            <a:alphaModFix/>
          </a:blip>
          <a:srcRect b="0" l="0" r="0" t="0"/>
          <a:stretch/>
        </p:blipFill>
        <p:spPr>
          <a:xfrm>
            <a:off x="6661241" y="2971800"/>
            <a:ext cx="688324" cy="717004"/>
          </a:xfrm>
          <a:prstGeom prst="rect">
            <a:avLst/>
          </a:prstGeom>
          <a:noFill/>
          <a:ln>
            <a:noFill/>
          </a:ln>
        </p:spPr>
      </p:pic>
      <p:pic>
        <p:nvPicPr>
          <p:cNvPr descr="Image result for scissors" id="453" name="Google Shape;453;p68"/>
          <p:cNvPicPr preferRelativeResize="0"/>
          <p:nvPr/>
        </p:nvPicPr>
        <p:blipFill rotWithShape="1">
          <a:blip r:embed="rId5">
            <a:alphaModFix/>
          </a:blip>
          <a:srcRect b="0" l="0" r="0" t="0"/>
          <a:stretch/>
        </p:blipFill>
        <p:spPr>
          <a:xfrm>
            <a:off x="7561613" y="2287861"/>
            <a:ext cx="983643" cy="520565"/>
          </a:xfrm>
          <a:prstGeom prst="rect">
            <a:avLst/>
          </a:prstGeom>
          <a:noFill/>
          <a:ln>
            <a:noFill/>
          </a:ln>
        </p:spPr>
      </p:pic>
      <p:sp>
        <p:nvSpPr>
          <p:cNvPr id="454" name="Google Shape;454;p68"/>
          <p:cNvSpPr txBox="1"/>
          <p:nvPr/>
        </p:nvSpPr>
        <p:spPr>
          <a:xfrm>
            <a:off x="5251574" y="3943350"/>
            <a:ext cx="2914800" cy="423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2300">
                <a:solidFill>
                  <a:srgbClr val="FF0000"/>
                </a:solidFill>
                <a:latin typeface="Calibri"/>
                <a:ea typeface="Calibri"/>
                <a:cs typeface="Calibri"/>
                <a:sym typeface="Calibri"/>
              </a:rPr>
              <a:t>Our Exploitability = 1</a:t>
            </a:r>
            <a:endParaRPr sz="1100"/>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250"/>
                                        <p:tgtEl>
                                          <p:spTgt spid="448"/>
                                        </p:tgtEl>
                                      </p:cBhvr>
                                    </p:animEffect>
                                  </p:childTnLst>
                                </p:cTn>
                              </p:par>
                              <p:par>
                                <p:cTn fill="hold" nodeType="with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25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250"/>
                                        <p:tgtEl>
                                          <p:spTgt spid="451"/>
                                        </p:tgtEl>
                                      </p:cBhvr>
                                    </p:animEffect>
                                  </p:childTnLst>
                                </p:cTn>
                              </p:par>
                              <p:par>
                                <p:cTn fill="hold" nodeType="with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25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25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25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250"/>
                                        <p:tgtEl>
                                          <p:spTgt spid="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9"/>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Calibri"/>
              <a:buNone/>
            </a:pPr>
            <a:r>
              <a:rPr lang="en-GB"/>
              <a:t>Nash Equilibrium</a:t>
            </a:r>
            <a:endParaRPr/>
          </a:p>
        </p:txBody>
      </p:sp>
      <p:sp>
        <p:nvSpPr>
          <p:cNvPr id="461" name="Google Shape;461;p69"/>
          <p:cNvSpPr txBox="1"/>
          <p:nvPr>
            <p:ph idx="1" type="body"/>
          </p:nvPr>
        </p:nvSpPr>
        <p:spPr>
          <a:xfrm>
            <a:off x="432852" y="1055822"/>
            <a:ext cx="3981900" cy="3394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spcBef>
                <a:spcPts val="0"/>
              </a:spcBef>
              <a:spcAft>
                <a:spcPts val="0"/>
              </a:spcAft>
              <a:buClr>
                <a:schemeClr val="dk1"/>
              </a:buClr>
              <a:buSzPct val="100000"/>
              <a:buNone/>
            </a:pPr>
            <a:r>
              <a:rPr b="1" lang="en-GB"/>
              <a:t>Nash Equilibrium:</a:t>
            </a:r>
            <a:r>
              <a:rPr lang="en-GB"/>
              <a:t> a set of strategies in which no player can improve by deviating</a:t>
            </a:r>
            <a:endParaRPr/>
          </a:p>
          <a:p>
            <a:pPr indent="0" lvl="0" marL="0" rtl="0" algn="l">
              <a:spcBef>
                <a:spcPts val="400"/>
              </a:spcBef>
              <a:spcAft>
                <a:spcPts val="0"/>
              </a:spcAft>
              <a:buClr>
                <a:schemeClr val="dk1"/>
              </a:buClr>
              <a:buSzPct val="100000"/>
              <a:buNone/>
            </a:pPr>
            <a:r>
              <a:t/>
            </a:r>
            <a:endParaRPr/>
          </a:p>
          <a:p>
            <a:pPr indent="0" lvl="0" marL="0" rtl="0" algn="l">
              <a:spcBef>
                <a:spcPts val="400"/>
              </a:spcBef>
              <a:spcAft>
                <a:spcPts val="0"/>
              </a:spcAft>
              <a:buClr>
                <a:schemeClr val="dk1"/>
              </a:buClr>
              <a:buSzPct val="100000"/>
              <a:buNone/>
            </a:pPr>
            <a:r>
              <a:rPr lang="en-GB"/>
              <a:t>In two-player zero-sum games, playing a Nash equilibrium ensures you will not lose in expectation</a:t>
            </a:r>
            <a:endParaRPr/>
          </a:p>
          <a:p>
            <a:pPr indent="0" lvl="0" marL="0" rtl="0" algn="l">
              <a:spcBef>
                <a:spcPts val="400"/>
              </a:spcBef>
              <a:spcAft>
                <a:spcPts val="0"/>
              </a:spcAft>
              <a:buClr>
                <a:schemeClr val="dk1"/>
              </a:buClr>
              <a:buSzPct val="100000"/>
              <a:buNone/>
            </a:pPr>
            <a:r>
              <a:t/>
            </a:r>
            <a:endParaRPr/>
          </a:p>
          <a:p>
            <a:pPr indent="0" lvl="0" marL="0" rtl="0" algn="l">
              <a:spcBef>
                <a:spcPts val="400"/>
              </a:spcBef>
              <a:spcAft>
                <a:spcPts val="0"/>
              </a:spcAft>
              <a:buClr>
                <a:schemeClr val="dk1"/>
              </a:buClr>
              <a:buSzPct val="100000"/>
              <a:buNone/>
            </a:pPr>
            <a:r>
              <a:rPr b="1" lang="en-GB"/>
              <a:t>Exploitability</a:t>
            </a:r>
            <a:r>
              <a:rPr lang="en-GB"/>
              <a:t>: How much we’d lose to a best response</a:t>
            </a:r>
            <a:endParaRPr b="1"/>
          </a:p>
        </p:txBody>
      </p:sp>
      <p:sp>
        <p:nvSpPr>
          <p:cNvPr id="462" name="Google Shape;462;p69"/>
          <p:cNvSpPr txBox="1"/>
          <p:nvPr/>
        </p:nvSpPr>
        <p:spPr>
          <a:xfrm>
            <a:off x="4572001" y="2343150"/>
            <a:ext cx="4457700" cy="900300"/>
          </a:xfrm>
          <a:prstGeom prst="rect">
            <a:avLst/>
          </a:prstGeom>
          <a:noFill/>
          <a:ln cap="flat" cmpd="sng" w="19050">
            <a:solidFill>
              <a:schemeClr val="dk1"/>
            </a:solidFill>
            <a:prstDash val="solid"/>
            <a:round/>
            <a:headEnd len="sm" w="sm" type="none"/>
            <a:tailEnd len="sm" w="sm" type="none"/>
          </a:ln>
        </p:spPr>
        <p:txBody>
          <a:bodyPr anchorCtr="0" anchor="t" bIns="34275" lIns="68575" spcFirstLastPara="1" rIns="68575" wrap="square" tIns="34275">
            <a:spAutoFit/>
          </a:bodyPr>
          <a:lstStyle/>
          <a:p>
            <a:pPr indent="0" lvl="0" marL="0" marR="0" rtl="0" algn="ctr">
              <a:spcBef>
                <a:spcPts val="0"/>
              </a:spcBef>
              <a:spcAft>
                <a:spcPts val="0"/>
              </a:spcAft>
              <a:buNone/>
            </a:pPr>
            <a:r>
              <a:rPr b="1" lang="en-GB" sz="1800">
                <a:solidFill>
                  <a:schemeClr val="dk1"/>
                </a:solidFill>
                <a:latin typeface="Calibri"/>
                <a:ea typeface="Calibri"/>
                <a:cs typeface="Calibri"/>
                <a:sym typeface="Calibri"/>
              </a:rPr>
              <a:t>Critical assumption:</a:t>
            </a:r>
            <a:r>
              <a:rPr lang="en-GB" sz="1800">
                <a:solidFill>
                  <a:schemeClr val="dk1"/>
                </a:solidFill>
                <a:latin typeface="Calibri"/>
                <a:ea typeface="Calibri"/>
                <a:cs typeface="Calibri"/>
                <a:sym typeface="Calibri"/>
              </a:rPr>
              <a:t> Our strategy is common knowledge, but the outcomes of random processes are </a:t>
            </a:r>
            <a:r>
              <a:rPr b="1" lang="en-GB" sz="1800">
                <a:solidFill>
                  <a:schemeClr val="dk1"/>
                </a:solidFill>
                <a:latin typeface="Calibri"/>
                <a:ea typeface="Calibri"/>
                <a:cs typeface="Calibri"/>
                <a:sym typeface="Calibri"/>
              </a:rPr>
              <a:t>not</a:t>
            </a:r>
            <a:r>
              <a:rPr lang="en-GB" sz="1800">
                <a:solidFill>
                  <a:schemeClr val="dk1"/>
                </a:solidFill>
                <a:latin typeface="Calibri"/>
                <a:ea typeface="Calibri"/>
                <a:cs typeface="Calibri"/>
                <a:sym typeface="Calibri"/>
              </a:rPr>
              <a:t> common knowledge</a:t>
            </a:r>
            <a:endParaRPr sz="1100"/>
          </a:p>
        </p:txBody>
      </p:sp>
    </p:spTree>
  </p:cSld>
  <p:clrMapOvr>
    <a:masterClrMapping/>
  </p:clrMapOvr>
  <mc:AlternateContent>
    <mc:Choice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52"/>
          <p:cNvPicPr preferRelativeResize="0"/>
          <p:nvPr/>
        </p:nvPicPr>
        <p:blipFill>
          <a:blip r:embed="rId3">
            <a:alphaModFix/>
          </a:blip>
          <a:stretch>
            <a:fillRect/>
          </a:stretch>
        </p:blipFill>
        <p:spPr>
          <a:xfrm>
            <a:off x="3314709" y="0"/>
            <a:ext cx="2514582"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70"/>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Calibri"/>
              <a:buNone/>
            </a:pPr>
            <a:r>
              <a:rPr lang="en-GB"/>
              <a:t>Nash Equilibrium</a:t>
            </a:r>
            <a:endParaRPr/>
          </a:p>
        </p:txBody>
      </p:sp>
      <p:sp>
        <p:nvSpPr>
          <p:cNvPr id="469" name="Google Shape;469;p70"/>
          <p:cNvSpPr txBox="1"/>
          <p:nvPr>
            <p:ph idx="1" type="body"/>
          </p:nvPr>
        </p:nvSpPr>
        <p:spPr>
          <a:xfrm>
            <a:off x="432852" y="1055822"/>
            <a:ext cx="3981900" cy="33945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l">
              <a:spcBef>
                <a:spcPts val="0"/>
              </a:spcBef>
              <a:spcAft>
                <a:spcPts val="0"/>
              </a:spcAft>
              <a:buClr>
                <a:schemeClr val="dk1"/>
              </a:buClr>
              <a:buSzPct val="100000"/>
              <a:buNone/>
            </a:pPr>
            <a:r>
              <a:rPr b="1" lang="en-GB"/>
              <a:t>Nash Equilibrium:</a:t>
            </a:r>
            <a:r>
              <a:rPr lang="en-GB"/>
              <a:t> a set of strategies in which no player can improve by deviating</a:t>
            </a:r>
            <a:endParaRPr/>
          </a:p>
          <a:p>
            <a:pPr indent="0" lvl="0" marL="0" rtl="0" algn="l">
              <a:spcBef>
                <a:spcPts val="400"/>
              </a:spcBef>
              <a:spcAft>
                <a:spcPts val="0"/>
              </a:spcAft>
              <a:buClr>
                <a:schemeClr val="dk1"/>
              </a:buClr>
              <a:buSzPct val="100000"/>
              <a:buNone/>
            </a:pPr>
            <a:r>
              <a:t/>
            </a:r>
            <a:endParaRPr/>
          </a:p>
          <a:p>
            <a:pPr indent="0" lvl="0" marL="0" rtl="0" algn="l">
              <a:spcBef>
                <a:spcPts val="400"/>
              </a:spcBef>
              <a:spcAft>
                <a:spcPts val="0"/>
              </a:spcAft>
              <a:buClr>
                <a:schemeClr val="dk1"/>
              </a:buClr>
              <a:buSzPct val="100000"/>
              <a:buNone/>
            </a:pPr>
            <a:r>
              <a:rPr lang="en-GB"/>
              <a:t>In two-player zero-sum games, playing a Nash equilibrium ensures you will not lose in expectation</a:t>
            </a:r>
            <a:endParaRPr/>
          </a:p>
          <a:p>
            <a:pPr indent="0" lvl="0" marL="0" rtl="0" algn="l">
              <a:spcBef>
                <a:spcPts val="400"/>
              </a:spcBef>
              <a:spcAft>
                <a:spcPts val="0"/>
              </a:spcAft>
              <a:buClr>
                <a:schemeClr val="dk1"/>
              </a:buClr>
              <a:buSzPct val="100000"/>
              <a:buNone/>
            </a:pPr>
            <a:r>
              <a:t/>
            </a:r>
            <a:endParaRPr/>
          </a:p>
          <a:p>
            <a:pPr indent="0" lvl="0" marL="0" rtl="0" algn="l">
              <a:spcBef>
                <a:spcPts val="400"/>
              </a:spcBef>
              <a:spcAft>
                <a:spcPts val="0"/>
              </a:spcAft>
              <a:buClr>
                <a:schemeClr val="dk1"/>
              </a:buClr>
              <a:buSzPct val="100000"/>
              <a:buNone/>
            </a:pPr>
            <a:r>
              <a:rPr b="1" lang="en-GB"/>
              <a:t>Exploitability</a:t>
            </a:r>
            <a:r>
              <a:rPr lang="en-GB"/>
              <a:t>: How much we’d lose to a best response</a:t>
            </a:r>
            <a:endParaRPr b="1"/>
          </a:p>
        </p:txBody>
      </p:sp>
      <p:graphicFrame>
        <p:nvGraphicFramePr>
          <p:cNvPr id="470" name="Google Shape;470;p70"/>
          <p:cNvGraphicFramePr/>
          <p:nvPr/>
        </p:nvGraphicFramePr>
        <p:xfrm>
          <a:off x="4400550" y="1371600"/>
          <a:ext cx="3000000" cy="3000000"/>
        </p:xfrm>
        <a:graphic>
          <a:graphicData uri="http://schemas.openxmlformats.org/drawingml/2006/table">
            <a:tbl>
              <a:tblPr bandRow="1" firstRow="1">
                <a:noFill/>
                <a:tableStyleId>{7F81E7E1-DD9F-4DF0-9728-0391389AFE26}</a:tableStyleId>
              </a:tblPr>
              <a:tblGrid>
                <a:gridCol w="1043000"/>
                <a:gridCol w="1043000"/>
                <a:gridCol w="1043000"/>
                <a:gridCol w="1043000"/>
              </a:tblGrid>
              <a:tr h="781050">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lnR cap="flat" cmpd="sng" w="381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1</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2</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3</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81050">
                <a:tc>
                  <a:txBody>
                    <a:bodyPr/>
                    <a:lstStyle/>
                    <a:p>
                      <a:pPr indent="0" lvl="0" marL="0" marR="0" rtl="0" algn="ctr">
                        <a:spcBef>
                          <a:spcPts val="0"/>
                        </a:spcBef>
                        <a:spcAft>
                          <a:spcPts val="0"/>
                        </a:spcAft>
                        <a:buNone/>
                      </a:pPr>
                      <a:r>
                        <a:rPr lang="en-GB" sz="1400" u="none" cap="none" strike="noStrike">
                          <a:solidFill>
                            <a:schemeClr val="dk1"/>
                          </a:solidFill>
                        </a:rPr>
                        <a:t>Us</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81050">
                <a:tc>
                  <a:txBody>
                    <a:bodyPr/>
                    <a:lstStyle/>
                    <a:p>
                      <a:pPr indent="0" lvl="0" marL="0" marR="0" rtl="0" algn="ctr">
                        <a:spcBef>
                          <a:spcPts val="0"/>
                        </a:spcBef>
                        <a:spcAft>
                          <a:spcPts val="0"/>
                        </a:spcAft>
                        <a:buNone/>
                      </a:pPr>
                      <a:r>
                        <a:rPr lang="en-GB" sz="1400" u="none" cap="none" strike="noStrike">
                          <a:solidFill>
                            <a:schemeClr val="dk1"/>
                          </a:solidFill>
                        </a:rPr>
                        <a:t>Best Response</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bl>
          </a:graphicData>
        </a:graphic>
      </p:graphicFrame>
      <p:grpSp>
        <p:nvGrpSpPr>
          <p:cNvPr id="471" name="Google Shape;471;p70"/>
          <p:cNvGrpSpPr/>
          <p:nvPr/>
        </p:nvGrpSpPr>
        <p:grpSpPr>
          <a:xfrm>
            <a:off x="7543800" y="2200634"/>
            <a:ext cx="903082" cy="636520"/>
            <a:chOff x="7291397" y="2955233"/>
            <a:chExt cx="1204110" cy="848693"/>
          </a:xfrm>
        </p:grpSpPr>
        <p:pic>
          <p:nvPicPr>
            <p:cNvPr descr="Image result for rock" id="472" name="Google Shape;472;p70"/>
            <p:cNvPicPr preferRelativeResize="0"/>
            <p:nvPr/>
          </p:nvPicPr>
          <p:blipFill rotWithShape="1">
            <a:blip r:embed="rId3">
              <a:alphaModFix/>
            </a:blip>
            <a:srcRect b="0" l="0" r="0" t="0"/>
            <a:stretch/>
          </p:blipFill>
          <p:spPr>
            <a:xfrm>
              <a:off x="7291397" y="2955233"/>
              <a:ext cx="709604" cy="480461"/>
            </a:xfrm>
            <a:prstGeom prst="rect">
              <a:avLst/>
            </a:prstGeom>
            <a:noFill/>
            <a:ln>
              <a:noFill/>
            </a:ln>
          </p:spPr>
        </p:pic>
        <p:pic>
          <p:nvPicPr>
            <p:cNvPr descr="Image result for paper" id="473" name="Google Shape;473;p70"/>
            <p:cNvPicPr preferRelativeResize="0"/>
            <p:nvPr/>
          </p:nvPicPr>
          <p:blipFill rotWithShape="1">
            <a:blip r:embed="rId4">
              <a:alphaModFix/>
            </a:blip>
            <a:srcRect b="0" l="0" r="0" t="0"/>
            <a:stretch/>
          </p:blipFill>
          <p:spPr>
            <a:xfrm>
              <a:off x="8129747" y="3004963"/>
              <a:ext cx="365760" cy="381000"/>
            </a:xfrm>
            <a:prstGeom prst="rect">
              <a:avLst/>
            </a:prstGeom>
            <a:noFill/>
            <a:ln>
              <a:noFill/>
            </a:ln>
          </p:spPr>
        </p:pic>
        <p:pic>
          <p:nvPicPr>
            <p:cNvPr descr="Image result for scissors" id="474" name="Google Shape;474;p70"/>
            <p:cNvPicPr preferRelativeResize="0"/>
            <p:nvPr/>
          </p:nvPicPr>
          <p:blipFill rotWithShape="1">
            <a:blip r:embed="rId5">
              <a:alphaModFix/>
            </a:blip>
            <a:srcRect b="0" l="0" r="0" t="0"/>
            <a:stretch/>
          </p:blipFill>
          <p:spPr>
            <a:xfrm>
              <a:off x="7683472" y="3456883"/>
              <a:ext cx="655762" cy="347043"/>
            </a:xfrm>
            <a:prstGeom prst="rect">
              <a:avLst/>
            </a:prstGeom>
            <a:noFill/>
            <a:ln>
              <a:noFill/>
            </a:ln>
          </p:spPr>
        </p:pic>
      </p:grpSp>
      <p:grpSp>
        <p:nvGrpSpPr>
          <p:cNvPr id="475" name="Google Shape;475;p70"/>
          <p:cNvGrpSpPr/>
          <p:nvPr/>
        </p:nvGrpSpPr>
        <p:grpSpPr>
          <a:xfrm>
            <a:off x="6500839" y="2200634"/>
            <a:ext cx="903082" cy="636520"/>
            <a:chOff x="7291397" y="2955233"/>
            <a:chExt cx="1204110" cy="848693"/>
          </a:xfrm>
        </p:grpSpPr>
        <p:pic>
          <p:nvPicPr>
            <p:cNvPr descr="Image result for rock" id="476" name="Google Shape;476;p70"/>
            <p:cNvPicPr preferRelativeResize="0"/>
            <p:nvPr/>
          </p:nvPicPr>
          <p:blipFill rotWithShape="1">
            <a:blip r:embed="rId3">
              <a:alphaModFix/>
            </a:blip>
            <a:srcRect b="0" l="0" r="0" t="0"/>
            <a:stretch/>
          </p:blipFill>
          <p:spPr>
            <a:xfrm>
              <a:off x="7291397" y="2955233"/>
              <a:ext cx="709604" cy="480461"/>
            </a:xfrm>
            <a:prstGeom prst="rect">
              <a:avLst/>
            </a:prstGeom>
            <a:noFill/>
            <a:ln>
              <a:noFill/>
            </a:ln>
          </p:spPr>
        </p:pic>
        <p:pic>
          <p:nvPicPr>
            <p:cNvPr descr="Image result for paper" id="477" name="Google Shape;477;p70"/>
            <p:cNvPicPr preferRelativeResize="0"/>
            <p:nvPr/>
          </p:nvPicPr>
          <p:blipFill rotWithShape="1">
            <a:blip r:embed="rId4">
              <a:alphaModFix/>
            </a:blip>
            <a:srcRect b="0" l="0" r="0" t="0"/>
            <a:stretch/>
          </p:blipFill>
          <p:spPr>
            <a:xfrm>
              <a:off x="8129747" y="3004963"/>
              <a:ext cx="365760" cy="381000"/>
            </a:xfrm>
            <a:prstGeom prst="rect">
              <a:avLst/>
            </a:prstGeom>
            <a:noFill/>
            <a:ln>
              <a:noFill/>
            </a:ln>
          </p:spPr>
        </p:pic>
        <p:pic>
          <p:nvPicPr>
            <p:cNvPr descr="Image result for scissors" id="478" name="Google Shape;478;p70"/>
            <p:cNvPicPr preferRelativeResize="0"/>
            <p:nvPr/>
          </p:nvPicPr>
          <p:blipFill rotWithShape="1">
            <a:blip r:embed="rId5">
              <a:alphaModFix/>
            </a:blip>
            <a:srcRect b="0" l="0" r="0" t="0"/>
            <a:stretch/>
          </p:blipFill>
          <p:spPr>
            <a:xfrm>
              <a:off x="7683472" y="3456883"/>
              <a:ext cx="655762" cy="347043"/>
            </a:xfrm>
            <a:prstGeom prst="rect">
              <a:avLst/>
            </a:prstGeom>
            <a:noFill/>
            <a:ln>
              <a:noFill/>
            </a:ln>
          </p:spPr>
        </p:pic>
      </p:grpSp>
      <p:grpSp>
        <p:nvGrpSpPr>
          <p:cNvPr id="479" name="Google Shape;479;p70"/>
          <p:cNvGrpSpPr/>
          <p:nvPr/>
        </p:nvGrpSpPr>
        <p:grpSpPr>
          <a:xfrm>
            <a:off x="5461609" y="2200634"/>
            <a:ext cx="903082" cy="636520"/>
            <a:chOff x="7291397" y="2955233"/>
            <a:chExt cx="1204110" cy="848693"/>
          </a:xfrm>
        </p:grpSpPr>
        <p:pic>
          <p:nvPicPr>
            <p:cNvPr descr="Image result for rock" id="480" name="Google Shape;480;p70"/>
            <p:cNvPicPr preferRelativeResize="0"/>
            <p:nvPr/>
          </p:nvPicPr>
          <p:blipFill rotWithShape="1">
            <a:blip r:embed="rId3">
              <a:alphaModFix/>
            </a:blip>
            <a:srcRect b="0" l="0" r="0" t="0"/>
            <a:stretch/>
          </p:blipFill>
          <p:spPr>
            <a:xfrm>
              <a:off x="7291397" y="2955233"/>
              <a:ext cx="709604" cy="480461"/>
            </a:xfrm>
            <a:prstGeom prst="rect">
              <a:avLst/>
            </a:prstGeom>
            <a:noFill/>
            <a:ln>
              <a:noFill/>
            </a:ln>
          </p:spPr>
        </p:pic>
        <p:pic>
          <p:nvPicPr>
            <p:cNvPr descr="Image result for paper" id="481" name="Google Shape;481;p70"/>
            <p:cNvPicPr preferRelativeResize="0"/>
            <p:nvPr/>
          </p:nvPicPr>
          <p:blipFill rotWithShape="1">
            <a:blip r:embed="rId4">
              <a:alphaModFix/>
            </a:blip>
            <a:srcRect b="0" l="0" r="0" t="0"/>
            <a:stretch/>
          </p:blipFill>
          <p:spPr>
            <a:xfrm>
              <a:off x="8129747" y="3004963"/>
              <a:ext cx="365760" cy="381000"/>
            </a:xfrm>
            <a:prstGeom prst="rect">
              <a:avLst/>
            </a:prstGeom>
            <a:noFill/>
            <a:ln>
              <a:noFill/>
            </a:ln>
          </p:spPr>
        </p:pic>
        <p:pic>
          <p:nvPicPr>
            <p:cNvPr descr="Image result for scissors" id="482" name="Google Shape;482;p70"/>
            <p:cNvPicPr preferRelativeResize="0"/>
            <p:nvPr/>
          </p:nvPicPr>
          <p:blipFill rotWithShape="1">
            <a:blip r:embed="rId5">
              <a:alphaModFix/>
            </a:blip>
            <a:srcRect b="0" l="0" r="0" t="0"/>
            <a:stretch/>
          </p:blipFill>
          <p:spPr>
            <a:xfrm>
              <a:off x="7683472" y="3456883"/>
              <a:ext cx="655762" cy="347043"/>
            </a:xfrm>
            <a:prstGeom prst="rect">
              <a:avLst/>
            </a:prstGeom>
            <a:noFill/>
            <a:ln>
              <a:noFill/>
            </a:ln>
          </p:spPr>
        </p:pic>
      </p:grpSp>
      <p:pic>
        <p:nvPicPr>
          <p:cNvPr descr="Image result for rock" id="483" name="Google Shape;483;p70"/>
          <p:cNvPicPr preferRelativeResize="0"/>
          <p:nvPr/>
        </p:nvPicPr>
        <p:blipFill rotWithShape="1">
          <a:blip r:embed="rId6">
            <a:alphaModFix/>
          </a:blip>
          <a:srcRect b="0" l="0" r="0" t="0"/>
          <a:stretch/>
        </p:blipFill>
        <p:spPr>
          <a:xfrm>
            <a:off x="7564098" y="2998583"/>
            <a:ext cx="979846" cy="663437"/>
          </a:xfrm>
          <a:prstGeom prst="rect">
            <a:avLst/>
          </a:prstGeom>
          <a:noFill/>
          <a:ln>
            <a:noFill/>
          </a:ln>
        </p:spPr>
      </p:pic>
      <p:pic>
        <p:nvPicPr>
          <p:cNvPr descr="Image result for paper" id="484" name="Google Shape;484;p70"/>
          <p:cNvPicPr preferRelativeResize="0"/>
          <p:nvPr/>
        </p:nvPicPr>
        <p:blipFill rotWithShape="1">
          <a:blip r:embed="rId7">
            <a:alphaModFix/>
          </a:blip>
          <a:srcRect b="0" l="0" r="0" t="0"/>
          <a:stretch/>
        </p:blipFill>
        <p:spPr>
          <a:xfrm>
            <a:off x="5614307" y="2971800"/>
            <a:ext cx="688324" cy="717004"/>
          </a:xfrm>
          <a:prstGeom prst="rect">
            <a:avLst/>
          </a:prstGeom>
          <a:noFill/>
          <a:ln>
            <a:noFill/>
          </a:ln>
        </p:spPr>
      </p:pic>
      <p:pic>
        <p:nvPicPr>
          <p:cNvPr descr="Image result for paper" id="485" name="Google Shape;485;p70"/>
          <p:cNvPicPr preferRelativeResize="0"/>
          <p:nvPr/>
        </p:nvPicPr>
        <p:blipFill rotWithShape="1">
          <a:blip r:embed="rId7">
            <a:alphaModFix/>
          </a:blip>
          <a:srcRect b="0" l="0" r="0" t="0"/>
          <a:stretch/>
        </p:blipFill>
        <p:spPr>
          <a:xfrm>
            <a:off x="6661241" y="2971800"/>
            <a:ext cx="688324" cy="717004"/>
          </a:xfrm>
          <a:prstGeom prst="rect">
            <a:avLst/>
          </a:prstGeom>
          <a:noFill/>
          <a:ln>
            <a:noFill/>
          </a:ln>
        </p:spPr>
      </p:pic>
      <p:sp>
        <p:nvSpPr>
          <p:cNvPr id="486" name="Google Shape;486;p70"/>
          <p:cNvSpPr txBox="1"/>
          <p:nvPr/>
        </p:nvSpPr>
        <p:spPr>
          <a:xfrm>
            <a:off x="5251574" y="3943350"/>
            <a:ext cx="2931600" cy="423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2300">
                <a:solidFill>
                  <a:srgbClr val="FF0000"/>
                </a:solidFill>
                <a:latin typeface="Calibri"/>
                <a:ea typeface="Calibri"/>
                <a:cs typeface="Calibri"/>
                <a:sym typeface="Calibri"/>
              </a:rPr>
              <a:t>Our Exploitability = 0</a:t>
            </a:r>
            <a:endParaRPr sz="1100"/>
          </a:p>
        </p:txBody>
      </p:sp>
    </p:spTree>
  </p:cSld>
  <p:clrMapOvr>
    <a:masterClrMapping/>
  </p:clrMapOvr>
  <mc:AlternateContent>
    <mc:Choice Requires="p14">
      <p:transition p14:dur="25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250"/>
                                        <p:tgtEl>
                                          <p:spTgt spid="479"/>
                                        </p:tgtEl>
                                      </p:cBhvr>
                                    </p:animEffect>
                                  </p:childTnLst>
                                </p:cTn>
                              </p:par>
                              <p:par>
                                <p:cTn fill="hold" nodeType="with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250"/>
                                        <p:tgtEl>
                                          <p:spTgt spid="475"/>
                                        </p:tgtEl>
                                      </p:cBhvr>
                                    </p:animEffect>
                                  </p:childTnLst>
                                </p:cTn>
                              </p:par>
                              <p:par>
                                <p:cTn fill="hold" nodeType="with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25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250"/>
                                        <p:tgtEl>
                                          <p:spTgt spid="484"/>
                                        </p:tgtEl>
                                      </p:cBhvr>
                                    </p:animEffect>
                                  </p:childTnLst>
                                </p:cTn>
                              </p:par>
                              <p:par>
                                <p:cTn fill="hold" nodeType="with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250"/>
                                        <p:tgtEl>
                                          <p:spTgt spid="485"/>
                                        </p:tgtEl>
                                      </p:cBhvr>
                                    </p:animEffect>
                                  </p:childTnLst>
                                </p:cTn>
                              </p:par>
                              <p:par>
                                <p:cTn fill="hold" nodeType="with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250"/>
                                        <p:tgtEl>
                                          <p:spTgt spid="4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250"/>
                                        <p:tgtEl>
                                          <p:spTgt spid="4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1"/>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Calibri"/>
              <a:buNone/>
            </a:pPr>
            <a:r>
              <a:rPr lang="en-GB"/>
              <a:t>Nash Equilibrium</a:t>
            </a:r>
            <a:endParaRPr/>
          </a:p>
        </p:txBody>
      </p:sp>
      <p:sp>
        <p:nvSpPr>
          <p:cNvPr id="493" name="Google Shape;493;p71"/>
          <p:cNvSpPr txBox="1"/>
          <p:nvPr>
            <p:ph idx="1" type="body"/>
          </p:nvPr>
        </p:nvSpPr>
        <p:spPr>
          <a:xfrm>
            <a:off x="432852" y="1055822"/>
            <a:ext cx="3981900" cy="33945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dk1"/>
              </a:buClr>
              <a:buSzPts val="2400"/>
              <a:buNone/>
            </a:pPr>
            <a:r>
              <a:t/>
            </a:r>
            <a:endParaRPr/>
          </a:p>
          <a:p>
            <a:pPr indent="0" lvl="0" marL="0" rtl="0" algn="l">
              <a:spcBef>
                <a:spcPts val="500"/>
              </a:spcBef>
              <a:spcAft>
                <a:spcPts val="0"/>
              </a:spcAft>
              <a:buClr>
                <a:schemeClr val="dk1"/>
              </a:buClr>
              <a:buSzPts val="2400"/>
              <a:buNone/>
            </a:pPr>
            <a:r>
              <a:rPr lang="en-GB"/>
              <a:t>“</a:t>
            </a:r>
            <a:r>
              <a:rPr b="1" lang="en-GB"/>
              <a:t>Poker is simple, as your opponents make mistakes, you profit.</a:t>
            </a:r>
            <a:r>
              <a:rPr lang="en-GB"/>
              <a:t>”</a:t>
            </a:r>
            <a:endParaRPr/>
          </a:p>
          <a:p>
            <a:pPr indent="0" lvl="0" marL="0" rtl="0" algn="l">
              <a:spcBef>
                <a:spcPts val="500"/>
              </a:spcBef>
              <a:spcAft>
                <a:spcPts val="0"/>
              </a:spcAft>
              <a:buClr>
                <a:schemeClr val="dk1"/>
              </a:buClr>
              <a:buSzPts val="2400"/>
              <a:buNone/>
            </a:pPr>
            <a:r>
              <a:rPr lang="en-GB"/>
              <a:t>-</a:t>
            </a:r>
            <a:r>
              <a:rPr lang="en-GB" sz="2100"/>
              <a:t>Ryan Fee’s Poker Strategy Guide</a:t>
            </a:r>
            <a:endParaRPr/>
          </a:p>
        </p:txBody>
      </p:sp>
      <p:graphicFrame>
        <p:nvGraphicFramePr>
          <p:cNvPr id="494" name="Google Shape;494;p71"/>
          <p:cNvGraphicFramePr/>
          <p:nvPr/>
        </p:nvGraphicFramePr>
        <p:xfrm>
          <a:off x="4400550" y="1371600"/>
          <a:ext cx="3000000" cy="3000000"/>
        </p:xfrm>
        <a:graphic>
          <a:graphicData uri="http://schemas.openxmlformats.org/drawingml/2006/table">
            <a:tbl>
              <a:tblPr bandRow="1" firstRow="1">
                <a:noFill/>
                <a:tableStyleId>{7F81E7E1-DD9F-4DF0-9728-0391389AFE26}</a:tableStyleId>
              </a:tblPr>
              <a:tblGrid>
                <a:gridCol w="1043000"/>
                <a:gridCol w="1043000"/>
                <a:gridCol w="1043000"/>
                <a:gridCol w="1043000"/>
              </a:tblGrid>
              <a:tr h="781050">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9525">
                      <a:solidFill>
                        <a:srgbClr val="000000">
                          <a:alpha val="0"/>
                        </a:srgbClr>
                      </a:solidFill>
                      <a:prstDash val="solid"/>
                      <a:round/>
                      <a:headEnd len="sm" w="sm" type="none"/>
                      <a:tailEnd len="sm" w="sm" type="none"/>
                    </a:lnL>
                    <a:lnR cap="flat" cmpd="sng" w="381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1</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2</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lang="en-GB" sz="1400" u="none" cap="none" strike="noStrike">
                          <a:solidFill>
                            <a:schemeClr val="dk1"/>
                          </a:solidFill>
                        </a:rPr>
                        <a:t>Round 3</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81050">
                <a:tc>
                  <a:txBody>
                    <a:bodyPr/>
                    <a:lstStyle/>
                    <a:p>
                      <a:pPr indent="0" lvl="0" marL="0" marR="0" rtl="0" algn="ctr">
                        <a:spcBef>
                          <a:spcPts val="0"/>
                        </a:spcBef>
                        <a:spcAft>
                          <a:spcPts val="0"/>
                        </a:spcAft>
                        <a:buNone/>
                      </a:pPr>
                      <a:r>
                        <a:rPr lang="en-GB" sz="1400" u="none" cap="none" strike="noStrike">
                          <a:solidFill>
                            <a:schemeClr val="dk1"/>
                          </a:solidFill>
                        </a:rPr>
                        <a:t>Us</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r h="781050">
                <a:tc>
                  <a:txBody>
                    <a:bodyPr/>
                    <a:lstStyle/>
                    <a:p>
                      <a:pPr indent="0" lvl="0" marL="0" marR="0" rtl="0" algn="ctr">
                        <a:spcBef>
                          <a:spcPts val="0"/>
                        </a:spcBef>
                        <a:spcAft>
                          <a:spcPts val="0"/>
                        </a:spcAft>
                        <a:buNone/>
                      </a:pPr>
                      <a:r>
                        <a:rPr lang="en-GB" sz="1400" u="none" cap="none" strike="noStrike">
                          <a:solidFill>
                            <a:schemeClr val="dk1"/>
                          </a:solidFill>
                        </a:rPr>
                        <a:t>Best Response</a:t>
                      </a:r>
                      <a:endParaRPr sz="1100"/>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t/>
                      </a:r>
                      <a:endParaRPr sz="1400" u="none" cap="none" strike="noStrike">
                        <a:solidFill>
                          <a:schemeClr val="dk1"/>
                        </a:solidFill>
                      </a:endParaRPr>
                    </a:p>
                  </a:txBody>
                  <a:tcPr marT="34300" marB="34300" marR="68600" marL="68600" anchor="ctr">
                    <a:lnL cap="flat" cmpd="sng" w="38100">
                      <a:solidFill>
                        <a:schemeClr val="dk1"/>
                      </a:solidFill>
                      <a:prstDash val="solid"/>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chemeClr val="lt1"/>
                    </a:solidFill>
                  </a:tcPr>
                </a:tc>
              </a:tr>
            </a:tbl>
          </a:graphicData>
        </a:graphic>
      </p:graphicFrame>
      <p:grpSp>
        <p:nvGrpSpPr>
          <p:cNvPr id="495" name="Google Shape;495;p71"/>
          <p:cNvGrpSpPr/>
          <p:nvPr/>
        </p:nvGrpSpPr>
        <p:grpSpPr>
          <a:xfrm>
            <a:off x="7543800" y="2200634"/>
            <a:ext cx="903082" cy="636520"/>
            <a:chOff x="7291397" y="2955233"/>
            <a:chExt cx="1204110" cy="848693"/>
          </a:xfrm>
        </p:grpSpPr>
        <p:pic>
          <p:nvPicPr>
            <p:cNvPr descr="Image result for rock" id="496" name="Google Shape;496;p71"/>
            <p:cNvPicPr preferRelativeResize="0"/>
            <p:nvPr/>
          </p:nvPicPr>
          <p:blipFill rotWithShape="1">
            <a:blip r:embed="rId3">
              <a:alphaModFix/>
            </a:blip>
            <a:srcRect b="0" l="0" r="0" t="0"/>
            <a:stretch/>
          </p:blipFill>
          <p:spPr>
            <a:xfrm>
              <a:off x="7291397" y="2955233"/>
              <a:ext cx="709604" cy="480461"/>
            </a:xfrm>
            <a:prstGeom prst="rect">
              <a:avLst/>
            </a:prstGeom>
            <a:noFill/>
            <a:ln>
              <a:noFill/>
            </a:ln>
          </p:spPr>
        </p:pic>
        <p:pic>
          <p:nvPicPr>
            <p:cNvPr descr="Image result for paper" id="497" name="Google Shape;497;p71"/>
            <p:cNvPicPr preferRelativeResize="0"/>
            <p:nvPr/>
          </p:nvPicPr>
          <p:blipFill rotWithShape="1">
            <a:blip r:embed="rId4">
              <a:alphaModFix/>
            </a:blip>
            <a:srcRect b="0" l="0" r="0" t="0"/>
            <a:stretch/>
          </p:blipFill>
          <p:spPr>
            <a:xfrm>
              <a:off x="8129747" y="3004963"/>
              <a:ext cx="365760" cy="381000"/>
            </a:xfrm>
            <a:prstGeom prst="rect">
              <a:avLst/>
            </a:prstGeom>
            <a:noFill/>
            <a:ln>
              <a:noFill/>
            </a:ln>
          </p:spPr>
        </p:pic>
        <p:pic>
          <p:nvPicPr>
            <p:cNvPr descr="Image result for scissors" id="498" name="Google Shape;498;p71"/>
            <p:cNvPicPr preferRelativeResize="0"/>
            <p:nvPr/>
          </p:nvPicPr>
          <p:blipFill rotWithShape="1">
            <a:blip r:embed="rId5">
              <a:alphaModFix/>
            </a:blip>
            <a:srcRect b="0" l="0" r="0" t="0"/>
            <a:stretch/>
          </p:blipFill>
          <p:spPr>
            <a:xfrm>
              <a:off x="7683472" y="3456883"/>
              <a:ext cx="655762" cy="347043"/>
            </a:xfrm>
            <a:prstGeom prst="rect">
              <a:avLst/>
            </a:prstGeom>
            <a:noFill/>
            <a:ln>
              <a:noFill/>
            </a:ln>
          </p:spPr>
        </p:pic>
      </p:grpSp>
      <p:grpSp>
        <p:nvGrpSpPr>
          <p:cNvPr id="499" name="Google Shape;499;p71"/>
          <p:cNvGrpSpPr/>
          <p:nvPr/>
        </p:nvGrpSpPr>
        <p:grpSpPr>
          <a:xfrm>
            <a:off x="6500839" y="2200634"/>
            <a:ext cx="903082" cy="636520"/>
            <a:chOff x="7291397" y="2955233"/>
            <a:chExt cx="1204110" cy="848693"/>
          </a:xfrm>
        </p:grpSpPr>
        <p:pic>
          <p:nvPicPr>
            <p:cNvPr descr="Image result for rock" id="500" name="Google Shape;500;p71"/>
            <p:cNvPicPr preferRelativeResize="0"/>
            <p:nvPr/>
          </p:nvPicPr>
          <p:blipFill rotWithShape="1">
            <a:blip r:embed="rId3">
              <a:alphaModFix/>
            </a:blip>
            <a:srcRect b="0" l="0" r="0" t="0"/>
            <a:stretch/>
          </p:blipFill>
          <p:spPr>
            <a:xfrm>
              <a:off x="7291397" y="2955233"/>
              <a:ext cx="709604" cy="480461"/>
            </a:xfrm>
            <a:prstGeom prst="rect">
              <a:avLst/>
            </a:prstGeom>
            <a:noFill/>
            <a:ln>
              <a:noFill/>
            </a:ln>
          </p:spPr>
        </p:pic>
        <p:pic>
          <p:nvPicPr>
            <p:cNvPr descr="Image result for paper" id="501" name="Google Shape;501;p71"/>
            <p:cNvPicPr preferRelativeResize="0"/>
            <p:nvPr/>
          </p:nvPicPr>
          <p:blipFill rotWithShape="1">
            <a:blip r:embed="rId4">
              <a:alphaModFix/>
            </a:blip>
            <a:srcRect b="0" l="0" r="0" t="0"/>
            <a:stretch/>
          </p:blipFill>
          <p:spPr>
            <a:xfrm>
              <a:off x="8129747" y="3004963"/>
              <a:ext cx="365760" cy="381000"/>
            </a:xfrm>
            <a:prstGeom prst="rect">
              <a:avLst/>
            </a:prstGeom>
            <a:noFill/>
            <a:ln>
              <a:noFill/>
            </a:ln>
          </p:spPr>
        </p:pic>
        <p:pic>
          <p:nvPicPr>
            <p:cNvPr descr="Image result for scissors" id="502" name="Google Shape;502;p71"/>
            <p:cNvPicPr preferRelativeResize="0"/>
            <p:nvPr/>
          </p:nvPicPr>
          <p:blipFill rotWithShape="1">
            <a:blip r:embed="rId5">
              <a:alphaModFix/>
            </a:blip>
            <a:srcRect b="0" l="0" r="0" t="0"/>
            <a:stretch/>
          </p:blipFill>
          <p:spPr>
            <a:xfrm>
              <a:off x="7683472" y="3456883"/>
              <a:ext cx="655762" cy="347043"/>
            </a:xfrm>
            <a:prstGeom prst="rect">
              <a:avLst/>
            </a:prstGeom>
            <a:noFill/>
            <a:ln>
              <a:noFill/>
            </a:ln>
          </p:spPr>
        </p:pic>
      </p:grpSp>
      <p:grpSp>
        <p:nvGrpSpPr>
          <p:cNvPr id="503" name="Google Shape;503;p71"/>
          <p:cNvGrpSpPr/>
          <p:nvPr/>
        </p:nvGrpSpPr>
        <p:grpSpPr>
          <a:xfrm>
            <a:off x="5461609" y="2200634"/>
            <a:ext cx="903082" cy="636520"/>
            <a:chOff x="7291397" y="2955233"/>
            <a:chExt cx="1204110" cy="848693"/>
          </a:xfrm>
        </p:grpSpPr>
        <p:pic>
          <p:nvPicPr>
            <p:cNvPr descr="Image result for rock" id="504" name="Google Shape;504;p71"/>
            <p:cNvPicPr preferRelativeResize="0"/>
            <p:nvPr/>
          </p:nvPicPr>
          <p:blipFill rotWithShape="1">
            <a:blip r:embed="rId3">
              <a:alphaModFix/>
            </a:blip>
            <a:srcRect b="0" l="0" r="0" t="0"/>
            <a:stretch/>
          </p:blipFill>
          <p:spPr>
            <a:xfrm>
              <a:off x="7291397" y="2955233"/>
              <a:ext cx="709604" cy="480461"/>
            </a:xfrm>
            <a:prstGeom prst="rect">
              <a:avLst/>
            </a:prstGeom>
            <a:noFill/>
            <a:ln>
              <a:noFill/>
            </a:ln>
          </p:spPr>
        </p:pic>
        <p:pic>
          <p:nvPicPr>
            <p:cNvPr descr="Image result for paper" id="505" name="Google Shape;505;p71"/>
            <p:cNvPicPr preferRelativeResize="0"/>
            <p:nvPr/>
          </p:nvPicPr>
          <p:blipFill rotWithShape="1">
            <a:blip r:embed="rId4">
              <a:alphaModFix/>
            </a:blip>
            <a:srcRect b="0" l="0" r="0" t="0"/>
            <a:stretch/>
          </p:blipFill>
          <p:spPr>
            <a:xfrm>
              <a:off x="8129747" y="3004963"/>
              <a:ext cx="365760" cy="381000"/>
            </a:xfrm>
            <a:prstGeom prst="rect">
              <a:avLst/>
            </a:prstGeom>
            <a:noFill/>
            <a:ln>
              <a:noFill/>
            </a:ln>
          </p:spPr>
        </p:pic>
        <p:pic>
          <p:nvPicPr>
            <p:cNvPr descr="Image result for scissors" id="506" name="Google Shape;506;p71"/>
            <p:cNvPicPr preferRelativeResize="0"/>
            <p:nvPr/>
          </p:nvPicPr>
          <p:blipFill rotWithShape="1">
            <a:blip r:embed="rId5">
              <a:alphaModFix/>
            </a:blip>
            <a:srcRect b="0" l="0" r="0" t="0"/>
            <a:stretch/>
          </p:blipFill>
          <p:spPr>
            <a:xfrm>
              <a:off x="7683472" y="3456883"/>
              <a:ext cx="655762" cy="347043"/>
            </a:xfrm>
            <a:prstGeom prst="rect">
              <a:avLst/>
            </a:prstGeom>
            <a:noFill/>
            <a:ln>
              <a:noFill/>
            </a:ln>
          </p:spPr>
        </p:pic>
      </p:grpSp>
      <p:pic>
        <p:nvPicPr>
          <p:cNvPr descr="Image result for rock" id="507" name="Google Shape;507;p71"/>
          <p:cNvPicPr preferRelativeResize="0"/>
          <p:nvPr/>
        </p:nvPicPr>
        <p:blipFill rotWithShape="1">
          <a:blip r:embed="rId6">
            <a:alphaModFix/>
          </a:blip>
          <a:srcRect b="0" l="0" r="0" t="0"/>
          <a:stretch/>
        </p:blipFill>
        <p:spPr>
          <a:xfrm>
            <a:off x="7564098" y="2998583"/>
            <a:ext cx="979846" cy="663437"/>
          </a:xfrm>
          <a:prstGeom prst="rect">
            <a:avLst/>
          </a:prstGeom>
          <a:noFill/>
          <a:ln>
            <a:noFill/>
          </a:ln>
        </p:spPr>
      </p:pic>
      <p:pic>
        <p:nvPicPr>
          <p:cNvPr descr="Image result for paper" id="508" name="Google Shape;508;p71"/>
          <p:cNvPicPr preferRelativeResize="0"/>
          <p:nvPr/>
        </p:nvPicPr>
        <p:blipFill rotWithShape="1">
          <a:blip r:embed="rId7">
            <a:alphaModFix/>
          </a:blip>
          <a:srcRect b="0" l="0" r="0" t="0"/>
          <a:stretch/>
        </p:blipFill>
        <p:spPr>
          <a:xfrm>
            <a:off x="5614307" y="2971800"/>
            <a:ext cx="688324" cy="717004"/>
          </a:xfrm>
          <a:prstGeom prst="rect">
            <a:avLst/>
          </a:prstGeom>
          <a:noFill/>
          <a:ln>
            <a:noFill/>
          </a:ln>
        </p:spPr>
      </p:pic>
      <p:pic>
        <p:nvPicPr>
          <p:cNvPr descr="Image result for paper" id="509" name="Google Shape;509;p71"/>
          <p:cNvPicPr preferRelativeResize="0"/>
          <p:nvPr/>
        </p:nvPicPr>
        <p:blipFill rotWithShape="1">
          <a:blip r:embed="rId7">
            <a:alphaModFix/>
          </a:blip>
          <a:srcRect b="0" l="0" r="0" t="0"/>
          <a:stretch/>
        </p:blipFill>
        <p:spPr>
          <a:xfrm>
            <a:off x="6661241" y="2971800"/>
            <a:ext cx="688324" cy="717004"/>
          </a:xfrm>
          <a:prstGeom prst="rect">
            <a:avLst/>
          </a:prstGeom>
          <a:noFill/>
          <a:ln>
            <a:noFill/>
          </a:ln>
        </p:spPr>
      </p:pic>
      <p:sp>
        <p:nvSpPr>
          <p:cNvPr id="510" name="Google Shape;510;p71"/>
          <p:cNvSpPr txBox="1"/>
          <p:nvPr/>
        </p:nvSpPr>
        <p:spPr>
          <a:xfrm>
            <a:off x="5251573" y="3943350"/>
            <a:ext cx="3069900" cy="423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2300">
                <a:solidFill>
                  <a:srgbClr val="FF0000"/>
                </a:solidFill>
                <a:latin typeface="Calibri"/>
                <a:ea typeface="Calibri"/>
                <a:cs typeface="Calibri"/>
                <a:sym typeface="Calibri"/>
              </a:rPr>
              <a:t>Our Exploitability = 0</a:t>
            </a:r>
            <a:endParaRPr sz="1100"/>
          </a:p>
        </p:txBody>
      </p:sp>
    </p:spTree>
  </p:cSld>
  <p:clrMapOvr>
    <a:masterClrMapping/>
  </p:clrMapOvr>
  <mc:AlternateContent>
    <mc:Choice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72"/>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Calibri"/>
              <a:buNone/>
            </a:pPr>
            <a:r>
              <a:rPr lang="en-GB"/>
              <a:t>Fictitious Play</a:t>
            </a:r>
            <a:endParaRPr/>
          </a:p>
        </p:txBody>
      </p:sp>
      <p:sp>
        <p:nvSpPr>
          <p:cNvPr id="516" name="Google Shape;516;p72"/>
          <p:cNvSpPr txBox="1"/>
          <p:nvPr>
            <p:ph idx="1" type="body"/>
          </p:nvPr>
        </p:nvSpPr>
        <p:spPr>
          <a:xfrm>
            <a:off x="457200" y="1200151"/>
            <a:ext cx="8401200" cy="3771900"/>
          </a:xfrm>
          <a:prstGeom prst="rect">
            <a:avLst/>
          </a:prstGeom>
          <a:blipFill rotWithShape="1">
            <a:blip r:embed="rId3">
              <a:alphaModFix/>
            </a:blip>
            <a:stretch>
              <a:fillRect b="0" l="-1249" r="0" t="-2009"/>
            </a:stretch>
          </a:blipFill>
          <a:ln>
            <a:noFill/>
          </a:ln>
        </p:spPr>
        <p:txBody>
          <a:bodyPr anchorCtr="0" anchor="t" bIns="34275" lIns="68575" spcFirstLastPara="1" rIns="68575" wrap="square" tIns="34275">
            <a:normAutofit/>
          </a:bodyPr>
          <a:lstStyle/>
          <a:p>
            <a:pPr indent="-254000" lvl="0" marL="254000" rtl="0" algn="l">
              <a:spcBef>
                <a:spcPts val="0"/>
              </a:spcBef>
              <a:spcAft>
                <a:spcPts val="0"/>
              </a:spcAft>
              <a:buSzPts val="2400"/>
              <a:buChar char="•"/>
            </a:pPr>
            <a:r>
              <a:rPr lang="en-GB"/>
              <a:t> </a:t>
            </a:r>
            <a:endParaRPr/>
          </a:p>
        </p:txBody>
      </p:sp>
    </p:spTree>
  </p:cSld>
  <p:clrMapOvr>
    <a:masterClrMapping/>
  </p:clrMapOvr>
  <mc:AlternateContent>
    <mc:Choice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3"/>
          <p:cNvSpPr txBox="1"/>
          <p:nvPr>
            <p:ph type="title"/>
          </p:nvPr>
        </p:nvSpPr>
        <p:spPr>
          <a:xfrm>
            <a:off x="457200" y="205978"/>
            <a:ext cx="8229600" cy="8574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Clr>
                <a:schemeClr val="dk1"/>
              </a:buClr>
              <a:buSzPts val="3300"/>
              <a:buFont typeface="Calibri"/>
              <a:buNone/>
            </a:pPr>
            <a:r>
              <a:rPr lang="en-GB"/>
              <a:t>Regret Matching</a:t>
            </a:r>
            <a:endParaRPr/>
          </a:p>
        </p:txBody>
      </p:sp>
      <p:sp>
        <p:nvSpPr>
          <p:cNvPr id="522" name="Google Shape;522;p73"/>
          <p:cNvSpPr txBox="1"/>
          <p:nvPr>
            <p:ph idx="1" type="body"/>
          </p:nvPr>
        </p:nvSpPr>
        <p:spPr>
          <a:xfrm>
            <a:off x="228600" y="1028700"/>
            <a:ext cx="8629800" cy="3394500"/>
          </a:xfrm>
          <a:prstGeom prst="rect">
            <a:avLst/>
          </a:prstGeom>
          <a:blipFill rotWithShape="1">
            <a:blip r:embed="rId3">
              <a:alphaModFix/>
            </a:blip>
            <a:stretch>
              <a:fillRect b="0" l="-1319" r="-1989" t="-1959"/>
            </a:stretch>
          </a:blipFill>
          <a:ln>
            <a:noFill/>
          </a:ln>
        </p:spPr>
        <p:txBody>
          <a:bodyPr anchorCtr="0" anchor="t" bIns="34275" lIns="68575" spcFirstLastPara="1" rIns="68575" wrap="square" tIns="34275">
            <a:normAutofit/>
          </a:bodyPr>
          <a:lstStyle/>
          <a:p>
            <a:pPr indent="-254000" lvl="0" marL="254000" rtl="0" algn="l">
              <a:spcBef>
                <a:spcPts val="0"/>
              </a:spcBef>
              <a:spcAft>
                <a:spcPts val="0"/>
              </a:spcAft>
              <a:buSzPts val="2400"/>
              <a:buChar char="•"/>
            </a:pPr>
            <a:r>
              <a:rPr lang="en-GB"/>
              <a:t> </a:t>
            </a:r>
            <a:endParaRPr/>
          </a:p>
        </p:txBody>
      </p:sp>
      <p:pic>
        <p:nvPicPr>
          <p:cNvPr id="523" name="Google Shape;523;p73"/>
          <p:cNvPicPr preferRelativeResize="0"/>
          <p:nvPr/>
        </p:nvPicPr>
        <p:blipFill rotWithShape="1">
          <a:blip r:embed="rId4">
            <a:alphaModFix/>
          </a:blip>
          <a:srcRect b="0" l="0" r="0" t="0"/>
          <a:stretch/>
        </p:blipFill>
        <p:spPr>
          <a:xfrm>
            <a:off x="1943100" y="2571750"/>
            <a:ext cx="5086500" cy="2571900"/>
          </a:xfrm>
          <a:prstGeom prst="rect">
            <a:avLst/>
          </a:prstGeom>
          <a:noFill/>
          <a:ln>
            <a:noFill/>
          </a:ln>
        </p:spPr>
      </p:pic>
      <p:cxnSp>
        <p:nvCxnSpPr>
          <p:cNvPr id="524" name="Google Shape;524;p73"/>
          <p:cNvCxnSpPr/>
          <p:nvPr/>
        </p:nvCxnSpPr>
        <p:spPr>
          <a:xfrm flipH="1" rot="10800000">
            <a:off x="2457450" y="4057509"/>
            <a:ext cx="4788600" cy="9300"/>
          </a:xfrm>
          <a:prstGeom prst="straightConnector1">
            <a:avLst/>
          </a:prstGeom>
          <a:noFill/>
          <a:ln cap="flat" cmpd="sng" w="38100">
            <a:solidFill>
              <a:schemeClr val="dk1"/>
            </a:solidFill>
            <a:prstDash val="dash"/>
            <a:round/>
            <a:headEnd len="sm" w="sm" type="none"/>
            <a:tailEnd len="sm" w="sm" type="none"/>
          </a:ln>
        </p:spPr>
      </p:cxnSp>
      <p:sp>
        <p:nvSpPr>
          <p:cNvPr id="525" name="Google Shape;525;p73"/>
          <p:cNvSpPr/>
          <p:nvPr/>
        </p:nvSpPr>
        <p:spPr>
          <a:xfrm>
            <a:off x="5143500" y="2923809"/>
            <a:ext cx="342900" cy="1076700"/>
          </a:xfrm>
          <a:prstGeom prst="rightBrace">
            <a:avLst>
              <a:gd fmla="val 8333" name="adj1"/>
              <a:gd fmla="val 50000" name="adj2"/>
            </a:avLst>
          </a:prstGeom>
          <a:noFill/>
          <a:ln cap="flat" cmpd="sng" w="31750">
            <a:solidFill>
              <a:srgbClr val="C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dk1"/>
              </a:solidFill>
              <a:latin typeface="Calibri"/>
              <a:ea typeface="Calibri"/>
              <a:cs typeface="Calibri"/>
              <a:sym typeface="Calibri"/>
            </a:endParaRPr>
          </a:p>
        </p:txBody>
      </p:sp>
      <p:sp>
        <p:nvSpPr>
          <p:cNvPr id="526" name="Google Shape;526;p73"/>
          <p:cNvSpPr txBox="1"/>
          <p:nvPr/>
        </p:nvSpPr>
        <p:spPr>
          <a:xfrm>
            <a:off x="7192484" y="3770960"/>
            <a:ext cx="1239900" cy="573300"/>
          </a:xfrm>
          <a:prstGeom prst="rect">
            <a:avLst/>
          </a:prstGeom>
          <a:blipFill rotWithShape="1">
            <a:blip r:embed="rId5">
              <a:alphaModFix/>
            </a:blip>
            <a:stretch>
              <a:fillRect b="-168848" l="-45038" r="0" t="-122939"/>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400">
                <a:latin typeface="Calibri"/>
                <a:ea typeface="Calibri"/>
                <a:cs typeface="Calibri"/>
                <a:sym typeface="Calibri"/>
              </a:rPr>
              <a:t> </a:t>
            </a:r>
            <a:endParaRPr sz="1100"/>
          </a:p>
        </p:txBody>
      </p:sp>
      <p:sp>
        <p:nvSpPr>
          <p:cNvPr id="527" name="Google Shape;527;p73"/>
          <p:cNvSpPr txBox="1"/>
          <p:nvPr/>
        </p:nvSpPr>
        <p:spPr>
          <a:xfrm>
            <a:off x="5488243" y="3317980"/>
            <a:ext cx="998700" cy="288600"/>
          </a:xfrm>
          <a:prstGeom prst="rect">
            <a:avLst/>
          </a:prstGeom>
          <a:blipFill rotWithShape="1">
            <a:blip r:embed="rId6">
              <a:alphaModFix/>
            </a:blip>
            <a:stretch>
              <a:fillRect b="-1289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400">
                <a:latin typeface="Calibri"/>
                <a:ea typeface="Calibri"/>
                <a:cs typeface="Calibri"/>
                <a:sym typeface="Calibri"/>
              </a:rPr>
              <a:t> </a:t>
            </a:r>
            <a:endParaRPr sz="1100"/>
          </a:p>
        </p:txBody>
      </p:sp>
      <p:sp>
        <p:nvSpPr>
          <p:cNvPr id="528" name="Google Shape;528;p73"/>
          <p:cNvSpPr/>
          <p:nvPr/>
        </p:nvSpPr>
        <p:spPr>
          <a:xfrm rot="10800000">
            <a:off x="3120000" y="3520500"/>
            <a:ext cx="194700" cy="480000"/>
          </a:xfrm>
          <a:prstGeom prst="rightBrace">
            <a:avLst>
              <a:gd fmla="val 8333" name="adj1"/>
              <a:gd fmla="val 50000" name="adj2"/>
            </a:avLst>
          </a:prstGeom>
          <a:noFill/>
          <a:ln cap="flat" cmpd="sng" w="3175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0070C0"/>
              </a:solidFill>
              <a:latin typeface="Calibri"/>
              <a:ea typeface="Calibri"/>
              <a:cs typeface="Calibri"/>
              <a:sym typeface="Calibri"/>
            </a:endParaRPr>
          </a:p>
        </p:txBody>
      </p:sp>
      <p:sp>
        <p:nvSpPr>
          <p:cNvPr id="529" name="Google Shape;529;p73"/>
          <p:cNvSpPr txBox="1"/>
          <p:nvPr/>
        </p:nvSpPr>
        <p:spPr>
          <a:xfrm>
            <a:off x="2287373" y="3635708"/>
            <a:ext cx="909600" cy="288600"/>
          </a:xfrm>
          <a:prstGeom prst="rect">
            <a:avLst/>
          </a:prstGeom>
          <a:blipFill rotWithShape="1">
            <a:blip r:embed="rId7">
              <a:alphaModFix/>
            </a:blip>
            <a:stretch>
              <a:fillRect b="-16129" l="0" r="0" t="0"/>
            </a:stretch>
          </a:blip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400">
                <a:latin typeface="Calibri"/>
                <a:ea typeface="Calibri"/>
                <a:cs typeface="Calibri"/>
                <a:sym typeface="Calibri"/>
              </a:rPr>
              <a:t> </a:t>
            </a:r>
            <a:endParaRPr sz="1100"/>
          </a:p>
        </p:txBody>
      </p:sp>
    </p:spTree>
  </p:cSld>
  <p:clrMapOvr>
    <a:masterClrMapping/>
  </p:clrMapOvr>
  <mc:AlternateContent>
    <mc:Choice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74"/>
          <p:cNvSpPr txBox="1"/>
          <p:nvPr>
            <p:ph idx="1" type="body"/>
          </p:nvPr>
        </p:nvSpPr>
        <p:spPr>
          <a:xfrm>
            <a:off x="360000" y="983725"/>
            <a:ext cx="8270100" cy="485100"/>
          </a:xfrm>
          <a:prstGeom prst="rect">
            <a:avLst/>
          </a:prstGeom>
          <a:noFill/>
          <a:ln>
            <a:noFill/>
          </a:ln>
        </p:spPr>
        <p:txBody>
          <a:bodyPr anchorCtr="0" anchor="t" bIns="0" lIns="0" spcFirstLastPara="1" rIns="0" wrap="square" tIns="0">
            <a:noAutofit/>
          </a:bodyPr>
          <a:lstStyle/>
          <a:p>
            <a:pPr indent="-317500" lvl="0" marL="457200" rtl="0" algn="l">
              <a:lnSpc>
                <a:spcPct val="110000"/>
              </a:lnSpc>
              <a:spcBef>
                <a:spcPts val="800"/>
              </a:spcBef>
              <a:spcAft>
                <a:spcPts val="0"/>
              </a:spcAft>
              <a:buSzPts val="1400"/>
              <a:buAutoNum type="arabicPeriod"/>
            </a:pPr>
            <a:r>
              <a:rPr lang="en-GB"/>
              <a:t>Train value function V</a:t>
            </a:r>
            <a:r>
              <a:rPr baseline="-25000" lang="en-GB"/>
              <a:t>θ</a:t>
            </a:r>
            <a:r>
              <a:rPr lang="en-GB"/>
              <a:t>(s) on human data</a:t>
            </a:r>
            <a:endParaRPr/>
          </a:p>
          <a:p>
            <a:pPr indent="-317500" lvl="0" marL="457200" rtl="0" algn="l">
              <a:lnSpc>
                <a:spcPct val="110000"/>
              </a:lnSpc>
              <a:spcBef>
                <a:spcPts val="0"/>
              </a:spcBef>
              <a:spcAft>
                <a:spcPts val="0"/>
              </a:spcAft>
              <a:buSzPts val="1400"/>
              <a:buAutoNum type="arabicPeriod"/>
            </a:pPr>
            <a:r>
              <a:rPr lang="en-GB"/>
              <a:t>On each turn:</a:t>
            </a:r>
            <a:endParaRPr/>
          </a:p>
          <a:p>
            <a:pPr indent="-317500" lvl="1" marL="1371600" rtl="0" algn="l">
              <a:lnSpc>
                <a:spcPct val="110000"/>
              </a:lnSpc>
              <a:spcBef>
                <a:spcPts val="0"/>
              </a:spcBef>
              <a:spcAft>
                <a:spcPts val="0"/>
              </a:spcAft>
              <a:buSzPts val="1400"/>
              <a:buAutoNum type="alphaLcPeriod"/>
            </a:pPr>
            <a:r>
              <a:rPr lang="en-GB"/>
              <a:t>Construct a matrix game using</a:t>
            </a:r>
            <a:r>
              <a:rPr lang="en-GB">
                <a:solidFill>
                  <a:schemeClr val="dk2"/>
                </a:solidFill>
              </a:rPr>
              <a:t> V</a:t>
            </a:r>
            <a:r>
              <a:rPr baseline="-25000" lang="en-GB">
                <a:solidFill>
                  <a:schemeClr val="dk2"/>
                </a:solidFill>
              </a:rPr>
              <a:t>θ</a:t>
            </a:r>
            <a:endParaRPr/>
          </a:p>
          <a:p>
            <a:pPr indent="-317500" lvl="1" marL="1371600" rtl="0" algn="l">
              <a:lnSpc>
                <a:spcPct val="110000"/>
              </a:lnSpc>
              <a:spcBef>
                <a:spcPts val="0"/>
              </a:spcBef>
              <a:spcAft>
                <a:spcPts val="0"/>
              </a:spcAft>
              <a:buSzPts val="1400"/>
              <a:buAutoNum type="alphaLcPeriod"/>
            </a:pPr>
            <a:r>
              <a:rPr lang="en-GB"/>
              <a:t>Solve the matrix game via regret matching</a:t>
            </a:r>
            <a:endParaRPr/>
          </a:p>
          <a:p>
            <a:pPr indent="-317500" lvl="1" marL="1371600" rtl="0" algn="l">
              <a:lnSpc>
                <a:spcPct val="110000"/>
              </a:lnSpc>
              <a:spcBef>
                <a:spcPts val="0"/>
              </a:spcBef>
              <a:spcAft>
                <a:spcPts val="0"/>
              </a:spcAft>
              <a:buSzPts val="1400"/>
              <a:buAutoNum type="alphaLcPeriod"/>
            </a:pPr>
            <a:r>
              <a:rPr lang="en-GB"/>
              <a:t>Sample an action from our part of the equilibrium</a:t>
            </a:r>
            <a:endParaRPr/>
          </a:p>
        </p:txBody>
      </p:sp>
      <p:sp>
        <p:nvSpPr>
          <p:cNvPr id="535" name="Google Shape;535;p74"/>
          <p:cNvSpPr txBox="1"/>
          <p:nvPr>
            <p:ph type="title"/>
          </p:nvPr>
        </p:nvSpPr>
        <p:spPr>
          <a:xfrm>
            <a:off x="425513" y="2658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Our work: Supervised Learning + Equilibrium Search </a:t>
            </a:r>
            <a:r>
              <a:rPr lang="en-GB" sz="1600">
                <a:solidFill>
                  <a:srgbClr val="0000FF"/>
                </a:solidFill>
              </a:rPr>
              <a:t>[Gray*, Lerer*, Bakhtin, Brown ICLR-2021] (FAIR)</a:t>
            </a:r>
            <a:endParaRPr/>
          </a:p>
        </p:txBody>
      </p:sp>
      <p:pic>
        <p:nvPicPr>
          <p:cNvPr id="536" name="Google Shape;536;p74"/>
          <p:cNvPicPr preferRelativeResize="0"/>
          <p:nvPr/>
        </p:nvPicPr>
        <p:blipFill>
          <a:blip r:embed="rId3">
            <a:alphaModFix/>
          </a:blip>
          <a:stretch>
            <a:fillRect/>
          </a:stretch>
        </p:blipFill>
        <p:spPr>
          <a:xfrm>
            <a:off x="747125" y="2664975"/>
            <a:ext cx="3282726" cy="2122551"/>
          </a:xfrm>
          <a:prstGeom prst="rect">
            <a:avLst/>
          </a:prstGeom>
          <a:noFill/>
          <a:ln>
            <a:noFill/>
          </a:ln>
        </p:spPr>
      </p:pic>
      <p:graphicFrame>
        <p:nvGraphicFramePr>
          <p:cNvPr id="537" name="Google Shape;537;p74"/>
          <p:cNvGraphicFramePr/>
          <p:nvPr/>
        </p:nvGraphicFramePr>
        <p:xfrm>
          <a:off x="5040238" y="2763973"/>
          <a:ext cx="3000000" cy="3000000"/>
        </p:xfrm>
        <a:graphic>
          <a:graphicData uri="http://schemas.openxmlformats.org/drawingml/2006/table">
            <a:tbl>
              <a:tblPr>
                <a:noFill/>
                <a:tableStyleId>{6B7E9B63-E17F-4C8A-BD67-C2F0CF76527A}</a:tableStyleId>
              </a:tblPr>
              <a:tblGrid>
                <a:gridCol w="382850"/>
                <a:gridCol w="382850"/>
                <a:gridCol w="382850"/>
                <a:gridCol w="382850"/>
                <a:gridCol w="382850"/>
                <a:gridCol w="382850"/>
                <a:gridCol w="382850"/>
                <a:gridCol w="382850"/>
              </a:tblGrid>
              <a:tr h="39620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None/>
                      </a:pPr>
                      <a:r>
                        <a:rPr lang="en-GB">
                          <a:solidFill>
                            <a:schemeClr val="accent2"/>
                          </a:solidFill>
                        </a:rPr>
                        <a:t>a</a:t>
                      </a:r>
                      <a:r>
                        <a:rPr baseline="30000" lang="en-GB">
                          <a:solidFill>
                            <a:schemeClr val="accent2"/>
                          </a:solidFill>
                        </a:rPr>
                        <a:t>1</a:t>
                      </a:r>
                      <a:endParaRPr baseline="30000">
                        <a:solidFill>
                          <a:schemeClr val="accent2"/>
                        </a:solidFill>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2</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3</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4</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5</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a:t>
                      </a:r>
                      <a:r>
                        <a:rPr baseline="30000" lang="en-GB">
                          <a:solidFill>
                            <a:schemeClr val="accent2"/>
                          </a:solidFill>
                        </a:rPr>
                        <a:t>6</a:t>
                      </a:r>
                      <a:endParaRPr/>
                    </a:p>
                  </a:txBody>
                  <a:tcPr marT="91425" marB="91425" marR="91425" marL="91425">
                    <a:lnT cap="flat" cmpd="sng" w="9525">
                      <a:solidFill>
                        <a:schemeClr val="lt1"/>
                      </a:solidFill>
                      <a:prstDash val="solid"/>
                      <a:round/>
                      <a:headEnd len="sm" w="sm" type="none"/>
                      <a:tailEnd len="sm" w="sm" type="none"/>
                    </a:lnT>
                  </a:tcPr>
                </a:tc>
                <a:tc>
                  <a:txBody>
                    <a:bodyPr/>
                    <a:lstStyle/>
                    <a:p>
                      <a:pPr indent="0" lvl="0" marL="0" rtl="0" algn="l">
                        <a:spcBef>
                          <a:spcPts val="0"/>
                        </a:spcBef>
                        <a:spcAft>
                          <a:spcPts val="0"/>
                        </a:spcAft>
                        <a:buClr>
                          <a:schemeClr val="dk1"/>
                        </a:buClr>
                        <a:buSzPts val="1100"/>
                        <a:buFont typeface="Arial"/>
                        <a:buNone/>
                      </a:pPr>
                      <a:r>
                        <a:rPr lang="en-GB">
                          <a:solidFill>
                            <a:schemeClr val="accent2"/>
                          </a:solidFill>
                        </a:rPr>
                        <a:t>...</a:t>
                      </a:r>
                      <a:endParaRPr/>
                    </a:p>
                  </a:txBody>
                  <a:tcPr marT="91425" marB="91425" marR="91425" marL="91425">
                    <a:lnT cap="flat" cmpd="sng" w="9525">
                      <a:solidFill>
                        <a:schemeClr val="lt1"/>
                      </a:solidFill>
                      <a:prstDash val="solid"/>
                      <a:round/>
                      <a:headEnd len="sm" w="sm" type="none"/>
                      <a:tailEnd len="sm" w="sm" type="none"/>
                    </a:lnT>
                  </a:tcPr>
                </a:tc>
              </a:tr>
              <a:tr h="373825">
                <a:tc>
                  <a:txBody>
                    <a:bodyPr/>
                    <a:lstStyle/>
                    <a:p>
                      <a:pPr indent="0" lvl="0" marL="0" rtl="0" algn="l">
                        <a:spcBef>
                          <a:spcPts val="0"/>
                        </a:spcBef>
                        <a:spcAft>
                          <a:spcPts val="0"/>
                        </a:spcAft>
                        <a:buClr>
                          <a:schemeClr val="dk1"/>
                        </a:buClr>
                        <a:buSzPts val="1100"/>
                        <a:buFont typeface="Arial"/>
                        <a:buNone/>
                      </a:pPr>
                      <a:r>
                        <a:rPr lang="en-GB">
                          <a:solidFill>
                            <a:schemeClr val="accent6"/>
                          </a:solidFill>
                        </a:rPr>
                        <a:t>a</a:t>
                      </a:r>
                      <a:r>
                        <a:rPr baseline="30000" lang="en-GB">
                          <a:solidFill>
                            <a:schemeClr val="accent6"/>
                          </a:solidFill>
                        </a:rPr>
                        <a:t>1</a:t>
                      </a:r>
                      <a:endParaRPr>
                        <a:solidFill>
                          <a:schemeClr val="accent6"/>
                        </a:solidFill>
                      </a:endParaRPr>
                    </a:p>
                  </a:txBody>
                  <a:tcPr marT="91425" marB="91425" marR="91425" marL="91425">
                    <a:lnL cap="flat" cmpd="sng" w="9525">
                      <a:solidFill>
                        <a:schemeClr val="lt1"/>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73825">
                <a:tc>
                  <a:txBody>
                    <a:bodyPr/>
                    <a:lstStyle/>
                    <a:p>
                      <a:pPr indent="0" lvl="0" marL="0" rtl="0" algn="l">
                        <a:spcBef>
                          <a:spcPts val="0"/>
                        </a:spcBef>
                        <a:spcAft>
                          <a:spcPts val="0"/>
                        </a:spcAft>
                        <a:buClr>
                          <a:schemeClr val="dk1"/>
                        </a:buClr>
                        <a:buSzPts val="1100"/>
                        <a:buFont typeface="Arial"/>
                        <a:buNone/>
                      </a:pPr>
                      <a:r>
                        <a:rPr lang="en-GB">
                          <a:solidFill>
                            <a:schemeClr val="accent6"/>
                          </a:solidFill>
                        </a:rPr>
                        <a:t>a</a:t>
                      </a:r>
                      <a:r>
                        <a:rPr baseline="30000" lang="en-GB">
                          <a:solidFill>
                            <a:schemeClr val="accent6"/>
                          </a:solidFill>
                        </a:rPr>
                        <a:t>2</a:t>
                      </a:r>
                      <a:endParaRPr/>
                    </a:p>
                  </a:txBody>
                  <a:tcPr marT="91425" marB="91425" marR="91425" marL="91425">
                    <a:lnL cap="flat" cmpd="sng" w="9525">
                      <a:solidFill>
                        <a:schemeClr val="lt1"/>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73825">
                <a:tc>
                  <a:txBody>
                    <a:bodyPr/>
                    <a:lstStyle/>
                    <a:p>
                      <a:pPr indent="0" lvl="0" marL="0" rtl="0" algn="l">
                        <a:spcBef>
                          <a:spcPts val="0"/>
                        </a:spcBef>
                        <a:spcAft>
                          <a:spcPts val="0"/>
                        </a:spcAft>
                        <a:buClr>
                          <a:schemeClr val="dk1"/>
                        </a:buClr>
                        <a:buSzPts val="1100"/>
                        <a:buFont typeface="Arial"/>
                        <a:buNone/>
                      </a:pPr>
                      <a:r>
                        <a:rPr lang="en-GB">
                          <a:solidFill>
                            <a:schemeClr val="accent6"/>
                          </a:solidFill>
                        </a:rPr>
                        <a:t>a</a:t>
                      </a:r>
                      <a:r>
                        <a:rPr baseline="30000" lang="en-GB">
                          <a:solidFill>
                            <a:schemeClr val="accent6"/>
                          </a:solidFill>
                        </a:rPr>
                        <a:t>3</a:t>
                      </a:r>
                      <a:endParaRPr/>
                    </a:p>
                  </a:txBody>
                  <a:tcPr marT="91425" marB="91425" marR="91425" marL="91425">
                    <a:lnL cap="flat" cmpd="sng" w="9525">
                      <a:solidFill>
                        <a:schemeClr val="lt1"/>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96200">
                <a:tc>
                  <a:txBody>
                    <a:bodyPr/>
                    <a:lstStyle/>
                    <a:p>
                      <a:pPr indent="0" lvl="0" marL="0" rtl="0" algn="l">
                        <a:spcBef>
                          <a:spcPts val="0"/>
                        </a:spcBef>
                        <a:spcAft>
                          <a:spcPts val="0"/>
                        </a:spcAft>
                        <a:buClr>
                          <a:schemeClr val="dk1"/>
                        </a:buClr>
                        <a:buSzPts val="1100"/>
                        <a:buFont typeface="Arial"/>
                        <a:buNone/>
                      </a:pPr>
                      <a:r>
                        <a:rPr lang="en-GB">
                          <a:solidFill>
                            <a:schemeClr val="accent6"/>
                          </a:solidFill>
                        </a:rPr>
                        <a:t>...</a:t>
                      </a:r>
                      <a:endParaRPr/>
                    </a:p>
                  </a:txBody>
                  <a:tcPr marT="91425" marB="91425" marR="91425" marL="91425">
                    <a:lnL cap="flat" cmpd="sng" w="9525">
                      <a:solidFill>
                        <a:schemeClr val="lt1"/>
                      </a:solidFill>
                      <a:prstDash val="solid"/>
                      <a:round/>
                      <a:headEnd len="sm" w="sm" type="none"/>
                      <a:tailEnd len="sm" w="sm" type="none"/>
                    </a:lnL>
                  </a:tcPr>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538" name="Google Shape;538;p74"/>
          <p:cNvSpPr/>
          <p:nvPr/>
        </p:nvSpPr>
        <p:spPr>
          <a:xfrm>
            <a:off x="5796250" y="3322625"/>
            <a:ext cx="1550772" cy="852336"/>
          </a:xfrm>
          <a:prstGeom prst="cloud">
            <a:avLst/>
          </a:prstGeom>
          <a:solidFill>
            <a:srgbClr val="E1E3E5"/>
          </a:solidFill>
          <a:ln cap="flat" cmpd="sng" w="9525">
            <a:solidFill>
              <a:srgbClr val="677B8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a:solidFill>
                  <a:schemeClr val="dk1"/>
                </a:solidFill>
              </a:rPr>
              <a:t>V</a:t>
            </a:r>
            <a:r>
              <a:rPr baseline="-25000" lang="en-GB" sz="1800">
                <a:solidFill>
                  <a:srgbClr val="67788A"/>
                </a:solidFill>
                <a:latin typeface="Optimistic Text"/>
                <a:ea typeface="Optimistic Text"/>
                <a:cs typeface="Optimistic Text"/>
                <a:sym typeface="Optimistic Text"/>
              </a:rPr>
              <a:t>θ</a:t>
            </a:r>
            <a:r>
              <a:rPr lang="en-GB">
                <a:solidFill>
                  <a:schemeClr val="dk1"/>
                </a:solidFill>
              </a:rPr>
              <a:t>(</a:t>
            </a:r>
            <a:r>
              <a:rPr b="1" lang="en-GB">
                <a:solidFill>
                  <a:schemeClr val="accent2"/>
                </a:solidFill>
              </a:rPr>
              <a:t>a</a:t>
            </a:r>
            <a:r>
              <a:rPr lang="en-GB">
                <a:solidFill>
                  <a:schemeClr val="dk1"/>
                </a:solidFill>
              </a:rPr>
              <a:t>,</a:t>
            </a:r>
            <a:r>
              <a:rPr b="1" lang="en-GB">
                <a:solidFill>
                  <a:schemeClr val="accent6"/>
                </a:solidFill>
              </a:rPr>
              <a:t>a</a:t>
            </a:r>
            <a:r>
              <a:rPr lang="en-GB">
                <a:solidFill>
                  <a:schemeClr val="dk1"/>
                </a:solidFill>
              </a:rPr>
              <a:t>)</a:t>
            </a:r>
            <a:endParaRPr/>
          </a:p>
        </p:txBody>
      </p:sp>
      <p:cxnSp>
        <p:nvCxnSpPr>
          <p:cNvPr id="539" name="Google Shape;539;p74"/>
          <p:cNvCxnSpPr/>
          <p:nvPr/>
        </p:nvCxnSpPr>
        <p:spPr>
          <a:xfrm>
            <a:off x="4173300" y="3791200"/>
            <a:ext cx="566700" cy="0"/>
          </a:xfrm>
          <a:prstGeom prst="straightConnector1">
            <a:avLst/>
          </a:prstGeom>
          <a:noFill/>
          <a:ln cap="flat" cmpd="sng" w="38100">
            <a:solidFill>
              <a:schemeClr val="dk2"/>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75"/>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Problem: Combinatorial action space in Diplomacy</a:t>
            </a:r>
            <a:endParaRPr/>
          </a:p>
        </p:txBody>
      </p:sp>
      <p:pic>
        <p:nvPicPr>
          <p:cNvPr id="545" name="Google Shape;545;p75"/>
          <p:cNvPicPr preferRelativeResize="0"/>
          <p:nvPr/>
        </p:nvPicPr>
        <p:blipFill>
          <a:blip r:embed="rId3">
            <a:alphaModFix/>
          </a:blip>
          <a:stretch>
            <a:fillRect/>
          </a:stretch>
        </p:blipFill>
        <p:spPr>
          <a:xfrm>
            <a:off x="867525" y="2346111"/>
            <a:ext cx="7054449" cy="1654638"/>
          </a:xfrm>
          <a:prstGeom prst="rect">
            <a:avLst/>
          </a:prstGeom>
          <a:noFill/>
          <a:ln>
            <a:noFill/>
          </a:ln>
        </p:spPr>
      </p:pic>
      <p:sp>
        <p:nvSpPr>
          <p:cNvPr id="546" name="Google Shape;546;p75"/>
          <p:cNvSpPr/>
          <p:nvPr/>
        </p:nvSpPr>
        <p:spPr>
          <a:xfrm>
            <a:off x="867525" y="2534200"/>
            <a:ext cx="1236300" cy="2637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75"/>
          <p:cNvSpPr/>
          <p:nvPr/>
        </p:nvSpPr>
        <p:spPr>
          <a:xfrm>
            <a:off x="2283300" y="3041575"/>
            <a:ext cx="966900" cy="2637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5"/>
          <p:cNvSpPr/>
          <p:nvPr/>
        </p:nvSpPr>
        <p:spPr>
          <a:xfrm>
            <a:off x="3411775" y="2534200"/>
            <a:ext cx="921900" cy="2637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5"/>
          <p:cNvSpPr/>
          <p:nvPr/>
        </p:nvSpPr>
        <p:spPr>
          <a:xfrm>
            <a:off x="5797050" y="3041575"/>
            <a:ext cx="921900" cy="2637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75"/>
          <p:cNvSpPr/>
          <p:nvPr/>
        </p:nvSpPr>
        <p:spPr>
          <a:xfrm>
            <a:off x="4441375" y="2797900"/>
            <a:ext cx="1068000" cy="2637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5"/>
          <p:cNvSpPr/>
          <p:nvPr/>
        </p:nvSpPr>
        <p:spPr>
          <a:xfrm>
            <a:off x="6687900" y="2534200"/>
            <a:ext cx="1267200" cy="263700"/>
          </a:xfrm>
          <a:prstGeom prst="rect">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2" name="Google Shape;552;p75"/>
          <p:cNvCxnSpPr>
            <a:stCxn id="546" idx="3"/>
            <a:endCxn id="547" idx="1"/>
          </p:cNvCxnSpPr>
          <p:nvPr/>
        </p:nvCxnSpPr>
        <p:spPr>
          <a:xfrm>
            <a:off x="2103825" y="2666050"/>
            <a:ext cx="179400" cy="507300"/>
          </a:xfrm>
          <a:prstGeom prst="bentConnector3">
            <a:avLst>
              <a:gd fmla="val 50021" name="adj1"/>
            </a:avLst>
          </a:prstGeom>
          <a:noFill/>
          <a:ln cap="flat" cmpd="sng" w="9525">
            <a:solidFill>
              <a:schemeClr val="accent6"/>
            </a:solidFill>
            <a:prstDash val="solid"/>
            <a:round/>
            <a:headEnd len="med" w="med" type="none"/>
            <a:tailEnd len="med" w="med" type="stealth"/>
          </a:ln>
        </p:spPr>
      </p:cxnSp>
      <p:cxnSp>
        <p:nvCxnSpPr>
          <p:cNvPr id="553" name="Google Shape;553;p75"/>
          <p:cNvCxnSpPr>
            <a:stCxn id="547" idx="3"/>
            <a:endCxn id="548" idx="1"/>
          </p:cNvCxnSpPr>
          <p:nvPr/>
        </p:nvCxnSpPr>
        <p:spPr>
          <a:xfrm flipH="1" rot="10800000">
            <a:off x="3250200" y="2666125"/>
            <a:ext cx="161700" cy="507300"/>
          </a:xfrm>
          <a:prstGeom prst="bentConnector3">
            <a:avLst>
              <a:gd fmla="val 49961" name="adj1"/>
            </a:avLst>
          </a:prstGeom>
          <a:noFill/>
          <a:ln cap="flat" cmpd="sng" w="9525">
            <a:solidFill>
              <a:schemeClr val="accent6"/>
            </a:solidFill>
            <a:prstDash val="solid"/>
            <a:round/>
            <a:headEnd len="med" w="med" type="none"/>
            <a:tailEnd len="med" w="med" type="stealth"/>
          </a:ln>
        </p:spPr>
      </p:cxnSp>
      <p:cxnSp>
        <p:nvCxnSpPr>
          <p:cNvPr id="554" name="Google Shape;554;p75"/>
          <p:cNvCxnSpPr>
            <a:stCxn id="550" idx="3"/>
            <a:endCxn id="549" idx="1"/>
          </p:cNvCxnSpPr>
          <p:nvPr/>
        </p:nvCxnSpPr>
        <p:spPr>
          <a:xfrm>
            <a:off x="5509375" y="2929750"/>
            <a:ext cx="287700" cy="243600"/>
          </a:xfrm>
          <a:prstGeom prst="bentConnector3">
            <a:avLst>
              <a:gd fmla="val 49996" name="adj1"/>
            </a:avLst>
          </a:prstGeom>
          <a:noFill/>
          <a:ln cap="flat" cmpd="sng" w="9525">
            <a:solidFill>
              <a:schemeClr val="accent6"/>
            </a:solidFill>
            <a:prstDash val="solid"/>
            <a:round/>
            <a:headEnd len="med" w="med" type="none"/>
            <a:tailEnd len="med" w="med" type="stealth"/>
          </a:ln>
        </p:spPr>
      </p:cxnSp>
      <p:cxnSp>
        <p:nvCxnSpPr>
          <p:cNvPr id="555" name="Google Shape;555;p75"/>
          <p:cNvCxnSpPr>
            <a:stCxn id="549" idx="3"/>
            <a:endCxn id="551" idx="1"/>
          </p:cNvCxnSpPr>
          <p:nvPr/>
        </p:nvCxnSpPr>
        <p:spPr>
          <a:xfrm rot="10800000">
            <a:off x="6688050" y="2666125"/>
            <a:ext cx="30900" cy="507300"/>
          </a:xfrm>
          <a:prstGeom prst="bentConnector5">
            <a:avLst>
              <a:gd fmla="val -770631" name="adj1"/>
              <a:gd fmla="val 50007" name="adj2"/>
              <a:gd fmla="val 871117" name="adj3"/>
            </a:avLst>
          </a:prstGeom>
          <a:noFill/>
          <a:ln cap="flat" cmpd="sng" w="9525">
            <a:solidFill>
              <a:schemeClr val="accent6"/>
            </a:solidFill>
            <a:prstDash val="solid"/>
            <a:round/>
            <a:headEnd len="med" w="med" type="none"/>
            <a:tailEnd len="med" w="med" type="stealth"/>
          </a:ln>
        </p:spPr>
      </p:cxnSp>
      <p:cxnSp>
        <p:nvCxnSpPr>
          <p:cNvPr id="556" name="Google Shape;556;p75"/>
          <p:cNvCxnSpPr>
            <a:stCxn id="548" idx="3"/>
            <a:endCxn id="550" idx="1"/>
          </p:cNvCxnSpPr>
          <p:nvPr/>
        </p:nvCxnSpPr>
        <p:spPr>
          <a:xfrm>
            <a:off x="4333675" y="2666050"/>
            <a:ext cx="107700" cy="263700"/>
          </a:xfrm>
          <a:prstGeom prst="bentConnector3">
            <a:avLst>
              <a:gd fmla="val 50000" name="adj1"/>
            </a:avLst>
          </a:prstGeom>
          <a:noFill/>
          <a:ln cap="flat" cmpd="sng" w="9525">
            <a:solidFill>
              <a:schemeClr val="accent6"/>
            </a:solidFill>
            <a:prstDash val="solid"/>
            <a:round/>
            <a:headEnd len="med" w="med" type="none"/>
            <a:tailEnd len="med" w="med" type="stealth"/>
          </a:ln>
        </p:spPr>
      </p:cxnSp>
      <p:cxnSp>
        <p:nvCxnSpPr>
          <p:cNvPr id="557" name="Google Shape;557;p75"/>
          <p:cNvCxnSpPr>
            <a:stCxn id="551" idx="3"/>
          </p:cNvCxnSpPr>
          <p:nvPr/>
        </p:nvCxnSpPr>
        <p:spPr>
          <a:xfrm>
            <a:off x="7955100" y="2666050"/>
            <a:ext cx="124500" cy="2700"/>
          </a:xfrm>
          <a:prstGeom prst="straightConnector1">
            <a:avLst/>
          </a:prstGeom>
          <a:noFill/>
          <a:ln cap="flat" cmpd="sng" w="9525">
            <a:solidFill>
              <a:schemeClr val="accent6"/>
            </a:solidFill>
            <a:prstDash val="solid"/>
            <a:round/>
            <a:headEnd len="med" w="med" type="none"/>
            <a:tailEnd len="med" w="med" type="triangle"/>
          </a:ln>
        </p:spPr>
      </p:cxnSp>
      <p:sp>
        <p:nvSpPr>
          <p:cNvPr id="558" name="Google Shape;558;p75"/>
          <p:cNvSpPr txBox="1"/>
          <p:nvPr>
            <p:ph idx="1" type="body"/>
          </p:nvPr>
        </p:nvSpPr>
        <p:spPr>
          <a:xfrm>
            <a:off x="2330525" y="1656750"/>
            <a:ext cx="5309700" cy="50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1"/>
                </a:solidFill>
              </a:rPr>
              <a:t>Commonly up to </a:t>
            </a:r>
            <a:r>
              <a:rPr b="1" lang="en-GB">
                <a:solidFill>
                  <a:schemeClr val="dk1"/>
                </a:solidFill>
              </a:rPr>
              <a:t>10^20 actions!</a:t>
            </a:r>
            <a:endParaRPr b="1">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76"/>
          <p:cNvPicPr preferRelativeResize="0"/>
          <p:nvPr/>
        </p:nvPicPr>
        <p:blipFill>
          <a:blip r:embed="rId3">
            <a:alphaModFix/>
          </a:blip>
          <a:stretch>
            <a:fillRect/>
          </a:stretch>
        </p:blipFill>
        <p:spPr>
          <a:xfrm>
            <a:off x="0" y="0"/>
            <a:ext cx="5285623" cy="5143500"/>
          </a:xfrm>
          <a:prstGeom prst="rect">
            <a:avLst/>
          </a:prstGeom>
          <a:noFill/>
          <a:ln>
            <a:noFill/>
          </a:ln>
        </p:spPr>
      </p:pic>
      <p:sp>
        <p:nvSpPr>
          <p:cNvPr id="564" name="Google Shape;564;p76"/>
          <p:cNvSpPr/>
          <p:nvPr/>
        </p:nvSpPr>
        <p:spPr>
          <a:xfrm>
            <a:off x="1870800" y="314225"/>
            <a:ext cx="2765100" cy="971700"/>
          </a:xfrm>
          <a:prstGeom prst="rect">
            <a:avLst/>
          </a:prstGeom>
          <a:noFill/>
          <a:ln cap="flat" cmpd="sng" w="76200">
            <a:solidFill>
              <a:srgbClr val="2896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5" name="Google Shape;565;p76"/>
          <p:cNvCxnSpPr>
            <a:stCxn id="564" idx="3"/>
          </p:cNvCxnSpPr>
          <p:nvPr/>
        </p:nvCxnSpPr>
        <p:spPr>
          <a:xfrm flipH="1" rot="10800000">
            <a:off x="4635900" y="596975"/>
            <a:ext cx="816900" cy="203100"/>
          </a:xfrm>
          <a:prstGeom prst="straightConnector1">
            <a:avLst/>
          </a:prstGeom>
          <a:noFill/>
          <a:ln cap="flat" cmpd="sng" w="19050">
            <a:solidFill>
              <a:srgbClr val="289664"/>
            </a:solidFill>
            <a:prstDash val="solid"/>
            <a:round/>
            <a:headEnd len="med" w="med" type="none"/>
            <a:tailEnd len="med" w="med" type="none"/>
          </a:ln>
        </p:spPr>
      </p:cxnSp>
      <p:sp>
        <p:nvSpPr>
          <p:cNvPr id="566" name="Google Shape;566;p76"/>
          <p:cNvSpPr txBox="1"/>
          <p:nvPr/>
        </p:nvSpPr>
        <p:spPr>
          <a:xfrm>
            <a:off x="5452800" y="285225"/>
            <a:ext cx="2557200" cy="1058700"/>
          </a:xfrm>
          <a:prstGeom prst="rect">
            <a:avLst/>
          </a:prstGeom>
          <a:noFill/>
          <a:ln cap="flat" cmpd="sng" w="28575">
            <a:solidFill>
              <a:srgbClr val="28966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Use </a:t>
            </a:r>
            <a:r>
              <a:rPr b="1" lang="en-GB"/>
              <a:t>neural net</a:t>
            </a:r>
            <a:r>
              <a:rPr lang="en-GB"/>
              <a:t> 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Choose top-k actions for each power to search over</a:t>
            </a:r>
            <a:endParaRPr/>
          </a:p>
        </p:txBody>
      </p:sp>
      <p:sp>
        <p:nvSpPr>
          <p:cNvPr id="567" name="Google Shape;567;p76"/>
          <p:cNvSpPr/>
          <p:nvPr/>
        </p:nvSpPr>
        <p:spPr>
          <a:xfrm>
            <a:off x="1331925" y="2436400"/>
            <a:ext cx="538800" cy="1058700"/>
          </a:xfrm>
          <a:prstGeom prst="rect">
            <a:avLst/>
          </a:prstGeom>
          <a:noFill/>
          <a:ln cap="flat" cmpd="sng" w="76200">
            <a:solidFill>
              <a:srgbClr val="2896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6"/>
          <p:cNvSpPr txBox="1"/>
          <p:nvPr/>
        </p:nvSpPr>
        <p:spPr>
          <a:xfrm>
            <a:off x="5452800" y="1834725"/>
            <a:ext cx="2557200" cy="1058700"/>
          </a:xfrm>
          <a:prstGeom prst="rect">
            <a:avLst/>
          </a:prstGeom>
          <a:noFill/>
          <a:ln cap="flat" cmpd="sng" w="28575">
            <a:solidFill>
              <a:srgbClr val="28966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Use </a:t>
            </a:r>
            <a:r>
              <a:rPr b="1" lang="en-GB"/>
              <a:t>neural net</a:t>
            </a:r>
            <a:r>
              <a:rPr lang="en-GB"/>
              <a:t> 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Predict utility of actions for all players</a:t>
            </a:r>
            <a:endParaRPr/>
          </a:p>
        </p:txBody>
      </p:sp>
      <p:cxnSp>
        <p:nvCxnSpPr>
          <p:cNvPr id="569" name="Google Shape;569;p76"/>
          <p:cNvCxnSpPr>
            <a:endCxn id="568" idx="1"/>
          </p:cNvCxnSpPr>
          <p:nvPr/>
        </p:nvCxnSpPr>
        <p:spPr>
          <a:xfrm flipH="1" rot="10800000">
            <a:off x="1897500" y="2364075"/>
            <a:ext cx="3555300" cy="623700"/>
          </a:xfrm>
          <a:prstGeom prst="straightConnector1">
            <a:avLst/>
          </a:prstGeom>
          <a:noFill/>
          <a:ln cap="flat" cmpd="sng" w="19050">
            <a:solidFill>
              <a:srgbClr val="289664"/>
            </a:solidFill>
            <a:prstDash val="solid"/>
            <a:round/>
            <a:headEnd len="med" w="med" type="none"/>
            <a:tailEnd len="med" w="med" type="none"/>
          </a:ln>
        </p:spPr>
      </p:cxnSp>
      <p:sp>
        <p:nvSpPr>
          <p:cNvPr id="570" name="Google Shape;570;p76"/>
          <p:cNvSpPr/>
          <p:nvPr/>
        </p:nvSpPr>
        <p:spPr>
          <a:xfrm>
            <a:off x="212950" y="3541125"/>
            <a:ext cx="538800" cy="1058700"/>
          </a:xfrm>
          <a:prstGeom prst="rect">
            <a:avLst/>
          </a:prstGeom>
          <a:noFill/>
          <a:ln cap="flat" cmpd="sng" w="76200">
            <a:solidFill>
              <a:srgbClr val="2896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6"/>
          <p:cNvSpPr txBox="1"/>
          <p:nvPr/>
        </p:nvSpPr>
        <p:spPr>
          <a:xfrm>
            <a:off x="5452800" y="3384225"/>
            <a:ext cx="2557200" cy="1058700"/>
          </a:xfrm>
          <a:prstGeom prst="rect">
            <a:avLst/>
          </a:prstGeom>
          <a:noFill/>
          <a:ln cap="flat" cmpd="sng" w="28575">
            <a:solidFill>
              <a:srgbClr val="28966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a:t>Use </a:t>
            </a:r>
            <a:r>
              <a:rPr b="1" lang="en-GB"/>
              <a:t>regret matching</a:t>
            </a:r>
            <a:r>
              <a:rPr lang="en-GB"/>
              <a:t> to:</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Compute equilibrium distribution over actions</a:t>
            </a:r>
            <a:endParaRPr/>
          </a:p>
        </p:txBody>
      </p:sp>
      <p:cxnSp>
        <p:nvCxnSpPr>
          <p:cNvPr id="572" name="Google Shape;572;p76"/>
          <p:cNvCxnSpPr>
            <a:endCxn id="571" idx="1"/>
          </p:cNvCxnSpPr>
          <p:nvPr/>
        </p:nvCxnSpPr>
        <p:spPr>
          <a:xfrm flipH="1" rot="10800000">
            <a:off x="751800" y="3913575"/>
            <a:ext cx="4701000" cy="205200"/>
          </a:xfrm>
          <a:prstGeom prst="straightConnector1">
            <a:avLst/>
          </a:prstGeom>
          <a:noFill/>
          <a:ln cap="flat" cmpd="sng" w="19050">
            <a:solidFill>
              <a:srgbClr val="289664"/>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77"/>
          <p:cNvSpPr txBox="1"/>
          <p:nvPr>
            <p:ph type="title"/>
          </p:nvPr>
        </p:nvSpPr>
        <p:spPr>
          <a:xfrm>
            <a:off x="425513" y="5706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Empirical Convergence of </a:t>
            </a:r>
            <a:r>
              <a:rPr lang="en-GB"/>
              <a:t>Regret Matching to Nash</a:t>
            </a:r>
            <a:endParaRPr/>
          </a:p>
        </p:txBody>
      </p:sp>
      <p:sp>
        <p:nvSpPr>
          <p:cNvPr id="579" name="Google Shape;579;p77"/>
          <p:cNvSpPr/>
          <p:nvPr/>
        </p:nvSpPr>
        <p:spPr>
          <a:xfrm>
            <a:off x="429775" y="4783050"/>
            <a:ext cx="644700" cy="13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0" name="Google Shape;580;p77"/>
          <p:cNvPicPr preferRelativeResize="0"/>
          <p:nvPr/>
        </p:nvPicPr>
        <p:blipFill>
          <a:blip r:embed="rId3">
            <a:alphaModFix/>
          </a:blip>
          <a:stretch>
            <a:fillRect/>
          </a:stretch>
        </p:blipFill>
        <p:spPr>
          <a:xfrm>
            <a:off x="2080525" y="1286400"/>
            <a:ext cx="4982953" cy="3552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78"/>
          <p:cNvSpPr txBox="1"/>
          <p:nvPr>
            <p:ph idx="1" type="body"/>
          </p:nvPr>
        </p:nvSpPr>
        <p:spPr>
          <a:xfrm>
            <a:off x="425525" y="1809150"/>
            <a:ext cx="8270100" cy="1936500"/>
          </a:xfrm>
          <a:prstGeom prst="rect">
            <a:avLst/>
          </a:prstGeom>
          <a:noFill/>
          <a:ln>
            <a:noFill/>
          </a:ln>
        </p:spPr>
        <p:txBody>
          <a:bodyPr anchorCtr="0" anchor="t" bIns="0" lIns="0" spcFirstLastPara="1" rIns="0" wrap="square" tIns="0">
            <a:noAutofit/>
          </a:bodyPr>
          <a:lstStyle/>
          <a:p>
            <a:pPr indent="-317500" lvl="0" marL="457200" rtl="0" algn="l">
              <a:lnSpc>
                <a:spcPct val="150000"/>
              </a:lnSpc>
              <a:spcBef>
                <a:spcPts val="800"/>
              </a:spcBef>
              <a:spcAft>
                <a:spcPts val="0"/>
              </a:spcAft>
              <a:buClr>
                <a:schemeClr val="dk1"/>
              </a:buClr>
              <a:buSzPts val="1400"/>
              <a:buAutoNum type="arabicPeriod"/>
            </a:pPr>
            <a:r>
              <a:rPr lang="en-GB">
                <a:solidFill>
                  <a:schemeClr val="dk1"/>
                </a:solidFill>
              </a:rPr>
              <a:t>Anonymous games against humans on webdiplomacy.net</a:t>
            </a:r>
            <a:endParaRPr>
              <a:solidFill>
                <a:schemeClr val="dk1"/>
              </a:solidFill>
            </a:endParaRPr>
          </a:p>
          <a:p>
            <a:pPr indent="-317500" lvl="0" marL="457200" rtl="0" algn="l">
              <a:lnSpc>
                <a:spcPct val="150000"/>
              </a:lnSpc>
              <a:spcBef>
                <a:spcPts val="0"/>
              </a:spcBef>
              <a:spcAft>
                <a:spcPts val="0"/>
              </a:spcAft>
              <a:buClr>
                <a:schemeClr val="dk1"/>
              </a:buClr>
              <a:buSzPts val="1400"/>
              <a:buAutoNum type="arabicPeriod"/>
            </a:pPr>
            <a:r>
              <a:rPr lang="en-GB">
                <a:solidFill>
                  <a:schemeClr val="dk1"/>
                </a:solidFill>
              </a:rPr>
              <a:t>Performance against prior bots</a:t>
            </a:r>
            <a:endParaRPr>
              <a:solidFill>
                <a:schemeClr val="dk1"/>
              </a:solidFill>
            </a:endParaRPr>
          </a:p>
          <a:p>
            <a:pPr indent="-317500" lvl="0" marL="457200" rtl="0" algn="l">
              <a:lnSpc>
                <a:spcPct val="150000"/>
              </a:lnSpc>
              <a:spcBef>
                <a:spcPts val="0"/>
              </a:spcBef>
              <a:spcAft>
                <a:spcPts val="0"/>
              </a:spcAft>
              <a:buClr>
                <a:schemeClr val="dk1"/>
              </a:buClr>
              <a:buSzPts val="1400"/>
              <a:buAutoNum type="arabicPeriod"/>
            </a:pPr>
            <a:r>
              <a:rPr lang="en-GB">
                <a:solidFill>
                  <a:schemeClr val="dk1"/>
                </a:solidFill>
              </a:rPr>
              <a:t>Repeated games against expert humans</a:t>
            </a:r>
            <a:endParaRPr>
              <a:solidFill>
                <a:schemeClr val="dk1"/>
              </a:solidFill>
            </a:endParaRPr>
          </a:p>
        </p:txBody>
      </p:sp>
      <p:sp>
        <p:nvSpPr>
          <p:cNvPr id="586" name="Google Shape;586;p78"/>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Three</a:t>
            </a:r>
            <a:r>
              <a:rPr lang="en-GB"/>
              <a:t> Types of Evaluation</a:t>
            </a:r>
            <a:endParaRPr/>
          </a:p>
        </p:txBody>
      </p:sp>
      <p:sp>
        <p:nvSpPr>
          <p:cNvPr id="587" name="Google Shape;587;p78"/>
          <p:cNvSpPr/>
          <p:nvPr/>
        </p:nvSpPr>
        <p:spPr>
          <a:xfrm>
            <a:off x="429775" y="4783050"/>
            <a:ext cx="644700" cy="13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79"/>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GB"/>
              <a:t>Evaluation: against humans on webdiplomacy.net</a:t>
            </a:r>
            <a:endParaRPr/>
          </a:p>
        </p:txBody>
      </p:sp>
      <p:pic>
        <p:nvPicPr>
          <p:cNvPr id="593" name="Google Shape;593;p79"/>
          <p:cNvPicPr preferRelativeResize="0"/>
          <p:nvPr/>
        </p:nvPicPr>
        <p:blipFill>
          <a:blip r:embed="rId3">
            <a:alphaModFix/>
          </a:blip>
          <a:stretch>
            <a:fillRect/>
          </a:stretch>
        </p:blipFill>
        <p:spPr>
          <a:xfrm>
            <a:off x="152400" y="1591200"/>
            <a:ext cx="8839200" cy="1823285"/>
          </a:xfrm>
          <a:prstGeom prst="rect">
            <a:avLst/>
          </a:prstGeom>
          <a:noFill/>
          <a:ln>
            <a:noFill/>
          </a:ln>
        </p:spPr>
      </p:pic>
      <p:sp>
        <p:nvSpPr>
          <p:cNvPr id="594" name="Google Shape;594;p79"/>
          <p:cNvSpPr/>
          <p:nvPr/>
        </p:nvSpPr>
        <p:spPr>
          <a:xfrm>
            <a:off x="1989475" y="2072650"/>
            <a:ext cx="1518000" cy="346500"/>
          </a:xfrm>
          <a:prstGeom prst="rect">
            <a:avLst/>
          </a:prstGeom>
          <a:noFill/>
          <a:ln cap="flat" cmpd="sng" w="76200">
            <a:solidFill>
              <a:srgbClr val="2896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9"/>
          <p:cNvSpPr txBox="1"/>
          <p:nvPr>
            <p:ph idx="4294967295" type="title"/>
          </p:nvPr>
        </p:nvSpPr>
        <p:spPr>
          <a:xfrm>
            <a:off x="125" y="3715650"/>
            <a:ext cx="9144000" cy="715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a:solidFill>
                  <a:srgbClr val="289664"/>
                </a:solidFill>
              </a:rPr>
              <a:t>Ghost rating (like Elo): top 2%</a:t>
            </a:r>
            <a:endParaRPr>
              <a:solidFill>
                <a:srgbClr val="289664"/>
              </a:solidFill>
            </a:endParaRPr>
          </a:p>
          <a:p>
            <a:pPr indent="0" lvl="0" marL="0" rtl="0" algn="ctr">
              <a:spcBef>
                <a:spcPts val="0"/>
              </a:spcBef>
              <a:spcAft>
                <a:spcPts val="0"/>
              </a:spcAft>
              <a:buNone/>
            </a:pPr>
            <a:r>
              <a:rPr lang="en-GB">
                <a:solidFill>
                  <a:srgbClr val="289664"/>
                </a:solidFill>
              </a:rPr>
              <a:t>Very good, but not superhuman</a:t>
            </a:r>
            <a:endParaRPr>
              <a:solidFill>
                <a:srgbClr val="289664"/>
              </a:solidFill>
            </a:endParaRPr>
          </a:p>
        </p:txBody>
      </p:sp>
      <p:sp>
        <p:nvSpPr>
          <p:cNvPr id="596" name="Google Shape;596;p79"/>
          <p:cNvSpPr/>
          <p:nvPr/>
        </p:nvSpPr>
        <p:spPr>
          <a:xfrm>
            <a:off x="429775" y="4783050"/>
            <a:ext cx="644700" cy="13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53"/>
          <p:cNvPicPr preferRelativeResize="0"/>
          <p:nvPr/>
        </p:nvPicPr>
        <p:blipFill>
          <a:blip r:embed="rId3">
            <a:alphaModFix/>
          </a:blip>
          <a:stretch>
            <a:fillRect/>
          </a:stretch>
        </p:blipFill>
        <p:spPr>
          <a:xfrm>
            <a:off x="3314709" y="0"/>
            <a:ext cx="2514582" cy="5143500"/>
          </a:xfrm>
          <a:prstGeom prst="rect">
            <a:avLst/>
          </a:prstGeom>
          <a:noFill/>
          <a:ln>
            <a:noFill/>
          </a:ln>
        </p:spPr>
      </p:pic>
      <p:pic>
        <p:nvPicPr>
          <p:cNvPr id="295" name="Google Shape;295;p53"/>
          <p:cNvPicPr preferRelativeResize="0"/>
          <p:nvPr/>
        </p:nvPicPr>
        <p:blipFill>
          <a:blip r:embed="rId4">
            <a:alphaModFix/>
          </a:blip>
          <a:stretch>
            <a:fillRect/>
          </a:stretch>
        </p:blipFill>
        <p:spPr>
          <a:xfrm>
            <a:off x="457200" y="304800"/>
            <a:ext cx="2322100" cy="2299975"/>
          </a:xfrm>
          <a:prstGeom prst="rect">
            <a:avLst/>
          </a:prstGeom>
          <a:noFill/>
          <a:ln>
            <a:noFill/>
          </a:ln>
        </p:spPr>
      </p:pic>
      <p:sp>
        <p:nvSpPr>
          <p:cNvPr id="296" name="Google Shape;296;p53"/>
          <p:cNvSpPr txBox="1"/>
          <p:nvPr/>
        </p:nvSpPr>
        <p:spPr>
          <a:xfrm>
            <a:off x="5046838" y="3477656"/>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2015</a:t>
            </a:r>
            <a:endParaRPr sz="1000">
              <a:solidFill>
                <a:schemeClr val="accent6"/>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80"/>
          <p:cNvSpPr txBox="1"/>
          <p:nvPr>
            <p:ph type="title"/>
          </p:nvPr>
        </p:nvSpPr>
        <p:spPr>
          <a:xfrm>
            <a:off x="425513" y="799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Evaluation: against Dipnet</a:t>
            </a:r>
            <a:endParaRPr/>
          </a:p>
        </p:txBody>
      </p:sp>
      <p:pic>
        <p:nvPicPr>
          <p:cNvPr id="603" name="Google Shape;603;p80"/>
          <p:cNvPicPr preferRelativeResize="0"/>
          <p:nvPr/>
        </p:nvPicPr>
        <p:blipFill>
          <a:blip r:embed="rId3">
            <a:alphaModFix/>
          </a:blip>
          <a:stretch>
            <a:fillRect/>
          </a:stretch>
        </p:blipFill>
        <p:spPr>
          <a:xfrm>
            <a:off x="152400" y="1667400"/>
            <a:ext cx="8839204" cy="1704827"/>
          </a:xfrm>
          <a:prstGeom prst="rect">
            <a:avLst/>
          </a:prstGeom>
          <a:noFill/>
          <a:ln>
            <a:noFill/>
          </a:ln>
        </p:spPr>
      </p:pic>
      <p:sp>
        <p:nvSpPr>
          <p:cNvPr id="604" name="Google Shape;604;p80"/>
          <p:cNvSpPr/>
          <p:nvPr/>
        </p:nvSpPr>
        <p:spPr>
          <a:xfrm>
            <a:off x="1323225" y="3012400"/>
            <a:ext cx="1518000" cy="346500"/>
          </a:xfrm>
          <a:prstGeom prst="rect">
            <a:avLst/>
          </a:prstGeom>
          <a:noFill/>
          <a:ln cap="flat" cmpd="sng" w="76200">
            <a:solidFill>
              <a:srgbClr val="2896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80"/>
          <p:cNvSpPr/>
          <p:nvPr/>
        </p:nvSpPr>
        <p:spPr>
          <a:xfrm>
            <a:off x="7418800" y="1985200"/>
            <a:ext cx="1518000" cy="346500"/>
          </a:xfrm>
          <a:prstGeom prst="rect">
            <a:avLst/>
          </a:prstGeom>
          <a:noFill/>
          <a:ln cap="flat" cmpd="sng" w="76200">
            <a:solidFill>
              <a:srgbClr val="2896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1"/>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None/>
            </a:pPr>
            <a:r>
              <a:rPr lang="en-GB"/>
              <a:t>Evaluation: against expert humans</a:t>
            </a:r>
            <a:endParaRPr/>
          </a:p>
        </p:txBody>
      </p:sp>
      <p:sp>
        <p:nvSpPr>
          <p:cNvPr id="611" name="Google Shape;611;p81"/>
          <p:cNvSpPr txBox="1"/>
          <p:nvPr>
            <p:ph idx="4294967295" type="title"/>
          </p:nvPr>
        </p:nvSpPr>
        <p:spPr>
          <a:xfrm>
            <a:off x="125" y="3791850"/>
            <a:ext cx="9144000" cy="7155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a:solidFill>
                  <a:srgbClr val="289664"/>
                </a:solidFill>
              </a:rPr>
              <a:t>Expert humans unable to exploit SearchBot</a:t>
            </a:r>
            <a:endParaRPr>
              <a:solidFill>
                <a:srgbClr val="289664"/>
              </a:solidFill>
            </a:endParaRPr>
          </a:p>
        </p:txBody>
      </p:sp>
      <p:pic>
        <p:nvPicPr>
          <p:cNvPr id="612" name="Google Shape;612;p81"/>
          <p:cNvPicPr preferRelativeResize="0"/>
          <p:nvPr/>
        </p:nvPicPr>
        <p:blipFill>
          <a:blip r:embed="rId3">
            <a:alphaModFix/>
          </a:blip>
          <a:stretch>
            <a:fillRect/>
          </a:stretch>
        </p:blipFill>
        <p:spPr>
          <a:xfrm>
            <a:off x="617525" y="1547625"/>
            <a:ext cx="7908950" cy="1895850"/>
          </a:xfrm>
          <a:prstGeom prst="rect">
            <a:avLst/>
          </a:prstGeom>
          <a:noFill/>
          <a:ln>
            <a:noFill/>
          </a:ln>
        </p:spPr>
      </p:pic>
      <p:sp>
        <p:nvSpPr>
          <p:cNvPr id="613" name="Google Shape;613;p81"/>
          <p:cNvSpPr/>
          <p:nvPr/>
        </p:nvSpPr>
        <p:spPr>
          <a:xfrm>
            <a:off x="6904225" y="1982525"/>
            <a:ext cx="582300" cy="309600"/>
          </a:xfrm>
          <a:prstGeom prst="rect">
            <a:avLst/>
          </a:prstGeom>
          <a:noFill/>
          <a:ln cap="flat" cmpd="sng" w="76200">
            <a:solidFill>
              <a:srgbClr val="28966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1"/>
          <p:cNvSpPr/>
          <p:nvPr/>
        </p:nvSpPr>
        <p:spPr>
          <a:xfrm>
            <a:off x="429775" y="4783050"/>
            <a:ext cx="644700" cy="13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82"/>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Takeaways</a:t>
            </a:r>
            <a:endParaRPr/>
          </a:p>
        </p:txBody>
      </p:sp>
      <p:sp>
        <p:nvSpPr>
          <p:cNvPr id="620" name="Google Shape;620;p82"/>
          <p:cNvSpPr txBox="1"/>
          <p:nvPr>
            <p:ph idx="4294967295" type="title"/>
          </p:nvPr>
        </p:nvSpPr>
        <p:spPr>
          <a:xfrm>
            <a:off x="425525" y="1816250"/>
            <a:ext cx="8062500" cy="23151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2000">
                <a:solidFill>
                  <a:schemeClr val="dk1"/>
                </a:solidFill>
              </a:rPr>
              <a:t>Regret matching works well </a:t>
            </a:r>
            <a:r>
              <a:rPr b="1" lang="en-GB" sz="2000">
                <a:solidFill>
                  <a:schemeClr val="dk1"/>
                </a:solidFill>
              </a:rPr>
              <a:t>despite</a:t>
            </a:r>
            <a:r>
              <a:rPr lang="en-GB" sz="2000">
                <a:solidFill>
                  <a:schemeClr val="dk1"/>
                </a:solidFill>
              </a:rPr>
              <a:t> not being two-player zero-sum</a:t>
            </a:r>
            <a:endParaRPr sz="2000">
              <a:solidFill>
                <a:schemeClr val="dk1"/>
              </a:solidFill>
            </a:endParaRPr>
          </a:p>
          <a:p>
            <a:pPr indent="0" lvl="0" marL="0" rtl="0" algn="l">
              <a:lnSpc>
                <a:spcPct val="115000"/>
              </a:lnSpc>
              <a:spcBef>
                <a:spcPts val="0"/>
              </a:spcBef>
              <a:spcAft>
                <a:spcPts val="0"/>
              </a:spcAft>
              <a:buNone/>
            </a:pPr>
            <a:r>
              <a:t/>
            </a:r>
            <a:endParaRPr sz="2000">
              <a:solidFill>
                <a:schemeClr val="dk1"/>
              </a:solidFill>
            </a:endParaRPr>
          </a:p>
          <a:p>
            <a:pPr indent="0" lvl="0" marL="0" rtl="0" algn="l">
              <a:lnSpc>
                <a:spcPct val="115000"/>
              </a:lnSpc>
              <a:spcBef>
                <a:spcPts val="0"/>
              </a:spcBef>
              <a:spcAft>
                <a:spcPts val="0"/>
              </a:spcAft>
              <a:buNone/>
            </a:pPr>
            <a:r>
              <a:rPr lang="en-GB" sz="2000">
                <a:solidFill>
                  <a:schemeClr val="dk1"/>
                </a:solidFill>
              </a:rPr>
              <a:t>Top 2% of players on webdiplomacy.net: strong human level but far from superhuman</a:t>
            </a:r>
            <a:endParaRPr sz="2000">
              <a:solidFill>
                <a:schemeClr val="dk1"/>
              </a:solidFill>
            </a:endParaRPr>
          </a:p>
        </p:txBody>
      </p:sp>
      <p:sp>
        <p:nvSpPr>
          <p:cNvPr id="621" name="Google Shape;621;p82"/>
          <p:cNvSpPr/>
          <p:nvPr/>
        </p:nvSpPr>
        <p:spPr>
          <a:xfrm>
            <a:off x="429775" y="4783050"/>
            <a:ext cx="644700" cy="13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83"/>
          <p:cNvSpPr txBox="1"/>
          <p:nvPr>
            <p:ph idx="1" type="body"/>
          </p:nvPr>
        </p:nvSpPr>
        <p:spPr>
          <a:xfrm>
            <a:off x="306475" y="1809150"/>
            <a:ext cx="8514900" cy="193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1"/>
                </a:solidFill>
              </a:rPr>
              <a:t>Natural follow-up: can we iteratively improve via RL, AlphaZero-style?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Answer: </a:t>
            </a:r>
            <a:r>
              <a:rPr b="1" lang="en-GB">
                <a:solidFill>
                  <a:schemeClr val="dk1"/>
                </a:solidFill>
              </a:rPr>
              <a:t>It’s complicated.</a:t>
            </a:r>
            <a:endParaRPr b="1">
              <a:solidFill>
                <a:schemeClr val="dk1"/>
              </a:solidFill>
            </a:endParaRPr>
          </a:p>
        </p:txBody>
      </p:sp>
      <p:sp>
        <p:nvSpPr>
          <p:cNvPr id="628" name="Google Shape;628;p83"/>
          <p:cNvSpPr txBox="1"/>
          <p:nvPr>
            <p:ph type="title"/>
          </p:nvPr>
        </p:nvSpPr>
        <p:spPr>
          <a:xfrm>
            <a:off x="425513" y="799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Going further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84"/>
          <p:cNvSpPr txBox="1"/>
          <p:nvPr>
            <p:ph idx="1" type="body"/>
          </p:nvPr>
        </p:nvSpPr>
        <p:spPr>
          <a:xfrm>
            <a:off x="425525" y="1504350"/>
            <a:ext cx="8270100" cy="1936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1"/>
              </a:buClr>
              <a:buSzPts val="1800"/>
              <a:buNone/>
            </a:pPr>
            <a:r>
              <a:rPr lang="en-GB">
                <a:solidFill>
                  <a:schemeClr val="dk1"/>
                </a:solidFill>
              </a:rPr>
              <a:t>DORA repeatedly plays the game similar to SearchBot</a:t>
            </a:r>
            <a:endParaRPr>
              <a:solidFill>
                <a:schemeClr val="dk1"/>
              </a:solidFill>
            </a:endParaRPr>
          </a:p>
          <a:p>
            <a:pPr indent="-317500" lvl="0" marL="457200" rtl="0" algn="l">
              <a:lnSpc>
                <a:spcPct val="110000"/>
              </a:lnSpc>
              <a:spcBef>
                <a:spcPts val="0"/>
              </a:spcBef>
              <a:spcAft>
                <a:spcPts val="0"/>
              </a:spcAft>
              <a:buClr>
                <a:schemeClr val="dk1"/>
              </a:buClr>
              <a:buSzPts val="1400"/>
              <a:buChar char="●"/>
            </a:pPr>
            <a:r>
              <a:rPr lang="en-GB">
                <a:solidFill>
                  <a:schemeClr val="dk1"/>
                </a:solidFill>
              </a:rPr>
              <a:t>Update the value net after each game</a:t>
            </a:r>
            <a:endParaRPr>
              <a:solidFill>
                <a:schemeClr val="dk1"/>
              </a:solidFill>
            </a:endParaRPr>
          </a:p>
          <a:p>
            <a:pPr indent="-317500" lvl="0" marL="457200" rtl="0" algn="l">
              <a:lnSpc>
                <a:spcPct val="110000"/>
              </a:lnSpc>
              <a:spcBef>
                <a:spcPts val="0"/>
              </a:spcBef>
              <a:spcAft>
                <a:spcPts val="0"/>
              </a:spcAft>
              <a:buClr>
                <a:schemeClr val="dk1"/>
              </a:buClr>
              <a:buSzPts val="1400"/>
              <a:buChar char="●"/>
            </a:pPr>
            <a:r>
              <a:rPr lang="en-GB">
                <a:solidFill>
                  <a:schemeClr val="dk1"/>
                </a:solidFill>
              </a:rPr>
              <a:t>Uses a novel double oracle algorithm</a:t>
            </a:r>
            <a:br>
              <a:rPr lang="en-GB">
                <a:solidFill>
                  <a:schemeClr val="dk1"/>
                </a:solidFill>
              </a:rPr>
            </a:br>
            <a:r>
              <a:rPr lang="en-GB">
                <a:solidFill>
                  <a:schemeClr val="dk1"/>
                </a:solidFill>
              </a:rPr>
              <a:t>to explore the huge action space</a:t>
            </a:r>
            <a:endParaRPr>
              <a:solidFill>
                <a:schemeClr val="dk1"/>
              </a:solidFill>
            </a:endParaRPr>
          </a:p>
          <a:p>
            <a:pPr indent="0" lvl="0" marL="0" rtl="0" algn="l">
              <a:lnSpc>
                <a:spcPct val="110000"/>
              </a:lnSpc>
              <a:spcBef>
                <a:spcPts val="0"/>
              </a:spcBef>
              <a:spcAft>
                <a:spcPts val="0"/>
              </a:spcAft>
              <a:buNone/>
            </a:pPr>
            <a:r>
              <a:t/>
            </a:r>
            <a:endParaRPr>
              <a:solidFill>
                <a:schemeClr val="dk1"/>
              </a:solidFill>
            </a:endParaRPr>
          </a:p>
          <a:p>
            <a:pPr indent="0" lvl="0" marL="0" rtl="0" algn="l">
              <a:lnSpc>
                <a:spcPct val="110000"/>
              </a:lnSpc>
              <a:spcBef>
                <a:spcPts val="0"/>
              </a:spcBef>
              <a:spcAft>
                <a:spcPts val="0"/>
              </a:spcAft>
              <a:buNone/>
            </a:pPr>
            <a:r>
              <a:rPr b="1" lang="en-GB">
                <a:solidFill>
                  <a:schemeClr val="dk1"/>
                </a:solidFill>
              </a:rPr>
              <a:t>Convergence guarantees for</a:t>
            </a:r>
            <a:br>
              <a:rPr b="1" lang="en-GB">
                <a:solidFill>
                  <a:schemeClr val="dk1"/>
                </a:solidFill>
              </a:rPr>
            </a:br>
            <a:r>
              <a:rPr b="1" lang="en-GB">
                <a:solidFill>
                  <a:schemeClr val="dk1"/>
                </a:solidFill>
              </a:rPr>
              <a:t>two-player zero-sum games!</a:t>
            </a:r>
            <a:endParaRPr b="1">
              <a:solidFill>
                <a:schemeClr val="dk1"/>
              </a:solidFill>
            </a:endParaRPr>
          </a:p>
        </p:txBody>
      </p:sp>
      <p:sp>
        <p:nvSpPr>
          <p:cNvPr id="634" name="Google Shape;634;p84"/>
          <p:cNvSpPr txBox="1"/>
          <p:nvPr>
            <p:ph type="title"/>
          </p:nvPr>
        </p:nvSpPr>
        <p:spPr>
          <a:xfrm>
            <a:off x="425525" y="570600"/>
            <a:ext cx="84345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sz="2400"/>
              <a:t>Our work: </a:t>
            </a:r>
            <a:r>
              <a:rPr lang="en-GB" sz="2400"/>
              <a:t>Double Oracle RL for Action exploration (DORA)</a:t>
            </a:r>
            <a:br>
              <a:rPr lang="en-GB"/>
            </a:br>
            <a:r>
              <a:rPr lang="en-GB" sz="1600">
                <a:solidFill>
                  <a:srgbClr val="0000FF"/>
                </a:solidFill>
              </a:rPr>
              <a:t>[Bakhtin, Wu, Lerer, Brown NeurIPS-2021] (FAIR)</a:t>
            </a:r>
            <a:endParaRPr/>
          </a:p>
        </p:txBody>
      </p:sp>
      <p:pic>
        <p:nvPicPr>
          <p:cNvPr id="635" name="Google Shape;635;p84"/>
          <p:cNvPicPr preferRelativeResize="0"/>
          <p:nvPr/>
        </p:nvPicPr>
        <p:blipFill>
          <a:blip r:embed="rId3">
            <a:alphaModFix/>
          </a:blip>
          <a:stretch>
            <a:fillRect/>
          </a:stretch>
        </p:blipFill>
        <p:spPr>
          <a:xfrm>
            <a:off x="5262600" y="2037750"/>
            <a:ext cx="3131399" cy="23715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85"/>
          <p:cNvSpPr txBox="1"/>
          <p:nvPr>
            <p:ph idx="1" type="body"/>
          </p:nvPr>
        </p:nvSpPr>
        <p:spPr>
          <a:xfrm>
            <a:off x="360000" y="1517125"/>
            <a:ext cx="8270100" cy="515700"/>
          </a:xfrm>
          <a:prstGeom prst="rect">
            <a:avLst/>
          </a:prstGeom>
          <a:noFill/>
          <a:ln>
            <a:noFill/>
          </a:ln>
        </p:spPr>
        <p:txBody>
          <a:bodyPr anchorCtr="0" anchor="t" bIns="0" lIns="0" spcFirstLastPara="1" rIns="0" wrap="square" tIns="0">
            <a:noAutofit/>
          </a:bodyPr>
          <a:lstStyle/>
          <a:p>
            <a:pPr indent="0" lvl="0" marL="540000" rtl="0" algn="l">
              <a:lnSpc>
                <a:spcPct val="110000"/>
              </a:lnSpc>
              <a:spcBef>
                <a:spcPts val="800"/>
              </a:spcBef>
              <a:spcAft>
                <a:spcPts val="0"/>
              </a:spcAft>
              <a:buClr>
                <a:schemeClr val="dk1"/>
              </a:buClr>
              <a:buSzPts val="1800"/>
              <a:buNone/>
            </a:pPr>
            <a:r>
              <a:rPr b="1" lang="en-GB">
                <a:solidFill>
                  <a:schemeClr val="dk1"/>
                </a:solidFill>
              </a:rPr>
              <a:t>DORA vs Top humans. </a:t>
            </a:r>
            <a:r>
              <a:rPr lang="en-GB">
                <a:solidFill>
                  <a:schemeClr val="dk1"/>
                </a:solidFill>
              </a:rPr>
              <a:t>Those players were ranked 1st, 8th, 16th, 22nd, and 29th in 1v1 among all players</a:t>
            </a:r>
            <a:endParaRPr>
              <a:solidFill>
                <a:schemeClr val="dk1"/>
              </a:solidFill>
            </a:endParaRPr>
          </a:p>
          <a:p>
            <a:pPr indent="0" lvl="0" marL="914400" rtl="0" algn="l">
              <a:lnSpc>
                <a:spcPct val="110000"/>
              </a:lnSpc>
              <a:spcBef>
                <a:spcPts val="800"/>
              </a:spcBef>
              <a:spcAft>
                <a:spcPts val="0"/>
              </a:spcAft>
              <a:buNone/>
            </a:pPr>
            <a:r>
              <a:t/>
            </a:r>
            <a:endParaRPr>
              <a:solidFill>
                <a:schemeClr val="dk1"/>
              </a:solidFill>
            </a:endParaRPr>
          </a:p>
          <a:p>
            <a:pPr indent="0" lvl="0" marL="914400" rtl="0" algn="l">
              <a:lnSpc>
                <a:spcPct val="110000"/>
              </a:lnSpc>
              <a:spcBef>
                <a:spcPts val="800"/>
              </a:spcBef>
              <a:spcAft>
                <a:spcPts val="0"/>
              </a:spcAft>
              <a:buNone/>
            </a:pPr>
            <a:r>
              <a:rPr b="1" lang="en-GB">
                <a:solidFill>
                  <a:schemeClr val="dk1"/>
                </a:solidFill>
              </a:rPr>
              <a:t>Win rate: 86.5%</a:t>
            </a:r>
            <a:r>
              <a:rPr lang="en-GB">
                <a:solidFill>
                  <a:schemeClr val="dk1"/>
                </a:solidFill>
              </a:rPr>
              <a:t> +- 6.1%</a:t>
            </a:r>
            <a:endParaRPr>
              <a:solidFill>
                <a:schemeClr val="dk1"/>
              </a:solidFill>
            </a:endParaRPr>
          </a:p>
          <a:p>
            <a:pPr indent="0" lvl="0" marL="540000" rtl="0" algn="l">
              <a:lnSpc>
                <a:spcPct val="110000"/>
              </a:lnSpc>
              <a:spcBef>
                <a:spcPts val="800"/>
              </a:spcBef>
              <a:spcAft>
                <a:spcPts val="0"/>
              </a:spcAft>
              <a:buClr>
                <a:schemeClr val="dk1"/>
              </a:buClr>
              <a:buSzPts val="1800"/>
              <a:buNone/>
            </a:pPr>
            <a:r>
              <a:t/>
            </a:r>
            <a:endParaRPr>
              <a:solidFill>
                <a:schemeClr val="dk1"/>
              </a:solidFill>
            </a:endParaRPr>
          </a:p>
          <a:p>
            <a:pPr indent="0" lvl="0" marL="540000" rtl="0" algn="l">
              <a:lnSpc>
                <a:spcPct val="110000"/>
              </a:lnSpc>
              <a:spcBef>
                <a:spcPts val="800"/>
              </a:spcBef>
              <a:spcAft>
                <a:spcPts val="0"/>
              </a:spcAft>
              <a:buClr>
                <a:schemeClr val="dk1"/>
              </a:buClr>
              <a:buSzPts val="1800"/>
              <a:buNone/>
            </a:pPr>
            <a:r>
              <a:t/>
            </a:r>
            <a:endParaRPr>
              <a:solidFill>
                <a:schemeClr val="dk1"/>
              </a:solidFill>
            </a:endParaRPr>
          </a:p>
          <a:p>
            <a:pPr indent="0" lvl="0" marL="0" rtl="0" algn="l">
              <a:lnSpc>
                <a:spcPct val="110000"/>
              </a:lnSpc>
              <a:spcBef>
                <a:spcPts val="800"/>
              </a:spcBef>
              <a:spcAft>
                <a:spcPts val="0"/>
              </a:spcAft>
              <a:buClr>
                <a:schemeClr val="dk1"/>
              </a:buClr>
              <a:buSzPts val="1800"/>
              <a:buNone/>
            </a:pPr>
            <a:r>
              <a:rPr lang="en-GB">
                <a:solidFill>
                  <a:schemeClr val="dk1"/>
                </a:solidFill>
              </a:rPr>
              <a:t>		</a:t>
            </a:r>
            <a:endParaRPr>
              <a:solidFill>
                <a:schemeClr val="dk1"/>
              </a:solidFill>
            </a:endParaRPr>
          </a:p>
          <a:p>
            <a:pPr indent="0" lvl="0" marL="0" rtl="0" algn="l">
              <a:lnSpc>
                <a:spcPct val="110000"/>
              </a:lnSpc>
              <a:spcBef>
                <a:spcPts val="800"/>
              </a:spcBef>
              <a:spcAft>
                <a:spcPts val="0"/>
              </a:spcAft>
              <a:buClr>
                <a:schemeClr val="dk1"/>
              </a:buClr>
              <a:buSzPts val="1800"/>
              <a:buNone/>
            </a:pPr>
            <a:r>
              <a:t/>
            </a:r>
            <a:endParaRPr b="1">
              <a:solidFill>
                <a:schemeClr val="dk1"/>
              </a:solidFill>
            </a:endParaRPr>
          </a:p>
        </p:txBody>
      </p:sp>
      <p:sp>
        <p:nvSpPr>
          <p:cNvPr id="641" name="Google Shape;641;p85"/>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Results (1 vs 1 Diplomacy)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pic>
        <p:nvPicPr>
          <p:cNvPr id="646" name="Google Shape;646;p86"/>
          <p:cNvPicPr preferRelativeResize="0"/>
          <p:nvPr/>
        </p:nvPicPr>
        <p:blipFill>
          <a:blip r:embed="rId3">
            <a:alphaModFix/>
          </a:blip>
          <a:stretch>
            <a:fillRect/>
          </a:stretch>
        </p:blipFill>
        <p:spPr>
          <a:xfrm>
            <a:off x="105500" y="2092925"/>
            <a:ext cx="8524600" cy="1461025"/>
          </a:xfrm>
          <a:prstGeom prst="rect">
            <a:avLst/>
          </a:prstGeom>
          <a:noFill/>
          <a:ln>
            <a:noFill/>
          </a:ln>
        </p:spPr>
      </p:pic>
      <p:sp>
        <p:nvSpPr>
          <p:cNvPr id="647" name="Google Shape;647;p86"/>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Results (7p)</a:t>
            </a:r>
            <a:endParaRPr/>
          </a:p>
        </p:txBody>
      </p:sp>
      <p:sp>
        <p:nvSpPr>
          <p:cNvPr id="648" name="Google Shape;648;p86"/>
          <p:cNvSpPr txBox="1"/>
          <p:nvPr>
            <p:ph idx="4294967295" type="body"/>
          </p:nvPr>
        </p:nvSpPr>
        <p:spPr>
          <a:xfrm>
            <a:off x="360025" y="803675"/>
            <a:ext cx="8448900" cy="1771800"/>
          </a:xfrm>
          <a:prstGeom prst="rect">
            <a:avLst/>
          </a:prstGeom>
        </p:spPr>
        <p:txBody>
          <a:bodyPr anchorCtr="0" anchor="t" bIns="0" lIns="0" spcFirstLastPara="1" rIns="0" wrap="square" tIns="0">
            <a:noAutofit/>
          </a:bodyPr>
          <a:lstStyle/>
          <a:p>
            <a:pPr indent="0" lvl="0" marL="0" rtl="0" algn="l">
              <a:spcBef>
                <a:spcPts val="800"/>
              </a:spcBef>
              <a:spcAft>
                <a:spcPts val="0"/>
              </a:spcAft>
              <a:buNone/>
            </a:pPr>
            <a:r>
              <a:t/>
            </a:r>
            <a:endParaRPr sz="1800"/>
          </a:p>
          <a:p>
            <a:pPr indent="0" lvl="0" marL="0" rtl="0" algn="l">
              <a:spcBef>
                <a:spcPts val="800"/>
              </a:spcBef>
              <a:spcAft>
                <a:spcPts val="0"/>
              </a:spcAft>
              <a:buClr>
                <a:schemeClr val="dk1"/>
              </a:buClr>
              <a:buSzPts val="1800"/>
              <a:buFont typeface="Arial"/>
              <a:buNone/>
            </a:pPr>
            <a:r>
              <a:rPr lang="en-GB"/>
              <a:t>The method could be extended to the 7-player game:</a:t>
            </a:r>
            <a:endParaRPr/>
          </a:p>
        </p:txBody>
      </p:sp>
      <p:sp>
        <p:nvSpPr>
          <p:cNvPr id="649" name="Google Shape;649;p86"/>
          <p:cNvSpPr/>
          <p:nvPr/>
        </p:nvSpPr>
        <p:spPr>
          <a:xfrm>
            <a:off x="3946350" y="2922550"/>
            <a:ext cx="1250100" cy="2940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6"/>
          <p:cNvSpPr/>
          <p:nvPr/>
        </p:nvSpPr>
        <p:spPr>
          <a:xfrm>
            <a:off x="5378550" y="2679650"/>
            <a:ext cx="1163400" cy="2940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7"/>
          <p:cNvSpPr txBox="1"/>
          <p:nvPr>
            <p:ph idx="1" type="body"/>
          </p:nvPr>
        </p:nvSpPr>
        <p:spPr>
          <a:xfrm>
            <a:off x="219650" y="1732950"/>
            <a:ext cx="8683800" cy="1936500"/>
          </a:xfrm>
          <a:prstGeom prst="rect">
            <a:avLst/>
          </a:prstGeom>
        </p:spPr>
        <p:txBody>
          <a:bodyPr anchorCtr="0" anchor="t" bIns="0" lIns="0" spcFirstLastPara="1" rIns="0" wrap="square" tIns="0">
            <a:noAutofit/>
          </a:bodyPr>
          <a:lstStyle/>
          <a:p>
            <a:pPr indent="-342900" lvl="0" marL="457200" rtl="0" algn="l">
              <a:spcBef>
                <a:spcPts val="0"/>
              </a:spcBef>
              <a:spcAft>
                <a:spcPts val="0"/>
              </a:spcAft>
              <a:buClr>
                <a:schemeClr val="dk1"/>
              </a:buClr>
              <a:buSzPts val="1800"/>
              <a:buChar char="●"/>
            </a:pPr>
            <a:r>
              <a:rPr lang="en-GB">
                <a:solidFill>
                  <a:schemeClr val="dk1"/>
                </a:solidFill>
              </a:rPr>
              <a:t>DORA, trained from scratch, is superhuman in 1v1 Diplomacy</a:t>
            </a:r>
            <a:endParaRPr>
              <a:solidFill>
                <a:schemeClr val="dk1"/>
              </a:solidFill>
            </a:endParaRPr>
          </a:p>
          <a:p>
            <a:pPr indent="0" lvl="0" marL="45720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DORA doesn’t do as well when playing with 6 human-like bots</a:t>
            </a:r>
            <a:endParaRPr>
              <a:solidFill>
                <a:schemeClr val="dk1"/>
              </a:solidFill>
            </a:endParaRPr>
          </a:p>
          <a:p>
            <a:pPr indent="0" lvl="0" marL="45720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Strongly suggests that </a:t>
            </a:r>
            <a:r>
              <a:rPr b="1" lang="en-GB">
                <a:solidFill>
                  <a:schemeClr val="dk1"/>
                </a:solidFill>
              </a:rPr>
              <a:t>self play from scratch is insufficient</a:t>
            </a:r>
            <a:r>
              <a:rPr lang="en-GB">
                <a:solidFill>
                  <a:schemeClr val="dk1"/>
                </a:solidFill>
              </a:rPr>
              <a:t> in Diplomacy</a:t>
            </a:r>
            <a:endParaRPr>
              <a:solidFill>
                <a:schemeClr val="dk1"/>
              </a:solidFill>
            </a:endParaRPr>
          </a:p>
          <a:p>
            <a:pPr indent="-317500" lvl="1" marL="914400" rtl="0" algn="l">
              <a:spcBef>
                <a:spcPts val="0"/>
              </a:spcBef>
              <a:spcAft>
                <a:spcPts val="0"/>
              </a:spcAft>
              <a:buClr>
                <a:schemeClr val="dk1"/>
              </a:buClr>
              <a:buSzPts val="1400"/>
              <a:buChar char="○"/>
            </a:pPr>
            <a:r>
              <a:rPr b="1" lang="en-GB">
                <a:solidFill>
                  <a:schemeClr val="dk1"/>
                </a:solidFill>
              </a:rPr>
              <a:t>Need to </a:t>
            </a:r>
            <a:r>
              <a:rPr b="1" lang="en-GB">
                <a:solidFill>
                  <a:schemeClr val="dk1"/>
                </a:solidFill>
              </a:rPr>
              <a:t>understand the “human” equilibrium</a:t>
            </a:r>
            <a:endParaRPr b="1">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Self play initialized from human data diverges from human equilibrium</a:t>
            </a:r>
            <a:endParaRPr>
              <a:solidFill>
                <a:schemeClr val="dk1"/>
              </a:solidFill>
            </a:endParaRPr>
          </a:p>
        </p:txBody>
      </p:sp>
      <p:sp>
        <p:nvSpPr>
          <p:cNvPr id="657" name="Google Shape;657;p87"/>
          <p:cNvSpPr txBox="1"/>
          <p:nvPr>
            <p:ph type="title"/>
          </p:nvPr>
        </p:nvSpPr>
        <p:spPr>
          <a:xfrm>
            <a:off x="425513" y="8754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Takeaways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88"/>
          <p:cNvSpPr txBox="1"/>
          <p:nvPr>
            <p:ph type="title"/>
          </p:nvPr>
        </p:nvSpPr>
        <p:spPr>
          <a:xfrm>
            <a:off x="425525" y="799200"/>
            <a:ext cx="84357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400"/>
              <a:t>Our work: Building Strong and Human-Like Agents with KL-Regularized Search</a:t>
            </a:r>
            <a:br>
              <a:rPr lang="en-GB"/>
            </a:br>
            <a:endParaRPr sz="1600">
              <a:solidFill>
                <a:srgbClr val="0000FF"/>
              </a:solidFill>
            </a:endParaRPr>
          </a:p>
        </p:txBody>
      </p:sp>
      <p:sp>
        <p:nvSpPr>
          <p:cNvPr id="664" name="Google Shape;664;p88"/>
          <p:cNvSpPr/>
          <p:nvPr/>
        </p:nvSpPr>
        <p:spPr>
          <a:xfrm>
            <a:off x="407750" y="1677450"/>
            <a:ext cx="8435700" cy="3160200"/>
          </a:xfrm>
          <a:prstGeom prst="roundRect">
            <a:avLst>
              <a:gd fmla="val 759" name="adj"/>
            </a:avLst>
          </a:prstGeom>
          <a:solidFill>
            <a:srgbClr val="EBF2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8"/>
          <p:cNvSpPr txBox="1"/>
          <p:nvPr/>
        </p:nvSpPr>
        <p:spPr>
          <a:xfrm>
            <a:off x="5274417" y="3711100"/>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Anton Bakhtin</a:t>
            </a:r>
            <a:endParaRPr sz="1200">
              <a:solidFill>
                <a:srgbClr val="1C2B33"/>
              </a:solidFill>
              <a:latin typeface="Optimistic Text"/>
              <a:ea typeface="Optimistic Text"/>
              <a:cs typeface="Optimistic Text"/>
              <a:sym typeface="Optimistic Text"/>
            </a:endParaRPr>
          </a:p>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FAIR</a:t>
            </a:r>
            <a:endParaRPr sz="1200">
              <a:solidFill>
                <a:srgbClr val="1C2B33"/>
              </a:solidFill>
              <a:latin typeface="Optimistic Text"/>
              <a:ea typeface="Optimistic Text"/>
              <a:cs typeface="Optimistic Text"/>
              <a:sym typeface="Optimistic Text"/>
            </a:endParaRPr>
          </a:p>
        </p:txBody>
      </p:sp>
      <p:sp>
        <p:nvSpPr>
          <p:cNvPr id="666" name="Google Shape;666;p88"/>
          <p:cNvSpPr txBox="1"/>
          <p:nvPr/>
        </p:nvSpPr>
        <p:spPr>
          <a:xfrm>
            <a:off x="3945591" y="3711088"/>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Adam Lerer</a:t>
            </a:r>
            <a:endParaRPr sz="1200">
              <a:solidFill>
                <a:srgbClr val="1C2B33"/>
              </a:solidFill>
              <a:latin typeface="Optimistic Text"/>
              <a:ea typeface="Optimistic Text"/>
              <a:cs typeface="Optimistic Text"/>
              <a:sym typeface="Optimistic Text"/>
            </a:endParaRPr>
          </a:p>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FAIR</a:t>
            </a:r>
            <a:endParaRPr sz="1200">
              <a:solidFill>
                <a:srgbClr val="1C2B33"/>
              </a:solidFill>
              <a:latin typeface="Optimistic Text"/>
              <a:ea typeface="Optimistic Text"/>
              <a:cs typeface="Optimistic Text"/>
              <a:sym typeface="Optimistic Text"/>
            </a:endParaRPr>
          </a:p>
        </p:txBody>
      </p:sp>
      <p:pic>
        <p:nvPicPr>
          <p:cNvPr id="667" name="Google Shape;667;p88"/>
          <p:cNvPicPr preferRelativeResize="0"/>
          <p:nvPr/>
        </p:nvPicPr>
        <p:blipFill>
          <a:blip r:embed="rId3">
            <a:alphaModFix/>
          </a:blip>
          <a:stretch>
            <a:fillRect/>
          </a:stretch>
        </p:blipFill>
        <p:spPr>
          <a:xfrm>
            <a:off x="5350086" y="2442175"/>
            <a:ext cx="1101473" cy="1101526"/>
          </a:xfrm>
          <a:prstGeom prst="rect">
            <a:avLst/>
          </a:prstGeom>
          <a:noFill/>
          <a:ln>
            <a:noFill/>
          </a:ln>
        </p:spPr>
      </p:pic>
      <p:pic>
        <p:nvPicPr>
          <p:cNvPr id="668" name="Google Shape;668;p88"/>
          <p:cNvPicPr preferRelativeResize="0"/>
          <p:nvPr/>
        </p:nvPicPr>
        <p:blipFill>
          <a:blip r:embed="rId4">
            <a:alphaModFix/>
          </a:blip>
          <a:stretch>
            <a:fillRect/>
          </a:stretch>
        </p:blipFill>
        <p:spPr>
          <a:xfrm>
            <a:off x="7601700" y="2455300"/>
            <a:ext cx="1101475" cy="1101498"/>
          </a:xfrm>
          <a:prstGeom prst="rect">
            <a:avLst/>
          </a:prstGeom>
          <a:noFill/>
          <a:ln>
            <a:noFill/>
          </a:ln>
        </p:spPr>
      </p:pic>
      <p:sp>
        <p:nvSpPr>
          <p:cNvPr id="669" name="Google Shape;669;p88"/>
          <p:cNvSpPr txBox="1"/>
          <p:nvPr/>
        </p:nvSpPr>
        <p:spPr>
          <a:xfrm>
            <a:off x="7526037" y="3711088"/>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Noam Brown</a:t>
            </a:r>
            <a:endParaRPr sz="1200">
              <a:solidFill>
                <a:srgbClr val="1C2B33"/>
              </a:solidFill>
              <a:latin typeface="Optimistic Text"/>
              <a:ea typeface="Optimistic Text"/>
              <a:cs typeface="Optimistic Text"/>
              <a:sym typeface="Optimistic Text"/>
            </a:endParaRPr>
          </a:p>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FAIR</a:t>
            </a:r>
            <a:endParaRPr sz="1200">
              <a:solidFill>
                <a:srgbClr val="1C2B33"/>
              </a:solidFill>
              <a:latin typeface="Optimistic Text"/>
              <a:ea typeface="Optimistic Text"/>
              <a:cs typeface="Optimistic Text"/>
              <a:sym typeface="Optimistic Text"/>
            </a:endParaRPr>
          </a:p>
        </p:txBody>
      </p:sp>
      <p:sp>
        <p:nvSpPr>
          <p:cNvPr id="670" name="Google Shape;670;p88"/>
          <p:cNvSpPr txBox="1"/>
          <p:nvPr/>
        </p:nvSpPr>
        <p:spPr>
          <a:xfrm>
            <a:off x="1596105" y="3711100"/>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David Wu*</a:t>
            </a:r>
            <a:endParaRPr sz="1200">
              <a:solidFill>
                <a:srgbClr val="1C2B33"/>
              </a:solidFill>
              <a:latin typeface="Optimistic Text"/>
              <a:ea typeface="Optimistic Text"/>
              <a:cs typeface="Optimistic Text"/>
              <a:sym typeface="Optimistic Text"/>
            </a:endParaRPr>
          </a:p>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FAIR</a:t>
            </a:r>
            <a:endParaRPr sz="1200">
              <a:solidFill>
                <a:srgbClr val="1C2B33"/>
              </a:solidFill>
              <a:latin typeface="Optimistic Text"/>
              <a:ea typeface="Optimistic Text"/>
              <a:cs typeface="Optimistic Text"/>
              <a:sym typeface="Optimistic Text"/>
            </a:endParaRPr>
          </a:p>
        </p:txBody>
      </p:sp>
      <p:pic>
        <p:nvPicPr>
          <p:cNvPr id="671" name="Google Shape;671;p88"/>
          <p:cNvPicPr preferRelativeResize="0"/>
          <p:nvPr/>
        </p:nvPicPr>
        <p:blipFill>
          <a:blip r:embed="rId5">
            <a:alphaModFix/>
          </a:blip>
          <a:stretch>
            <a:fillRect/>
          </a:stretch>
        </p:blipFill>
        <p:spPr>
          <a:xfrm>
            <a:off x="4128428" y="2435750"/>
            <a:ext cx="1003938" cy="1101475"/>
          </a:xfrm>
          <a:prstGeom prst="rect">
            <a:avLst/>
          </a:prstGeom>
          <a:noFill/>
          <a:ln>
            <a:noFill/>
          </a:ln>
        </p:spPr>
      </p:pic>
      <p:pic>
        <p:nvPicPr>
          <p:cNvPr id="672" name="Google Shape;672;p88"/>
          <p:cNvPicPr preferRelativeResize="0"/>
          <p:nvPr/>
        </p:nvPicPr>
        <p:blipFill>
          <a:blip r:embed="rId6">
            <a:alphaModFix/>
          </a:blip>
          <a:stretch>
            <a:fillRect/>
          </a:stretch>
        </p:blipFill>
        <p:spPr>
          <a:xfrm>
            <a:off x="1853521" y="2442175"/>
            <a:ext cx="737991" cy="1101475"/>
          </a:xfrm>
          <a:prstGeom prst="rect">
            <a:avLst/>
          </a:prstGeom>
          <a:noFill/>
          <a:ln>
            <a:noFill/>
          </a:ln>
        </p:spPr>
      </p:pic>
      <p:pic>
        <p:nvPicPr>
          <p:cNvPr id="673" name="Google Shape;673;p88"/>
          <p:cNvPicPr preferRelativeResize="0"/>
          <p:nvPr/>
        </p:nvPicPr>
        <p:blipFill>
          <a:blip r:embed="rId7">
            <a:alphaModFix/>
          </a:blip>
          <a:stretch>
            <a:fillRect/>
          </a:stretch>
        </p:blipFill>
        <p:spPr>
          <a:xfrm>
            <a:off x="2809233" y="2442175"/>
            <a:ext cx="1101475" cy="1101475"/>
          </a:xfrm>
          <a:prstGeom prst="rect">
            <a:avLst/>
          </a:prstGeom>
          <a:noFill/>
          <a:ln>
            <a:noFill/>
          </a:ln>
        </p:spPr>
      </p:pic>
      <p:pic>
        <p:nvPicPr>
          <p:cNvPr id="674" name="Google Shape;674;p88"/>
          <p:cNvPicPr preferRelativeResize="0"/>
          <p:nvPr/>
        </p:nvPicPr>
        <p:blipFill>
          <a:blip r:embed="rId8">
            <a:alphaModFix/>
          </a:blip>
          <a:stretch>
            <a:fillRect/>
          </a:stretch>
        </p:blipFill>
        <p:spPr>
          <a:xfrm>
            <a:off x="534325" y="2442175"/>
            <a:ext cx="1101476" cy="1101476"/>
          </a:xfrm>
          <a:prstGeom prst="rect">
            <a:avLst/>
          </a:prstGeom>
          <a:noFill/>
          <a:ln>
            <a:noFill/>
          </a:ln>
        </p:spPr>
      </p:pic>
      <p:pic>
        <p:nvPicPr>
          <p:cNvPr id="675" name="Google Shape;675;p88"/>
          <p:cNvPicPr preferRelativeResize="0"/>
          <p:nvPr/>
        </p:nvPicPr>
        <p:blipFill>
          <a:blip r:embed="rId9">
            <a:alphaModFix/>
          </a:blip>
          <a:stretch>
            <a:fillRect/>
          </a:stretch>
        </p:blipFill>
        <p:spPr>
          <a:xfrm>
            <a:off x="6669280" y="2455300"/>
            <a:ext cx="714700" cy="1081926"/>
          </a:xfrm>
          <a:prstGeom prst="rect">
            <a:avLst/>
          </a:prstGeom>
          <a:noFill/>
          <a:ln>
            <a:noFill/>
          </a:ln>
        </p:spPr>
      </p:pic>
      <p:sp>
        <p:nvSpPr>
          <p:cNvPr id="676" name="Google Shape;676;p88"/>
          <p:cNvSpPr txBox="1"/>
          <p:nvPr/>
        </p:nvSpPr>
        <p:spPr>
          <a:xfrm>
            <a:off x="6400230" y="3711100"/>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Jacob Andreas</a:t>
            </a:r>
            <a:endParaRPr sz="1200">
              <a:solidFill>
                <a:srgbClr val="1C2B33"/>
              </a:solidFill>
              <a:latin typeface="Optimistic Text"/>
              <a:ea typeface="Optimistic Text"/>
              <a:cs typeface="Optimistic Text"/>
              <a:sym typeface="Optimistic Text"/>
            </a:endParaRPr>
          </a:p>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MIT</a:t>
            </a:r>
            <a:endParaRPr sz="1200">
              <a:solidFill>
                <a:srgbClr val="1C2B33"/>
              </a:solidFill>
              <a:latin typeface="Optimistic Text"/>
              <a:ea typeface="Optimistic Text"/>
              <a:cs typeface="Optimistic Text"/>
              <a:sym typeface="Optimistic Text"/>
            </a:endParaRPr>
          </a:p>
        </p:txBody>
      </p:sp>
      <p:sp>
        <p:nvSpPr>
          <p:cNvPr id="677" name="Google Shape;677;p88"/>
          <p:cNvSpPr txBox="1"/>
          <p:nvPr/>
        </p:nvSpPr>
        <p:spPr>
          <a:xfrm>
            <a:off x="2733567" y="3711100"/>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Gabriele Farina*</a:t>
            </a:r>
            <a:endParaRPr sz="1200">
              <a:solidFill>
                <a:srgbClr val="1C2B33"/>
              </a:solidFill>
              <a:latin typeface="Optimistic Text"/>
              <a:ea typeface="Optimistic Text"/>
              <a:cs typeface="Optimistic Text"/>
              <a:sym typeface="Optimistic Text"/>
            </a:endParaRPr>
          </a:p>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CMU</a:t>
            </a:r>
            <a:endParaRPr sz="1200">
              <a:solidFill>
                <a:srgbClr val="1C2B33"/>
              </a:solidFill>
              <a:latin typeface="Optimistic Text"/>
              <a:ea typeface="Optimistic Text"/>
              <a:cs typeface="Optimistic Text"/>
              <a:sym typeface="Optimistic Text"/>
            </a:endParaRPr>
          </a:p>
        </p:txBody>
      </p:sp>
      <p:sp>
        <p:nvSpPr>
          <p:cNvPr id="678" name="Google Shape;678;p88"/>
          <p:cNvSpPr txBox="1"/>
          <p:nvPr/>
        </p:nvSpPr>
        <p:spPr>
          <a:xfrm>
            <a:off x="458667" y="3711100"/>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Athul P. Jacob*</a:t>
            </a:r>
            <a:endParaRPr sz="1200">
              <a:solidFill>
                <a:srgbClr val="1C2B33"/>
              </a:solidFill>
              <a:latin typeface="Optimistic Text"/>
              <a:ea typeface="Optimistic Text"/>
              <a:cs typeface="Optimistic Text"/>
              <a:sym typeface="Optimistic Text"/>
            </a:endParaRPr>
          </a:p>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FAIR, MIT</a:t>
            </a:r>
            <a:endParaRPr sz="1200">
              <a:solidFill>
                <a:srgbClr val="1C2B33"/>
              </a:solidFill>
              <a:latin typeface="Optimistic Text"/>
              <a:ea typeface="Optimistic Text"/>
              <a:cs typeface="Optimistic Text"/>
              <a:sym typeface="Optimistic Text"/>
            </a:endParaRPr>
          </a:p>
        </p:txBody>
      </p:sp>
      <p:sp>
        <p:nvSpPr>
          <p:cNvPr id="679" name="Google Shape;679;p88"/>
          <p:cNvSpPr txBox="1"/>
          <p:nvPr/>
        </p:nvSpPr>
        <p:spPr>
          <a:xfrm>
            <a:off x="534325" y="4470825"/>
            <a:ext cx="16416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sz="1200">
                <a:solidFill>
                  <a:srgbClr val="1C2B33"/>
                </a:solidFill>
                <a:latin typeface="Optimistic Text"/>
                <a:ea typeface="Optimistic Text"/>
                <a:cs typeface="Optimistic Text"/>
                <a:sym typeface="Optimistic Text"/>
              </a:rPr>
              <a:t>*Equal Contribution</a:t>
            </a:r>
            <a:endParaRPr sz="1200">
              <a:solidFill>
                <a:srgbClr val="1C2B33"/>
              </a:solidFill>
              <a:latin typeface="Optimistic Text"/>
              <a:ea typeface="Optimistic Text"/>
              <a:cs typeface="Optimistic Text"/>
              <a:sym typeface="Optimistic Tex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89"/>
          <p:cNvSpPr txBox="1"/>
          <p:nvPr>
            <p:ph idx="1" type="body"/>
          </p:nvPr>
        </p:nvSpPr>
        <p:spPr>
          <a:xfrm>
            <a:off x="425525" y="1809150"/>
            <a:ext cx="8270100" cy="193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686" name="Google Shape;686;p89"/>
          <p:cNvSpPr txBox="1"/>
          <p:nvPr>
            <p:ph type="title"/>
          </p:nvPr>
        </p:nvSpPr>
        <p:spPr>
          <a:xfrm>
            <a:off x="425513" y="799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pic>
        <p:nvPicPr>
          <p:cNvPr id="687" name="Google Shape;687;p8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id="302" name="Google Shape;302;p54"/>
          <p:cNvPicPr preferRelativeResize="0"/>
          <p:nvPr/>
        </p:nvPicPr>
        <p:blipFill>
          <a:blip r:embed="rId3">
            <a:alphaModFix/>
          </a:blip>
          <a:stretch>
            <a:fillRect/>
          </a:stretch>
        </p:blipFill>
        <p:spPr>
          <a:xfrm>
            <a:off x="3314709" y="0"/>
            <a:ext cx="2514582" cy="5143500"/>
          </a:xfrm>
          <a:prstGeom prst="rect">
            <a:avLst/>
          </a:prstGeom>
          <a:noFill/>
          <a:ln>
            <a:noFill/>
          </a:ln>
        </p:spPr>
      </p:pic>
      <p:pic>
        <p:nvPicPr>
          <p:cNvPr id="303" name="Google Shape;303;p54"/>
          <p:cNvPicPr preferRelativeResize="0"/>
          <p:nvPr/>
        </p:nvPicPr>
        <p:blipFill>
          <a:blip r:embed="rId4">
            <a:alphaModFix/>
          </a:blip>
          <a:stretch>
            <a:fillRect/>
          </a:stretch>
        </p:blipFill>
        <p:spPr>
          <a:xfrm>
            <a:off x="457200" y="304800"/>
            <a:ext cx="2322100" cy="2299975"/>
          </a:xfrm>
          <a:prstGeom prst="rect">
            <a:avLst/>
          </a:prstGeom>
          <a:noFill/>
          <a:ln>
            <a:noFill/>
          </a:ln>
        </p:spPr>
      </p:pic>
      <p:pic>
        <p:nvPicPr>
          <p:cNvPr id="304" name="Google Shape;304;p54"/>
          <p:cNvPicPr preferRelativeResize="0"/>
          <p:nvPr/>
        </p:nvPicPr>
        <p:blipFill>
          <a:blip r:embed="rId5">
            <a:alphaModFix/>
          </a:blip>
          <a:stretch>
            <a:fillRect/>
          </a:stretch>
        </p:blipFill>
        <p:spPr>
          <a:xfrm>
            <a:off x="5959525" y="584600"/>
            <a:ext cx="3009900" cy="1696855"/>
          </a:xfrm>
          <a:prstGeom prst="rect">
            <a:avLst/>
          </a:prstGeom>
          <a:noFill/>
          <a:ln>
            <a:noFill/>
          </a:ln>
        </p:spPr>
      </p:pic>
      <p:sp>
        <p:nvSpPr>
          <p:cNvPr id="305" name="Google Shape;305;p54"/>
          <p:cNvSpPr txBox="1"/>
          <p:nvPr/>
        </p:nvSpPr>
        <p:spPr>
          <a:xfrm>
            <a:off x="5046838" y="3477656"/>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2015</a:t>
            </a:r>
            <a:endParaRPr sz="1000">
              <a:solidFill>
                <a:schemeClr val="accent6"/>
              </a:solidFill>
              <a:latin typeface="Optimistic Text"/>
              <a:ea typeface="Optimistic Text"/>
              <a:cs typeface="Optimistic Text"/>
              <a:sym typeface="Optimistic Text"/>
            </a:endParaRPr>
          </a:p>
        </p:txBody>
      </p:sp>
      <p:sp>
        <p:nvSpPr>
          <p:cNvPr id="306" name="Google Shape;306;p54"/>
          <p:cNvSpPr txBox="1"/>
          <p:nvPr/>
        </p:nvSpPr>
        <p:spPr>
          <a:xfrm>
            <a:off x="4703725" y="3620478"/>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2016</a:t>
            </a:r>
            <a:endParaRPr sz="1000">
              <a:solidFill>
                <a:schemeClr val="accent6"/>
              </a:solidFill>
              <a:latin typeface="Optimistic Text"/>
              <a:ea typeface="Optimistic Text"/>
              <a:cs typeface="Optimistic Text"/>
              <a:sym typeface="Optimistic Tex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90"/>
          <p:cNvSpPr txBox="1"/>
          <p:nvPr>
            <p:ph type="title"/>
          </p:nvPr>
        </p:nvSpPr>
        <p:spPr>
          <a:xfrm>
            <a:off x="425513" y="418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Training on Expert Human Data in Chess</a:t>
            </a:r>
            <a:endParaRPr/>
          </a:p>
        </p:txBody>
      </p:sp>
      <p:sp>
        <p:nvSpPr>
          <p:cNvPr id="694" name="Google Shape;694;p90"/>
          <p:cNvSpPr txBox="1"/>
          <p:nvPr>
            <p:ph idx="1" type="body"/>
          </p:nvPr>
        </p:nvSpPr>
        <p:spPr>
          <a:xfrm>
            <a:off x="425525" y="955100"/>
            <a:ext cx="8270100" cy="1246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Clr>
                <a:schemeClr val="dk1"/>
              </a:buClr>
              <a:buSzPts val="1800"/>
              <a:buNone/>
            </a:pPr>
            <a:r>
              <a:rPr lang="en-GB">
                <a:solidFill>
                  <a:schemeClr val="dk1"/>
                </a:solidFill>
              </a:rPr>
              <a:t>MAIA </a:t>
            </a:r>
            <a:r>
              <a:rPr lang="en-GB" sz="1600">
                <a:solidFill>
                  <a:srgbClr val="0000FF"/>
                </a:solidFill>
              </a:rPr>
              <a:t>[McIlroy-Young et al. KDD-20]</a:t>
            </a:r>
            <a:r>
              <a:rPr lang="en-GB">
                <a:solidFill>
                  <a:schemeClr val="dk1"/>
                </a:solidFill>
              </a:rPr>
              <a:t> is a chess bot trained on </a:t>
            </a:r>
            <a:r>
              <a:rPr b="1" lang="en-GB">
                <a:solidFill>
                  <a:schemeClr val="dk1"/>
                </a:solidFill>
              </a:rPr>
              <a:t>hundreds of millions</a:t>
            </a:r>
            <a:r>
              <a:rPr lang="en-GB">
                <a:solidFill>
                  <a:schemeClr val="dk1"/>
                </a:solidFill>
              </a:rPr>
              <a:t> of human chess games</a:t>
            </a:r>
            <a:endParaRPr>
              <a:solidFill>
                <a:schemeClr val="dk1"/>
              </a:solidFill>
            </a:endParaRPr>
          </a:p>
          <a:p>
            <a:pPr indent="-317500" lvl="0" marL="457200" rtl="0" algn="l">
              <a:lnSpc>
                <a:spcPct val="110000"/>
              </a:lnSpc>
              <a:spcBef>
                <a:spcPts val="800"/>
              </a:spcBef>
              <a:spcAft>
                <a:spcPts val="0"/>
              </a:spcAft>
              <a:buClr>
                <a:schemeClr val="dk1"/>
              </a:buClr>
              <a:buSzPts val="1400"/>
              <a:buChar char="-"/>
            </a:pPr>
            <a:r>
              <a:rPr lang="en-GB">
                <a:solidFill>
                  <a:schemeClr val="dk1"/>
                </a:solidFill>
              </a:rPr>
              <a:t>Different models for different Elo ratings</a:t>
            </a:r>
            <a:endParaRPr>
              <a:solidFill>
                <a:schemeClr val="dk1"/>
              </a:solidFill>
            </a:endParaRPr>
          </a:p>
          <a:p>
            <a:pPr indent="-317500" lvl="0" marL="457200" rtl="0" algn="l">
              <a:lnSpc>
                <a:spcPct val="110000"/>
              </a:lnSpc>
              <a:spcBef>
                <a:spcPts val="0"/>
              </a:spcBef>
              <a:spcAft>
                <a:spcPts val="0"/>
              </a:spcAft>
              <a:buClr>
                <a:schemeClr val="dk1"/>
              </a:buClr>
              <a:buSzPts val="1400"/>
              <a:buChar char="-"/>
            </a:pPr>
            <a:r>
              <a:rPr lang="en-GB">
                <a:solidFill>
                  <a:schemeClr val="dk1"/>
                </a:solidFill>
              </a:rPr>
              <a:t>Achieves SOTA accuracy in predicting human moves, including experts</a:t>
            </a:r>
            <a:endParaRPr b="1">
              <a:solidFill>
                <a:schemeClr val="dk1"/>
              </a:solidFill>
            </a:endParaRPr>
          </a:p>
          <a:p>
            <a:pPr indent="0" lvl="0" marL="0" rtl="0" algn="l">
              <a:lnSpc>
                <a:spcPct val="110000"/>
              </a:lnSpc>
              <a:spcBef>
                <a:spcPts val="800"/>
              </a:spcBef>
              <a:spcAft>
                <a:spcPts val="0"/>
              </a:spcAft>
              <a:buClr>
                <a:schemeClr val="dk1"/>
              </a:buClr>
              <a:buSzPts val="1800"/>
              <a:buNone/>
            </a:pPr>
            <a:r>
              <a:t/>
            </a:r>
            <a:endParaRPr>
              <a:solidFill>
                <a:schemeClr val="dk1"/>
              </a:solidFill>
            </a:endParaRPr>
          </a:p>
          <a:p>
            <a:pPr indent="0" lvl="0" marL="0" rtl="0" algn="l">
              <a:lnSpc>
                <a:spcPct val="110000"/>
              </a:lnSpc>
              <a:spcBef>
                <a:spcPts val="800"/>
              </a:spcBef>
              <a:spcAft>
                <a:spcPts val="0"/>
              </a:spcAft>
              <a:buClr>
                <a:schemeClr val="dk1"/>
              </a:buClr>
              <a:buSzPts val="1800"/>
              <a:buNone/>
            </a:pPr>
            <a:r>
              <a:rPr lang="en-GB">
                <a:solidFill>
                  <a:schemeClr val="dk1"/>
                </a:solidFill>
              </a:rPr>
              <a:t>For high-Elo models, MAIA is 100-300 Elo below the target Elo rating</a:t>
            </a:r>
            <a:endParaRPr>
              <a:solidFill>
                <a:schemeClr val="dk1"/>
              </a:solidFill>
            </a:endParaRPr>
          </a:p>
        </p:txBody>
      </p:sp>
      <p:sp>
        <p:nvSpPr>
          <p:cNvPr id="695" name="Google Shape;695;p90"/>
          <p:cNvSpPr/>
          <p:nvPr/>
        </p:nvSpPr>
        <p:spPr>
          <a:xfrm>
            <a:off x="429775" y="4783050"/>
            <a:ext cx="644700" cy="13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91"/>
          <p:cNvSpPr txBox="1"/>
          <p:nvPr>
            <p:ph type="title"/>
          </p:nvPr>
        </p:nvSpPr>
        <p:spPr>
          <a:xfrm>
            <a:off x="425513" y="418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Training on Expert Human Data in Chess</a:t>
            </a:r>
            <a:endParaRPr/>
          </a:p>
        </p:txBody>
      </p:sp>
      <p:sp>
        <p:nvSpPr>
          <p:cNvPr id="702" name="Google Shape;702;p91"/>
          <p:cNvSpPr txBox="1"/>
          <p:nvPr>
            <p:ph idx="1" type="body"/>
          </p:nvPr>
        </p:nvSpPr>
        <p:spPr>
          <a:xfrm>
            <a:off x="425525" y="955100"/>
            <a:ext cx="8270100" cy="1246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Clr>
                <a:schemeClr val="dk1"/>
              </a:buClr>
              <a:buSzPts val="1800"/>
              <a:buNone/>
            </a:pPr>
            <a:r>
              <a:rPr lang="en-GB">
                <a:solidFill>
                  <a:schemeClr val="dk1"/>
                </a:solidFill>
              </a:rPr>
              <a:t>MAIA </a:t>
            </a:r>
            <a:r>
              <a:rPr lang="en-GB" sz="1600">
                <a:solidFill>
                  <a:srgbClr val="0000FF"/>
                </a:solidFill>
              </a:rPr>
              <a:t>[McIlroy-Young et al. KDD-20]</a:t>
            </a:r>
            <a:r>
              <a:rPr lang="en-GB">
                <a:solidFill>
                  <a:schemeClr val="dk1"/>
                </a:solidFill>
              </a:rPr>
              <a:t> is a chess bot trained on </a:t>
            </a:r>
            <a:r>
              <a:rPr b="1" lang="en-GB">
                <a:solidFill>
                  <a:schemeClr val="dk1"/>
                </a:solidFill>
              </a:rPr>
              <a:t>hundreds of millions</a:t>
            </a:r>
            <a:r>
              <a:rPr lang="en-GB">
                <a:solidFill>
                  <a:schemeClr val="dk1"/>
                </a:solidFill>
              </a:rPr>
              <a:t> of human chess games</a:t>
            </a:r>
            <a:endParaRPr>
              <a:solidFill>
                <a:schemeClr val="dk1"/>
              </a:solidFill>
            </a:endParaRPr>
          </a:p>
          <a:p>
            <a:pPr indent="-317500" lvl="0" marL="457200" rtl="0" algn="l">
              <a:lnSpc>
                <a:spcPct val="110000"/>
              </a:lnSpc>
              <a:spcBef>
                <a:spcPts val="800"/>
              </a:spcBef>
              <a:spcAft>
                <a:spcPts val="0"/>
              </a:spcAft>
              <a:buClr>
                <a:schemeClr val="dk1"/>
              </a:buClr>
              <a:buSzPts val="1400"/>
              <a:buChar char="-"/>
            </a:pPr>
            <a:r>
              <a:rPr lang="en-GB">
                <a:solidFill>
                  <a:schemeClr val="dk1"/>
                </a:solidFill>
              </a:rPr>
              <a:t>Different models for different Elo ratings</a:t>
            </a:r>
            <a:endParaRPr>
              <a:solidFill>
                <a:schemeClr val="dk1"/>
              </a:solidFill>
            </a:endParaRPr>
          </a:p>
          <a:p>
            <a:pPr indent="-317500" lvl="0" marL="457200" rtl="0" algn="l">
              <a:lnSpc>
                <a:spcPct val="110000"/>
              </a:lnSpc>
              <a:spcBef>
                <a:spcPts val="0"/>
              </a:spcBef>
              <a:spcAft>
                <a:spcPts val="0"/>
              </a:spcAft>
              <a:buClr>
                <a:schemeClr val="dk1"/>
              </a:buClr>
              <a:buSzPts val="1400"/>
              <a:buChar char="-"/>
            </a:pPr>
            <a:r>
              <a:rPr lang="en-GB">
                <a:solidFill>
                  <a:schemeClr val="dk1"/>
                </a:solidFill>
              </a:rPr>
              <a:t>Achieves SOTA accuracy in predicting human moves, including experts</a:t>
            </a:r>
            <a:endParaRPr b="1">
              <a:solidFill>
                <a:schemeClr val="dk1"/>
              </a:solidFill>
            </a:endParaRPr>
          </a:p>
          <a:p>
            <a:pPr indent="0" lvl="0" marL="0" rtl="0" algn="l">
              <a:lnSpc>
                <a:spcPct val="110000"/>
              </a:lnSpc>
              <a:spcBef>
                <a:spcPts val="800"/>
              </a:spcBef>
              <a:spcAft>
                <a:spcPts val="0"/>
              </a:spcAft>
              <a:buClr>
                <a:schemeClr val="dk1"/>
              </a:buClr>
              <a:buSzPts val="1800"/>
              <a:buNone/>
            </a:pPr>
            <a:r>
              <a:t/>
            </a:r>
            <a:endParaRPr>
              <a:solidFill>
                <a:schemeClr val="dk1"/>
              </a:solidFill>
            </a:endParaRPr>
          </a:p>
          <a:p>
            <a:pPr indent="0" lvl="0" marL="0" rtl="0" algn="l">
              <a:lnSpc>
                <a:spcPct val="110000"/>
              </a:lnSpc>
              <a:spcBef>
                <a:spcPts val="800"/>
              </a:spcBef>
              <a:spcAft>
                <a:spcPts val="0"/>
              </a:spcAft>
              <a:buClr>
                <a:schemeClr val="dk1"/>
              </a:buClr>
              <a:buSzPts val="1800"/>
              <a:buNone/>
            </a:pPr>
            <a:r>
              <a:rPr lang="en-GB">
                <a:solidFill>
                  <a:schemeClr val="dk1"/>
                </a:solidFill>
              </a:rPr>
              <a:t>For high-Elo models, MAIA is 100-300 Elo below the target Elo rating</a:t>
            </a:r>
            <a:endParaRPr>
              <a:solidFill>
                <a:schemeClr val="dk1"/>
              </a:solidFill>
            </a:endParaRPr>
          </a:p>
          <a:p>
            <a:pPr indent="0" lvl="0" marL="0" rtl="0" algn="l">
              <a:lnSpc>
                <a:spcPct val="110000"/>
              </a:lnSpc>
              <a:spcBef>
                <a:spcPts val="800"/>
              </a:spcBef>
              <a:spcAft>
                <a:spcPts val="0"/>
              </a:spcAft>
              <a:buClr>
                <a:schemeClr val="dk1"/>
              </a:buClr>
              <a:buSzPts val="1800"/>
              <a:buNone/>
            </a:pPr>
            <a:r>
              <a:t/>
            </a:r>
            <a:endParaRPr>
              <a:solidFill>
                <a:schemeClr val="dk1"/>
              </a:solidFill>
            </a:endParaRPr>
          </a:p>
          <a:p>
            <a:pPr indent="0" lvl="0" marL="0" rtl="0" algn="l">
              <a:lnSpc>
                <a:spcPct val="110000"/>
              </a:lnSpc>
              <a:spcBef>
                <a:spcPts val="800"/>
              </a:spcBef>
              <a:spcAft>
                <a:spcPts val="0"/>
              </a:spcAft>
              <a:buClr>
                <a:schemeClr val="dk1"/>
              </a:buClr>
              <a:buSzPts val="1800"/>
              <a:buNone/>
            </a:pPr>
            <a:r>
              <a:rPr lang="en-GB">
                <a:solidFill>
                  <a:schemeClr val="dk1"/>
                </a:solidFill>
              </a:rPr>
              <a:t>Hypothesis: approximating human </a:t>
            </a:r>
            <a:r>
              <a:rPr i="1" lang="en-GB">
                <a:solidFill>
                  <a:schemeClr val="dk1"/>
                </a:solidFill>
              </a:rPr>
              <a:t>planning</a:t>
            </a:r>
            <a:r>
              <a:rPr lang="en-GB">
                <a:solidFill>
                  <a:schemeClr val="dk1"/>
                </a:solidFill>
              </a:rPr>
              <a:t> is hard for neural nets</a:t>
            </a:r>
            <a:endParaRPr>
              <a:solidFill>
                <a:schemeClr val="dk1"/>
              </a:solidFill>
            </a:endParaRPr>
          </a:p>
        </p:txBody>
      </p:sp>
      <p:sp>
        <p:nvSpPr>
          <p:cNvPr id="703" name="Google Shape;703;p91"/>
          <p:cNvSpPr/>
          <p:nvPr/>
        </p:nvSpPr>
        <p:spPr>
          <a:xfrm>
            <a:off x="429775" y="4783050"/>
            <a:ext cx="644700" cy="13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92"/>
          <p:cNvSpPr txBox="1"/>
          <p:nvPr>
            <p:ph type="title"/>
          </p:nvPr>
        </p:nvSpPr>
        <p:spPr>
          <a:xfrm>
            <a:off x="425513" y="418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Training on Expert Human Data in Chess</a:t>
            </a:r>
            <a:endParaRPr/>
          </a:p>
        </p:txBody>
      </p:sp>
      <p:sp>
        <p:nvSpPr>
          <p:cNvPr id="710" name="Google Shape;710;p92"/>
          <p:cNvSpPr txBox="1"/>
          <p:nvPr>
            <p:ph idx="1" type="body"/>
          </p:nvPr>
        </p:nvSpPr>
        <p:spPr>
          <a:xfrm>
            <a:off x="425525" y="955100"/>
            <a:ext cx="8270100" cy="1246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Clr>
                <a:schemeClr val="dk1"/>
              </a:buClr>
              <a:buSzPts val="1800"/>
              <a:buNone/>
            </a:pPr>
            <a:r>
              <a:rPr lang="en-GB">
                <a:solidFill>
                  <a:schemeClr val="dk1"/>
                </a:solidFill>
              </a:rPr>
              <a:t>MAIA </a:t>
            </a:r>
            <a:r>
              <a:rPr lang="en-GB" sz="1600">
                <a:solidFill>
                  <a:srgbClr val="0000FF"/>
                </a:solidFill>
              </a:rPr>
              <a:t>[McIlroy-Young et al. KDD-20]</a:t>
            </a:r>
            <a:r>
              <a:rPr lang="en-GB">
                <a:solidFill>
                  <a:schemeClr val="dk1"/>
                </a:solidFill>
              </a:rPr>
              <a:t> is a chess bot trained on </a:t>
            </a:r>
            <a:r>
              <a:rPr b="1" lang="en-GB">
                <a:solidFill>
                  <a:schemeClr val="dk1"/>
                </a:solidFill>
              </a:rPr>
              <a:t>hundreds of millions</a:t>
            </a:r>
            <a:r>
              <a:rPr lang="en-GB">
                <a:solidFill>
                  <a:schemeClr val="dk1"/>
                </a:solidFill>
              </a:rPr>
              <a:t> of human chess games</a:t>
            </a:r>
            <a:endParaRPr>
              <a:solidFill>
                <a:schemeClr val="dk1"/>
              </a:solidFill>
            </a:endParaRPr>
          </a:p>
          <a:p>
            <a:pPr indent="-317500" lvl="0" marL="457200" rtl="0" algn="l">
              <a:lnSpc>
                <a:spcPct val="110000"/>
              </a:lnSpc>
              <a:spcBef>
                <a:spcPts val="800"/>
              </a:spcBef>
              <a:spcAft>
                <a:spcPts val="0"/>
              </a:spcAft>
              <a:buClr>
                <a:schemeClr val="dk1"/>
              </a:buClr>
              <a:buSzPts val="1400"/>
              <a:buChar char="-"/>
            </a:pPr>
            <a:r>
              <a:rPr lang="en-GB">
                <a:solidFill>
                  <a:schemeClr val="dk1"/>
                </a:solidFill>
              </a:rPr>
              <a:t>Different models for different Elo ratings</a:t>
            </a:r>
            <a:endParaRPr>
              <a:solidFill>
                <a:schemeClr val="dk1"/>
              </a:solidFill>
            </a:endParaRPr>
          </a:p>
          <a:p>
            <a:pPr indent="-317500" lvl="0" marL="457200" rtl="0" algn="l">
              <a:lnSpc>
                <a:spcPct val="110000"/>
              </a:lnSpc>
              <a:spcBef>
                <a:spcPts val="0"/>
              </a:spcBef>
              <a:spcAft>
                <a:spcPts val="0"/>
              </a:spcAft>
              <a:buClr>
                <a:schemeClr val="dk1"/>
              </a:buClr>
              <a:buSzPts val="1400"/>
              <a:buChar char="-"/>
            </a:pPr>
            <a:r>
              <a:rPr lang="en-GB">
                <a:solidFill>
                  <a:schemeClr val="dk1"/>
                </a:solidFill>
              </a:rPr>
              <a:t>Achieves SOTA accuracy in predicting human moves, including experts</a:t>
            </a:r>
            <a:endParaRPr b="1">
              <a:solidFill>
                <a:schemeClr val="dk1"/>
              </a:solidFill>
            </a:endParaRPr>
          </a:p>
          <a:p>
            <a:pPr indent="0" lvl="0" marL="0" rtl="0" algn="l">
              <a:lnSpc>
                <a:spcPct val="110000"/>
              </a:lnSpc>
              <a:spcBef>
                <a:spcPts val="800"/>
              </a:spcBef>
              <a:spcAft>
                <a:spcPts val="0"/>
              </a:spcAft>
              <a:buClr>
                <a:schemeClr val="dk1"/>
              </a:buClr>
              <a:buSzPts val="1800"/>
              <a:buNone/>
            </a:pPr>
            <a:r>
              <a:t/>
            </a:r>
            <a:endParaRPr>
              <a:solidFill>
                <a:schemeClr val="dk1"/>
              </a:solidFill>
            </a:endParaRPr>
          </a:p>
          <a:p>
            <a:pPr indent="0" lvl="0" marL="0" rtl="0" algn="l">
              <a:lnSpc>
                <a:spcPct val="110000"/>
              </a:lnSpc>
              <a:spcBef>
                <a:spcPts val="800"/>
              </a:spcBef>
              <a:spcAft>
                <a:spcPts val="0"/>
              </a:spcAft>
              <a:buClr>
                <a:schemeClr val="dk1"/>
              </a:buClr>
              <a:buSzPts val="1800"/>
              <a:buNone/>
            </a:pPr>
            <a:r>
              <a:rPr lang="en-GB">
                <a:solidFill>
                  <a:schemeClr val="dk1"/>
                </a:solidFill>
              </a:rPr>
              <a:t>For high-Elo models, MAIA is 100-300 Elo below the target Elo rating</a:t>
            </a:r>
            <a:endParaRPr>
              <a:solidFill>
                <a:schemeClr val="dk1"/>
              </a:solidFill>
            </a:endParaRPr>
          </a:p>
          <a:p>
            <a:pPr indent="0" lvl="0" marL="0" rtl="0" algn="l">
              <a:lnSpc>
                <a:spcPct val="110000"/>
              </a:lnSpc>
              <a:spcBef>
                <a:spcPts val="800"/>
              </a:spcBef>
              <a:spcAft>
                <a:spcPts val="0"/>
              </a:spcAft>
              <a:buClr>
                <a:schemeClr val="dk1"/>
              </a:buClr>
              <a:buSzPts val="1800"/>
              <a:buNone/>
            </a:pPr>
            <a:r>
              <a:t/>
            </a:r>
            <a:endParaRPr>
              <a:solidFill>
                <a:schemeClr val="dk1"/>
              </a:solidFill>
            </a:endParaRPr>
          </a:p>
          <a:p>
            <a:pPr indent="0" lvl="0" marL="0" rtl="0" algn="l">
              <a:lnSpc>
                <a:spcPct val="110000"/>
              </a:lnSpc>
              <a:spcBef>
                <a:spcPts val="800"/>
              </a:spcBef>
              <a:spcAft>
                <a:spcPts val="0"/>
              </a:spcAft>
              <a:buClr>
                <a:schemeClr val="dk1"/>
              </a:buClr>
              <a:buSzPts val="1800"/>
              <a:buNone/>
            </a:pPr>
            <a:r>
              <a:rPr lang="en-GB">
                <a:solidFill>
                  <a:schemeClr val="dk1"/>
                </a:solidFill>
              </a:rPr>
              <a:t>Hypothesis: approximating human </a:t>
            </a:r>
            <a:r>
              <a:rPr i="1" lang="en-GB">
                <a:solidFill>
                  <a:schemeClr val="dk1"/>
                </a:solidFill>
              </a:rPr>
              <a:t>planning</a:t>
            </a:r>
            <a:r>
              <a:rPr lang="en-GB">
                <a:solidFill>
                  <a:schemeClr val="dk1"/>
                </a:solidFill>
              </a:rPr>
              <a:t> is hard for neural nets</a:t>
            </a:r>
            <a:endParaRPr>
              <a:solidFill>
                <a:schemeClr val="dk1"/>
              </a:solidFill>
            </a:endParaRPr>
          </a:p>
          <a:p>
            <a:pPr indent="-317500" lvl="0" marL="457200" rtl="0" algn="l">
              <a:lnSpc>
                <a:spcPct val="110000"/>
              </a:lnSpc>
              <a:spcBef>
                <a:spcPts val="800"/>
              </a:spcBef>
              <a:spcAft>
                <a:spcPts val="0"/>
              </a:spcAft>
              <a:buClr>
                <a:schemeClr val="dk1"/>
              </a:buClr>
              <a:buSzPts val="1400"/>
              <a:buChar char="-"/>
            </a:pPr>
            <a:r>
              <a:rPr lang="en-GB">
                <a:solidFill>
                  <a:schemeClr val="dk1"/>
                </a:solidFill>
              </a:rPr>
              <a:t>There is one version of chess with no MAIA Elo gap: bullet chess</a:t>
            </a:r>
            <a:endParaRPr>
              <a:solidFill>
                <a:schemeClr val="dk1"/>
              </a:solidFill>
            </a:endParaRPr>
          </a:p>
        </p:txBody>
      </p:sp>
      <p:sp>
        <p:nvSpPr>
          <p:cNvPr id="711" name="Google Shape;711;p92"/>
          <p:cNvSpPr/>
          <p:nvPr/>
        </p:nvSpPr>
        <p:spPr>
          <a:xfrm>
            <a:off x="429775" y="4783050"/>
            <a:ext cx="644700" cy="131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descr="Image result for diplomacy board game" id="716" name="Google Shape;716;p93"/>
          <p:cNvPicPr preferRelativeResize="0"/>
          <p:nvPr/>
        </p:nvPicPr>
        <p:blipFill rotWithShape="1">
          <a:blip r:embed="rId3">
            <a:alphaModFix/>
          </a:blip>
          <a:srcRect b="0" l="0" r="0" t="0"/>
          <a:stretch/>
        </p:blipFill>
        <p:spPr>
          <a:xfrm>
            <a:off x="6365350" y="3100800"/>
            <a:ext cx="1507651" cy="1118900"/>
          </a:xfrm>
          <a:prstGeom prst="rect">
            <a:avLst/>
          </a:prstGeom>
          <a:noFill/>
          <a:ln>
            <a:noFill/>
          </a:ln>
        </p:spPr>
      </p:pic>
      <p:sp>
        <p:nvSpPr>
          <p:cNvPr id="717" name="Google Shape;717;p93"/>
          <p:cNvSpPr txBox="1"/>
          <p:nvPr>
            <p:ph type="title"/>
          </p:nvPr>
        </p:nvSpPr>
        <p:spPr>
          <a:xfrm>
            <a:off x="425513" y="3420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Intuition vs. Planning</a:t>
            </a:r>
            <a:endParaRPr/>
          </a:p>
          <a:p>
            <a:pPr indent="0" lvl="0" marL="0" rtl="0" algn="l">
              <a:lnSpc>
                <a:spcPct val="110000"/>
              </a:lnSpc>
              <a:spcBef>
                <a:spcPts val="0"/>
              </a:spcBef>
              <a:spcAft>
                <a:spcPts val="0"/>
              </a:spcAft>
              <a:buClr>
                <a:schemeClr val="dk2"/>
              </a:buClr>
              <a:buSzPts val="1800"/>
              <a:buFont typeface="Arial"/>
              <a:buNone/>
            </a:pPr>
            <a:r>
              <a:t/>
            </a:r>
            <a:endParaRPr/>
          </a:p>
        </p:txBody>
      </p:sp>
      <p:sp>
        <p:nvSpPr>
          <p:cNvPr id="718" name="Google Shape;718;p93"/>
          <p:cNvSpPr txBox="1"/>
          <p:nvPr>
            <p:ph idx="1" type="body"/>
          </p:nvPr>
        </p:nvSpPr>
        <p:spPr>
          <a:xfrm>
            <a:off x="189400" y="818550"/>
            <a:ext cx="8871600" cy="9177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None/>
            </a:pPr>
            <a:r>
              <a:rPr b="1" lang="en-GB" sz="2100">
                <a:solidFill>
                  <a:schemeClr val="dk1"/>
                </a:solidFill>
              </a:rPr>
              <a:t>Hypothesis:</a:t>
            </a:r>
            <a:r>
              <a:rPr lang="en-GB" sz="2100">
                <a:solidFill>
                  <a:schemeClr val="dk1"/>
                </a:solidFill>
              </a:rPr>
              <a:t> Search is more important for modeling human behavior in situations in which humans spend more time planning</a:t>
            </a:r>
            <a:endParaRPr b="1" sz="1600">
              <a:solidFill>
                <a:schemeClr val="dk1"/>
              </a:solidFill>
            </a:endParaRPr>
          </a:p>
        </p:txBody>
      </p:sp>
      <p:cxnSp>
        <p:nvCxnSpPr>
          <p:cNvPr id="719" name="Google Shape;719;p93"/>
          <p:cNvCxnSpPr/>
          <p:nvPr/>
        </p:nvCxnSpPr>
        <p:spPr>
          <a:xfrm>
            <a:off x="327092" y="2457450"/>
            <a:ext cx="8515500" cy="0"/>
          </a:xfrm>
          <a:prstGeom prst="straightConnector1">
            <a:avLst/>
          </a:prstGeom>
          <a:noFill/>
          <a:ln cap="flat" cmpd="sng" w="88900">
            <a:solidFill>
              <a:srgbClr val="4A7DBA"/>
            </a:solidFill>
            <a:prstDash val="solid"/>
            <a:round/>
            <a:headEnd len="med" w="med" type="triangle"/>
            <a:tailEnd len="med" w="med" type="triangle"/>
          </a:ln>
        </p:spPr>
      </p:cxnSp>
      <p:sp>
        <p:nvSpPr>
          <p:cNvPr id="720" name="Google Shape;720;p93"/>
          <p:cNvSpPr txBox="1"/>
          <p:nvPr/>
        </p:nvSpPr>
        <p:spPr>
          <a:xfrm>
            <a:off x="6439275" y="1944550"/>
            <a:ext cx="26709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600">
                <a:solidFill>
                  <a:schemeClr val="dk1"/>
                </a:solidFill>
                <a:latin typeface="Calibri"/>
                <a:ea typeface="Calibri"/>
                <a:cs typeface="Calibri"/>
                <a:sym typeface="Calibri"/>
              </a:rPr>
              <a:t>More Planning/Reasoning</a:t>
            </a:r>
            <a:endParaRPr sz="1600"/>
          </a:p>
        </p:txBody>
      </p:sp>
      <p:sp>
        <p:nvSpPr>
          <p:cNvPr id="721" name="Google Shape;721;p93"/>
          <p:cNvSpPr txBox="1"/>
          <p:nvPr/>
        </p:nvSpPr>
        <p:spPr>
          <a:xfrm>
            <a:off x="22425" y="1944550"/>
            <a:ext cx="23766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GB" sz="1600">
                <a:solidFill>
                  <a:schemeClr val="dk1"/>
                </a:solidFill>
                <a:latin typeface="Calibri"/>
                <a:ea typeface="Calibri"/>
                <a:cs typeface="Calibri"/>
                <a:sym typeface="Calibri"/>
              </a:rPr>
              <a:t>More Intuition/Reflex</a:t>
            </a:r>
            <a:endParaRPr sz="1600"/>
          </a:p>
        </p:txBody>
      </p:sp>
      <p:pic>
        <p:nvPicPr>
          <p:cNvPr descr="C:\Users\Noam\AppData\Local\Microsoft\Windows\INetCache\IE\NI19E0PC\Chess-king[1].jpg" id="722" name="Google Shape;722;p93"/>
          <p:cNvPicPr preferRelativeResize="0"/>
          <p:nvPr/>
        </p:nvPicPr>
        <p:blipFill rotWithShape="1">
          <a:blip r:embed="rId4">
            <a:alphaModFix/>
          </a:blip>
          <a:srcRect b="0" l="0" r="0" t="0"/>
          <a:stretch/>
        </p:blipFill>
        <p:spPr>
          <a:xfrm>
            <a:off x="7713450" y="2719077"/>
            <a:ext cx="827696" cy="619625"/>
          </a:xfrm>
          <a:prstGeom prst="rect">
            <a:avLst/>
          </a:prstGeom>
          <a:noFill/>
          <a:ln>
            <a:noFill/>
          </a:ln>
        </p:spPr>
      </p:pic>
      <p:pic>
        <p:nvPicPr>
          <p:cNvPr descr="C:\Users\Noam\AppData\Local\Microsoft\Windows\INetCache\IE\NI19E0PC\Poker_cards_and_chips[1].jpg" id="723" name="Google Shape;723;p93"/>
          <p:cNvPicPr preferRelativeResize="0"/>
          <p:nvPr/>
        </p:nvPicPr>
        <p:blipFill rotWithShape="1">
          <a:blip r:embed="rId5">
            <a:alphaModFix/>
          </a:blip>
          <a:srcRect b="0" l="0" r="0" t="0"/>
          <a:stretch/>
        </p:blipFill>
        <p:spPr>
          <a:xfrm>
            <a:off x="5331725" y="2671822"/>
            <a:ext cx="932450" cy="619625"/>
          </a:xfrm>
          <a:prstGeom prst="rect">
            <a:avLst/>
          </a:prstGeom>
          <a:noFill/>
          <a:ln>
            <a:noFill/>
          </a:ln>
        </p:spPr>
      </p:pic>
      <p:sp>
        <p:nvSpPr>
          <p:cNvPr id="724" name="Google Shape;724;p93"/>
          <p:cNvSpPr txBox="1"/>
          <p:nvPr/>
        </p:nvSpPr>
        <p:spPr>
          <a:xfrm>
            <a:off x="2276760" y="3768530"/>
            <a:ext cx="821100" cy="31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200">
                <a:latin typeface="Calibri"/>
                <a:ea typeface="Calibri"/>
                <a:cs typeface="Calibri"/>
                <a:sym typeface="Calibri"/>
              </a:rPr>
              <a:t>Real-Time Games</a:t>
            </a:r>
            <a:endParaRPr/>
          </a:p>
        </p:txBody>
      </p:sp>
      <p:pic>
        <p:nvPicPr>
          <p:cNvPr id="725" name="Google Shape;725;p93"/>
          <p:cNvPicPr preferRelativeResize="0"/>
          <p:nvPr/>
        </p:nvPicPr>
        <p:blipFill rotWithShape="1">
          <a:blip r:embed="rId6">
            <a:alphaModFix/>
          </a:blip>
          <a:srcRect b="0" l="0" r="0" t="0"/>
          <a:stretch/>
        </p:blipFill>
        <p:spPr>
          <a:xfrm>
            <a:off x="1958357" y="2719084"/>
            <a:ext cx="1361546" cy="1049432"/>
          </a:xfrm>
          <a:prstGeom prst="rect">
            <a:avLst/>
          </a:prstGeom>
          <a:noFill/>
          <a:ln>
            <a:noFill/>
          </a:ln>
        </p:spPr>
      </p:pic>
      <p:sp>
        <p:nvSpPr>
          <p:cNvPr id="726" name="Google Shape;726;p93"/>
          <p:cNvSpPr txBox="1"/>
          <p:nvPr/>
        </p:nvSpPr>
        <p:spPr>
          <a:xfrm>
            <a:off x="5387410" y="3291455"/>
            <a:ext cx="821100" cy="31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200">
                <a:latin typeface="Calibri"/>
                <a:ea typeface="Calibri"/>
                <a:cs typeface="Calibri"/>
                <a:sym typeface="Calibri"/>
              </a:rPr>
              <a:t>Poker</a:t>
            </a:r>
            <a:endParaRPr/>
          </a:p>
        </p:txBody>
      </p:sp>
      <p:sp>
        <p:nvSpPr>
          <p:cNvPr id="727" name="Google Shape;727;p93"/>
          <p:cNvSpPr txBox="1"/>
          <p:nvPr/>
        </p:nvSpPr>
        <p:spPr>
          <a:xfrm>
            <a:off x="6669474" y="4219700"/>
            <a:ext cx="899400" cy="31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200">
                <a:latin typeface="Calibri"/>
                <a:ea typeface="Calibri"/>
                <a:cs typeface="Calibri"/>
                <a:sym typeface="Calibri"/>
              </a:rPr>
              <a:t>Diplomacy</a:t>
            </a:r>
            <a:endParaRPr/>
          </a:p>
        </p:txBody>
      </p:sp>
      <p:sp>
        <p:nvSpPr>
          <p:cNvPr id="728" name="Google Shape;728;p93"/>
          <p:cNvSpPr txBox="1"/>
          <p:nvPr/>
        </p:nvSpPr>
        <p:spPr>
          <a:xfrm>
            <a:off x="7677599" y="3338700"/>
            <a:ext cx="899400" cy="31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200">
                <a:latin typeface="Calibri"/>
                <a:ea typeface="Calibri"/>
                <a:cs typeface="Calibri"/>
                <a:sym typeface="Calibri"/>
              </a:rPr>
              <a:t>Chess</a:t>
            </a:r>
            <a:endParaRPr/>
          </a:p>
        </p:txBody>
      </p:sp>
      <p:pic>
        <p:nvPicPr>
          <p:cNvPr id="729" name="Google Shape;729;p93"/>
          <p:cNvPicPr preferRelativeResize="0"/>
          <p:nvPr/>
        </p:nvPicPr>
        <p:blipFill>
          <a:blip r:embed="rId7">
            <a:alphaModFix/>
          </a:blip>
          <a:stretch>
            <a:fillRect/>
          </a:stretch>
        </p:blipFill>
        <p:spPr>
          <a:xfrm>
            <a:off x="117725" y="2671825"/>
            <a:ext cx="1507651" cy="1412696"/>
          </a:xfrm>
          <a:prstGeom prst="rect">
            <a:avLst/>
          </a:prstGeom>
          <a:noFill/>
          <a:ln>
            <a:noFill/>
          </a:ln>
        </p:spPr>
      </p:pic>
      <p:sp>
        <p:nvSpPr>
          <p:cNvPr id="730" name="Google Shape;730;p93"/>
          <p:cNvSpPr txBox="1"/>
          <p:nvPr/>
        </p:nvSpPr>
        <p:spPr>
          <a:xfrm>
            <a:off x="380900" y="4084525"/>
            <a:ext cx="981300" cy="31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200">
                <a:latin typeface="Calibri"/>
                <a:ea typeface="Calibri"/>
                <a:cs typeface="Calibri"/>
                <a:sym typeface="Calibri"/>
              </a:rPr>
              <a:t>Image Recognition</a:t>
            </a:r>
            <a:endParaRPr/>
          </a:p>
        </p:txBody>
      </p:sp>
      <p:pic>
        <p:nvPicPr>
          <p:cNvPr id="731" name="Google Shape;731;p93"/>
          <p:cNvPicPr preferRelativeResize="0"/>
          <p:nvPr/>
        </p:nvPicPr>
        <p:blipFill>
          <a:blip r:embed="rId8">
            <a:alphaModFix/>
          </a:blip>
          <a:stretch>
            <a:fillRect/>
          </a:stretch>
        </p:blipFill>
        <p:spPr>
          <a:xfrm>
            <a:off x="3621724" y="2590475"/>
            <a:ext cx="1507651" cy="1431907"/>
          </a:xfrm>
          <a:prstGeom prst="rect">
            <a:avLst/>
          </a:prstGeom>
          <a:noFill/>
          <a:ln>
            <a:noFill/>
          </a:ln>
        </p:spPr>
      </p:pic>
      <p:sp>
        <p:nvSpPr>
          <p:cNvPr id="732" name="Google Shape;732;p93"/>
          <p:cNvSpPr txBox="1"/>
          <p:nvPr/>
        </p:nvSpPr>
        <p:spPr>
          <a:xfrm>
            <a:off x="3965010" y="4022380"/>
            <a:ext cx="821100" cy="315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200">
                <a:latin typeface="Calibri"/>
                <a:ea typeface="Calibri"/>
                <a:cs typeface="Calibri"/>
                <a:sym typeface="Calibri"/>
              </a:rPr>
              <a:t>NLP</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4"/>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Self-Play RL+Search vs. Supervised Learning</a:t>
            </a:r>
            <a:endParaRPr/>
          </a:p>
        </p:txBody>
      </p:sp>
      <p:sp>
        <p:nvSpPr>
          <p:cNvPr id="738" name="Google Shape;738;p94"/>
          <p:cNvSpPr txBox="1"/>
          <p:nvPr>
            <p:ph idx="1" type="body"/>
          </p:nvPr>
        </p:nvSpPr>
        <p:spPr>
          <a:xfrm>
            <a:off x="189400" y="1580550"/>
            <a:ext cx="8954700" cy="1936500"/>
          </a:xfrm>
          <a:prstGeom prst="rect">
            <a:avLst/>
          </a:prstGeom>
          <a:noFill/>
          <a:ln>
            <a:noFill/>
          </a:ln>
        </p:spPr>
        <p:txBody>
          <a:bodyPr anchorCtr="0" anchor="t" bIns="0" lIns="0" spcFirstLastPara="1" rIns="0" wrap="square" tIns="0">
            <a:noAutofit/>
          </a:bodyPr>
          <a:lstStyle/>
          <a:p>
            <a:pPr indent="0" lvl="0" marL="0" rtl="0" algn="l">
              <a:spcBef>
                <a:spcPts val="800"/>
              </a:spcBef>
              <a:spcAft>
                <a:spcPts val="0"/>
              </a:spcAft>
              <a:buClr>
                <a:schemeClr val="dk1"/>
              </a:buClr>
              <a:buSzPts val="1100"/>
              <a:buFont typeface="Arial"/>
              <a:buNone/>
            </a:pPr>
            <a:r>
              <a:rPr lang="en-GB" sz="2200">
                <a:solidFill>
                  <a:schemeClr val="dk1"/>
                </a:solidFill>
              </a:rPr>
              <a:t>Supervised Learning on Human Data (DipNet)</a:t>
            </a:r>
            <a:endParaRPr sz="1600">
              <a:solidFill>
                <a:schemeClr val="dk1"/>
              </a:solidFill>
            </a:endParaRPr>
          </a:p>
          <a:p>
            <a:pPr indent="-323850" lvl="0" marL="457200" rtl="0" algn="l">
              <a:spcBef>
                <a:spcPts val="800"/>
              </a:spcBef>
              <a:spcAft>
                <a:spcPts val="0"/>
              </a:spcAft>
              <a:buClr>
                <a:schemeClr val="dk1"/>
              </a:buClr>
              <a:buSzPts val="1500"/>
              <a:buChar char="●"/>
            </a:pPr>
            <a:r>
              <a:rPr lang="en-GB" sz="1500">
                <a:solidFill>
                  <a:schemeClr val="dk1"/>
                </a:solidFill>
              </a:rPr>
              <a:t>High human prediction accuracy (53% top-1 accuracy for DipNet)</a:t>
            </a:r>
            <a:endParaRPr sz="1500">
              <a:solidFill>
                <a:schemeClr val="dk1"/>
              </a:solidFill>
            </a:endParaRPr>
          </a:p>
          <a:p>
            <a:pPr indent="-323850" lvl="0" marL="457200" rtl="0" algn="l">
              <a:spcBef>
                <a:spcPts val="0"/>
              </a:spcBef>
              <a:spcAft>
                <a:spcPts val="0"/>
              </a:spcAft>
              <a:buClr>
                <a:schemeClr val="dk1"/>
              </a:buClr>
              <a:buSzPts val="1500"/>
              <a:buChar char="●"/>
            </a:pPr>
            <a:r>
              <a:rPr lang="en-GB" sz="1500">
                <a:solidFill>
                  <a:schemeClr val="dk1"/>
                </a:solidFill>
              </a:rPr>
              <a:t>Mediocre performance</a:t>
            </a:r>
            <a:endParaRPr sz="1500">
              <a:solidFill>
                <a:schemeClr val="dk1"/>
              </a:solidFill>
            </a:endParaRPr>
          </a:p>
          <a:p>
            <a:pPr indent="0" lvl="0" marL="0" rtl="0" algn="l">
              <a:lnSpc>
                <a:spcPct val="110000"/>
              </a:lnSpc>
              <a:spcBef>
                <a:spcPts val="800"/>
              </a:spcBef>
              <a:spcAft>
                <a:spcPts val="0"/>
              </a:spcAft>
              <a:buNone/>
            </a:pPr>
            <a:r>
              <a:t/>
            </a:r>
            <a:endParaRPr sz="2100">
              <a:solidFill>
                <a:schemeClr val="dk1"/>
              </a:solidFill>
            </a:endParaRPr>
          </a:p>
          <a:p>
            <a:pPr indent="0" lvl="0" marL="0" rtl="0" algn="l">
              <a:lnSpc>
                <a:spcPct val="110000"/>
              </a:lnSpc>
              <a:spcBef>
                <a:spcPts val="800"/>
              </a:spcBef>
              <a:spcAft>
                <a:spcPts val="0"/>
              </a:spcAft>
              <a:buNone/>
            </a:pPr>
            <a:r>
              <a:rPr lang="en-GB" sz="2100">
                <a:solidFill>
                  <a:schemeClr val="dk1"/>
                </a:solidFill>
              </a:rPr>
              <a:t>Self-Play RL+Search (AlphaZero, DORA)</a:t>
            </a:r>
            <a:endParaRPr sz="2100">
              <a:solidFill>
                <a:schemeClr val="dk1"/>
              </a:solidFill>
            </a:endParaRPr>
          </a:p>
          <a:p>
            <a:pPr indent="-323850" lvl="0" marL="457200" rtl="0" algn="l">
              <a:lnSpc>
                <a:spcPct val="110000"/>
              </a:lnSpc>
              <a:spcBef>
                <a:spcPts val="800"/>
              </a:spcBef>
              <a:spcAft>
                <a:spcPts val="0"/>
              </a:spcAft>
              <a:buClr>
                <a:schemeClr val="dk1"/>
              </a:buClr>
              <a:buSzPts val="1500"/>
              <a:buChar char="●"/>
            </a:pPr>
            <a:r>
              <a:rPr lang="en-GB" sz="1500">
                <a:solidFill>
                  <a:schemeClr val="dk1"/>
                </a:solidFill>
              </a:rPr>
              <a:t>Very strong</a:t>
            </a:r>
            <a:endParaRPr sz="1500">
              <a:solidFill>
                <a:schemeClr val="dk1"/>
              </a:solidFill>
            </a:endParaRPr>
          </a:p>
          <a:p>
            <a:pPr indent="-323850" lvl="0" marL="457200" rtl="0" algn="l">
              <a:lnSpc>
                <a:spcPct val="110000"/>
              </a:lnSpc>
              <a:spcBef>
                <a:spcPts val="0"/>
              </a:spcBef>
              <a:spcAft>
                <a:spcPts val="0"/>
              </a:spcAft>
              <a:buClr>
                <a:schemeClr val="dk1"/>
              </a:buClr>
              <a:buSzPts val="1500"/>
              <a:buChar char="●"/>
            </a:pPr>
            <a:r>
              <a:rPr lang="en-GB" sz="1500">
                <a:solidFill>
                  <a:schemeClr val="dk1"/>
                </a:solidFill>
              </a:rPr>
              <a:t>Very inhuman (41% top-1 accuracy for SearchBot, 44% for HumanDNVI, 36% for DORA)</a:t>
            </a:r>
            <a:endParaRPr sz="1500">
              <a:solidFill>
                <a:schemeClr val="dk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id="743" name="Google Shape;743;p95"/>
          <p:cNvPicPr preferRelativeResize="0"/>
          <p:nvPr/>
        </p:nvPicPr>
        <p:blipFill>
          <a:blip r:embed="rId3">
            <a:alphaModFix/>
          </a:blip>
          <a:stretch>
            <a:fillRect/>
          </a:stretch>
        </p:blipFill>
        <p:spPr>
          <a:xfrm>
            <a:off x="152400" y="1840650"/>
            <a:ext cx="8554649" cy="1579962"/>
          </a:xfrm>
          <a:prstGeom prst="rect">
            <a:avLst/>
          </a:prstGeom>
          <a:noFill/>
          <a:ln>
            <a:noFill/>
          </a:ln>
        </p:spPr>
      </p:pic>
      <p:sp>
        <p:nvSpPr>
          <p:cNvPr id="744" name="Google Shape;744;p95"/>
          <p:cNvSpPr txBox="1"/>
          <p:nvPr/>
        </p:nvSpPr>
        <p:spPr>
          <a:xfrm>
            <a:off x="1275875" y="1993050"/>
            <a:ext cx="111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accent6"/>
                </a:solidFill>
                <a:latin typeface="Optimistic Text"/>
                <a:ea typeface="Optimistic Text"/>
                <a:cs typeface="Optimistic Text"/>
                <a:sym typeface="Optimistic Text"/>
              </a:rPr>
              <a:t>Our policy</a:t>
            </a:r>
            <a:endParaRPr>
              <a:solidFill>
                <a:schemeClr val="accent6"/>
              </a:solidFill>
              <a:latin typeface="Optimistic Text"/>
              <a:ea typeface="Optimistic Text"/>
              <a:cs typeface="Optimistic Text"/>
              <a:sym typeface="Optimistic Text"/>
            </a:endParaRPr>
          </a:p>
        </p:txBody>
      </p:sp>
      <p:sp>
        <p:nvSpPr>
          <p:cNvPr id="745" name="Google Shape;745;p95"/>
          <p:cNvSpPr txBox="1"/>
          <p:nvPr/>
        </p:nvSpPr>
        <p:spPr>
          <a:xfrm>
            <a:off x="2310275" y="1993050"/>
            <a:ext cx="141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solidFill>
                  <a:schemeClr val="accent6"/>
                </a:solidFill>
                <a:latin typeface="Optimistic Text"/>
                <a:ea typeface="Optimistic Text"/>
                <a:cs typeface="Optimistic Text"/>
                <a:sym typeface="Optimistic Text"/>
              </a:rPr>
              <a:t>Anchor</a:t>
            </a:r>
            <a:r>
              <a:rPr lang="en-GB">
                <a:solidFill>
                  <a:schemeClr val="accent6"/>
                </a:solidFill>
                <a:latin typeface="Optimistic Text"/>
                <a:ea typeface="Optimistic Text"/>
                <a:cs typeface="Optimistic Text"/>
                <a:sym typeface="Optimistic Text"/>
              </a:rPr>
              <a:t> policy</a:t>
            </a:r>
            <a:endParaRPr>
              <a:solidFill>
                <a:schemeClr val="accent6"/>
              </a:solidFill>
              <a:latin typeface="Optimistic Text"/>
              <a:ea typeface="Optimistic Text"/>
              <a:cs typeface="Optimistic Text"/>
              <a:sym typeface="Optimistic Text"/>
            </a:endParaRPr>
          </a:p>
        </p:txBody>
      </p:sp>
      <p:sp>
        <p:nvSpPr>
          <p:cNvPr id="746" name="Google Shape;746;p95"/>
          <p:cNvSpPr txBox="1"/>
          <p:nvPr>
            <p:ph type="title"/>
          </p:nvPr>
        </p:nvSpPr>
        <p:spPr>
          <a:xfrm>
            <a:off x="425513" y="3420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KL-Regularized Search in Perfect-Information Games</a:t>
            </a:r>
            <a:endParaRPr/>
          </a:p>
          <a:p>
            <a:pPr indent="0" lvl="0" marL="0" rtl="0" algn="l">
              <a:lnSpc>
                <a:spcPct val="110000"/>
              </a:lnSpc>
              <a:spcBef>
                <a:spcPts val="0"/>
              </a:spcBef>
              <a:spcAft>
                <a:spcPts val="0"/>
              </a:spcAft>
              <a:buClr>
                <a:schemeClr val="dk2"/>
              </a:buClr>
              <a:buSzPts val="1800"/>
              <a:buFont typeface="Arial"/>
              <a:buNone/>
            </a:pPr>
            <a:r>
              <a:t/>
            </a:r>
            <a:endParaRPr/>
          </a:p>
        </p:txBody>
      </p:sp>
      <p:sp>
        <p:nvSpPr>
          <p:cNvPr id="747" name="Google Shape;747;p95"/>
          <p:cNvSpPr txBox="1"/>
          <p:nvPr>
            <p:ph idx="1" type="body"/>
          </p:nvPr>
        </p:nvSpPr>
        <p:spPr>
          <a:xfrm>
            <a:off x="189400" y="1123350"/>
            <a:ext cx="8871600" cy="1936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None/>
            </a:pPr>
            <a:r>
              <a:rPr lang="en-GB" sz="2100">
                <a:solidFill>
                  <a:schemeClr val="dk1"/>
                </a:solidFill>
              </a:rPr>
              <a:t>Idea: regularize </a:t>
            </a:r>
            <a:r>
              <a:rPr lang="en-GB" sz="2100">
                <a:solidFill>
                  <a:schemeClr val="dk1"/>
                </a:solidFill>
              </a:rPr>
              <a:t>search</a:t>
            </a:r>
            <a:r>
              <a:rPr lang="en-GB" sz="2100">
                <a:solidFill>
                  <a:schemeClr val="dk1"/>
                </a:solidFill>
              </a:rPr>
              <a:t> with a penalty based on KL-divergence from human supervised learning </a:t>
            </a:r>
            <a:r>
              <a:rPr b="1" lang="en-GB" sz="2100">
                <a:solidFill>
                  <a:schemeClr val="dk1"/>
                </a:solidFill>
              </a:rPr>
              <a:t>(anchor)</a:t>
            </a:r>
            <a:r>
              <a:rPr lang="en-GB" sz="2100">
                <a:solidFill>
                  <a:schemeClr val="dk1"/>
                </a:solidFill>
              </a:rPr>
              <a:t> policy</a:t>
            </a:r>
            <a:endParaRPr sz="2100">
              <a:solidFill>
                <a:schemeClr val="dk1"/>
              </a:solidFill>
            </a:endParaRPr>
          </a:p>
          <a:p>
            <a:pPr indent="0" lvl="0" marL="457200" rtl="0" algn="l">
              <a:lnSpc>
                <a:spcPct val="110000"/>
              </a:lnSpc>
              <a:spcBef>
                <a:spcPts val="800"/>
              </a:spcBef>
              <a:spcAft>
                <a:spcPts val="0"/>
              </a:spcAft>
              <a:buNone/>
            </a:pPr>
            <a:r>
              <a:t/>
            </a:r>
            <a:endParaRPr sz="1600">
              <a:solidFill>
                <a:schemeClr val="dk1"/>
              </a:solidFill>
            </a:endParaRPr>
          </a:p>
          <a:p>
            <a:pPr indent="0" lvl="0" marL="457200" rtl="0" algn="l">
              <a:lnSpc>
                <a:spcPct val="110000"/>
              </a:lnSpc>
              <a:spcBef>
                <a:spcPts val="800"/>
              </a:spcBef>
              <a:spcAft>
                <a:spcPts val="0"/>
              </a:spcAft>
              <a:buNone/>
            </a:pPr>
            <a:r>
              <a:t/>
            </a:r>
            <a:endParaRPr sz="1600">
              <a:solidFill>
                <a:schemeClr val="dk1"/>
              </a:solidFill>
            </a:endParaRPr>
          </a:p>
          <a:p>
            <a:pPr indent="0" lvl="0" marL="457200" rtl="0" algn="l">
              <a:lnSpc>
                <a:spcPct val="110000"/>
              </a:lnSpc>
              <a:spcBef>
                <a:spcPts val="800"/>
              </a:spcBef>
              <a:spcAft>
                <a:spcPts val="0"/>
              </a:spcAft>
              <a:buNone/>
            </a:pPr>
            <a:r>
              <a:t/>
            </a:r>
            <a:endParaRPr sz="1600">
              <a:solidFill>
                <a:schemeClr val="dk1"/>
              </a:solidFill>
            </a:endParaRPr>
          </a:p>
          <a:p>
            <a:pPr indent="0" lvl="0" marL="0" rtl="0" algn="l">
              <a:lnSpc>
                <a:spcPct val="110000"/>
              </a:lnSpc>
              <a:spcBef>
                <a:spcPts val="800"/>
              </a:spcBef>
              <a:spcAft>
                <a:spcPts val="0"/>
              </a:spcAft>
              <a:buNone/>
            </a:pPr>
            <a:r>
              <a:t/>
            </a:r>
            <a:endParaRPr sz="1600">
              <a:solidFill>
                <a:schemeClr val="dk1"/>
              </a:solidFill>
            </a:endParaRPr>
          </a:p>
          <a:p>
            <a:pPr indent="-330200" lvl="0" marL="457200" rtl="0" algn="l">
              <a:lnSpc>
                <a:spcPct val="110000"/>
              </a:lnSpc>
              <a:spcBef>
                <a:spcPts val="800"/>
              </a:spcBef>
              <a:spcAft>
                <a:spcPts val="0"/>
              </a:spcAft>
              <a:buClr>
                <a:schemeClr val="dk1"/>
              </a:buClr>
              <a:buSzPts val="1600"/>
              <a:buChar char="●"/>
            </a:pPr>
            <a:r>
              <a:rPr lang="en-GB" sz="1600">
                <a:solidFill>
                  <a:schemeClr val="dk1"/>
                </a:solidFill>
              </a:rPr>
              <a:t>A parameter λ controls the magnitude of the penalty</a:t>
            </a:r>
            <a:endParaRPr sz="1600">
              <a:solidFill>
                <a:schemeClr val="dk1"/>
              </a:solidFill>
            </a:endParaRPr>
          </a:p>
          <a:p>
            <a:pPr indent="-330200" lvl="0" marL="457200" rtl="0" algn="l">
              <a:lnSpc>
                <a:spcPct val="110000"/>
              </a:lnSpc>
              <a:spcBef>
                <a:spcPts val="0"/>
              </a:spcBef>
              <a:spcAft>
                <a:spcPts val="0"/>
              </a:spcAft>
              <a:buClr>
                <a:schemeClr val="dk1"/>
              </a:buClr>
              <a:buSzPts val="1600"/>
              <a:buChar char="●"/>
            </a:pPr>
            <a:r>
              <a:rPr lang="en-GB" sz="1600">
                <a:solidFill>
                  <a:schemeClr val="dk1"/>
                </a:solidFill>
              </a:rPr>
              <a:t>This is implicitly what MCTS already does! </a:t>
            </a:r>
            <a:r>
              <a:rPr lang="en-GB" sz="1600">
                <a:solidFill>
                  <a:srgbClr val="0000FF"/>
                </a:solidFill>
              </a:rPr>
              <a:t>[Grill et al. ICML-2020]</a:t>
            </a:r>
            <a:endParaRPr sz="1600">
              <a:solidFill>
                <a:schemeClr val="dk1"/>
              </a:solidFill>
            </a:endParaRPr>
          </a:p>
          <a:p>
            <a:pPr indent="-330200" lvl="0" marL="457200" rtl="0" algn="l">
              <a:lnSpc>
                <a:spcPct val="110000"/>
              </a:lnSpc>
              <a:spcBef>
                <a:spcPts val="0"/>
              </a:spcBef>
              <a:spcAft>
                <a:spcPts val="0"/>
              </a:spcAft>
              <a:buClr>
                <a:schemeClr val="dk1"/>
              </a:buClr>
              <a:buSzPts val="1600"/>
              <a:buChar char="●"/>
            </a:pPr>
            <a:r>
              <a:rPr lang="en-GB" sz="1600">
                <a:solidFill>
                  <a:schemeClr val="dk1"/>
                </a:solidFill>
              </a:rPr>
              <a:t>Has also been widely used in RL (e.g., AlphaStar </a:t>
            </a:r>
            <a:r>
              <a:rPr lang="en-GB" sz="1600">
                <a:solidFill>
                  <a:srgbClr val="0000FF"/>
                </a:solidFill>
              </a:rPr>
              <a:t>[Vinyals et al. Nature-2019]</a:t>
            </a:r>
            <a:r>
              <a:rPr lang="en-GB" sz="1600">
                <a:solidFill>
                  <a:schemeClr val="dk1"/>
                </a:solidFill>
              </a:rPr>
              <a:t>)</a:t>
            </a:r>
            <a:endParaRPr sz="1600">
              <a:solidFill>
                <a:schemeClr val="dk1"/>
              </a:solidFill>
            </a:endParaRPr>
          </a:p>
          <a:p>
            <a:pPr indent="0" lvl="0" marL="0" rtl="0" algn="l">
              <a:lnSpc>
                <a:spcPct val="110000"/>
              </a:lnSpc>
              <a:spcBef>
                <a:spcPts val="800"/>
              </a:spcBef>
              <a:spcAft>
                <a:spcPts val="0"/>
              </a:spcAft>
              <a:buNone/>
            </a:pPr>
            <a:r>
              <a:t/>
            </a:r>
            <a:endParaRPr sz="1600">
              <a:solidFill>
                <a:schemeClr val="dk1"/>
              </a:solidFill>
            </a:endParaRPr>
          </a:p>
          <a:p>
            <a:pPr indent="0" lvl="0" marL="0" rtl="0" algn="l">
              <a:lnSpc>
                <a:spcPct val="110000"/>
              </a:lnSpc>
              <a:spcBef>
                <a:spcPts val="800"/>
              </a:spcBef>
              <a:spcAft>
                <a:spcPts val="0"/>
              </a:spcAft>
              <a:buNone/>
            </a:pPr>
            <a:r>
              <a:t/>
            </a:r>
            <a:endParaRPr sz="1600">
              <a:solidFill>
                <a:schemeClr val="dk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96"/>
          <p:cNvSpPr txBox="1"/>
          <p:nvPr>
            <p:ph type="title"/>
          </p:nvPr>
        </p:nvSpPr>
        <p:spPr>
          <a:xfrm>
            <a:off x="425513" y="3420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KL-Regularized Search in Perfect-Information Games</a:t>
            </a:r>
            <a:endParaRPr/>
          </a:p>
          <a:p>
            <a:pPr indent="0" lvl="0" marL="0" rtl="0" algn="l">
              <a:lnSpc>
                <a:spcPct val="110000"/>
              </a:lnSpc>
              <a:spcBef>
                <a:spcPts val="0"/>
              </a:spcBef>
              <a:spcAft>
                <a:spcPts val="0"/>
              </a:spcAft>
              <a:buClr>
                <a:schemeClr val="dk2"/>
              </a:buClr>
              <a:buSzPts val="1800"/>
              <a:buFont typeface="Arial"/>
              <a:buNone/>
            </a:pPr>
            <a:r>
              <a:t/>
            </a:r>
            <a:endParaRPr/>
          </a:p>
        </p:txBody>
      </p:sp>
      <p:sp>
        <p:nvSpPr>
          <p:cNvPr id="753" name="Google Shape;753;p96"/>
          <p:cNvSpPr txBox="1"/>
          <p:nvPr>
            <p:ph idx="1" type="body"/>
          </p:nvPr>
        </p:nvSpPr>
        <p:spPr>
          <a:xfrm>
            <a:off x="189400" y="1123350"/>
            <a:ext cx="8871600" cy="1936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None/>
            </a:pPr>
            <a:r>
              <a:rPr lang="en-GB" sz="2100">
                <a:solidFill>
                  <a:schemeClr val="dk1"/>
                </a:solidFill>
              </a:rPr>
              <a:t>Idea: regularize search with a penalty based on KL-divergence from human supervised learning </a:t>
            </a:r>
            <a:r>
              <a:rPr b="1" lang="en-GB" sz="2100">
                <a:solidFill>
                  <a:schemeClr val="dk1"/>
                </a:solidFill>
              </a:rPr>
              <a:t>(anchor)</a:t>
            </a:r>
            <a:r>
              <a:rPr lang="en-GB" sz="2100">
                <a:solidFill>
                  <a:schemeClr val="dk1"/>
                </a:solidFill>
              </a:rPr>
              <a:t> policy</a:t>
            </a:r>
            <a:endParaRPr b="1" sz="1600">
              <a:solidFill>
                <a:schemeClr val="dk1"/>
              </a:solidFill>
            </a:endParaRPr>
          </a:p>
        </p:txBody>
      </p:sp>
      <p:pic>
        <p:nvPicPr>
          <p:cNvPr id="754" name="Google Shape;754;p96"/>
          <p:cNvPicPr preferRelativeResize="0"/>
          <p:nvPr/>
        </p:nvPicPr>
        <p:blipFill>
          <a:blip r:embed="rId3">
            <a:alphaModFix/>
          </a:blip>
          <a:stretch>
            <a:fillRect/>
          </a:stretch>
        </p:blipFill>
        <p:spPr>
          <a:xfrm>
            <a:off x="152400" y="2349500"/>
            <a:ext cx="4252872" cy="2413000"/>
          </a:xfrm>
          <a:prstGeom prst="rect">
            <a:avLst/>
          </a:prstGeom>
          <a:noFill/>
          <a:ln>
            <a:noFill/>
          </a:ln>
        </p:spPr>
      </p:pic>
      <p:pic>
        <p:nvPicPr>
          <p:cNvPr id="755" name="Google Shape;755;p96"/>
          <p:cNvPicPr preferRelativeResize="0"/>
          <p:nvPr/>
        </p:nvPicPr>
        <p:blipFill>
          <a:blip r:embed="rId4">
            <a:alphaModFix/>
          </a:blip>
          <a:stretch>
            <a:fillRect/>
          </a:stretch>
        </p:blipFill>
        <p:spPr>
          <a:xfrm>
            <a:off x="4832575" y="2349500"/>
            <a:ext cx="4050673" cy="2413001"/>
          </a:xfrm>
          <a:prstGeom prst="rect">
            <a:avLst/>
          </a:prstGeom>
          <a:noFill/>
          <a:ln>
            <a:noFill/>
          </a:ln>
        </p:spPr>
      </p:pic>
      <p:sp>
        <p:nvSpPr>
          <p:cNvPr id="756" name="Google Shape;756;p96"/>
          <p:cNvSpPr txBox="1"/>
          <p:nvPr/>
        </p:nvSpPr>
        <p:spPr>
          <a:xfrm>
            <a:off x="1726400" y="2066288"/>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a:solidFill>
                  <a:srgbClr val="1C2B33"/>
                </a:solidFill>
                <a:latin typeface="Optimistic Text"/>
                <a:ea typeface="Optimistic Text"/>
                <a:cs typeface="Optimistic Text"/>
                <a:sym typeface="Optimistic Text"/>
              </a:rPr>
              <a:t>Chess</a:t>
            </a:r>
            <a:endParaRPr>
              <a:solidFill>
                <a:srgbClr val="1C2B33"/>
              </a:solidFill>
              <a:latin typeface="Optimistic Text"/>
              <a:ea typeface="Optimistic Text"/>
              <a:cs typeface="Optimistic Text"/>
              <a:sym typeface="Optimistic Text"/>
            </a:endParaRPr>
          </a:p>
        </p:txBody>
      </p:sp>
      <p:sp>
        <p:nvSpPr>
          <p:cNvPr id="757" name="Google Shape;757;p96"/>
          <p:cNvSpPr txBox="1"/>
          <p:nvPr/>
        </p:nvSpPr>
        <p:spPr>
          <a:xfrm>
            <a:off x="6440325" y="2066288"/>
            <a:ext cx="1252800" cy="283200"/>
          </a:xfrm>
          <a:prstGeom prst="rect">
            <a:avLst/>
          </a:prstGeom>
          <a:noFill/>
          <a:ln>
            <a:noFill/>
          </a:ln>
        </p:spPr>
        <p:txBody>
          <a:bodyPr anchorCtr="0" anchor="t" bIns="0" lIns="0" spcFirstLastPara="1" rIns="0" wrap="square" tIns="0">
            <a:noAutofit/>
          </a:bodyPr>
          <a:lstStyle/>
          <a:p>
            <a:pPr indent="0" lvl="0" marL="0" rtl="0" algn="ctr">
              <a:lnSpc>
                <a:spcPct val="110000"/>
              </a:lnSpc>
              <a:spcBef>
                <a:spcPts val="0"/>
              </a:spcBef>
              <a:spcAft>
                <a:spcPts val="0"/>
              </a:spcAft>
              <a:buNone/>
            </a:pPr>
            <a:r>
              <a:rPr lang="en-GB">
                <a:solidFill>
                  <a:srgbClr val="1C2B33"/>
                </a:solidFill>
                <a:latin typeface="Optimistic Text"/>
                <a:ea typeface="Optimistic Text"/>
                <a:cs typeface="Optimistic Text"/>
                <a:sym typeface="Optimistic Text"/>
              </a:rPr>
              <a:t>Go</a:t>
            </a:r>
            <a:endParaRPr>
              <a:solidFill>
                <a:srgbClr val="1C2B33"/>
              </a:solidFill>
              <a:latin typeface="Optimistic Text"/>
              <a:ea typeface="Optimistic Text"/>
              <a:cs typeface="Optimistic Text"/>
              <a:sym typeface="Optimistic Tex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1" name="Shape 761"/>
        <p:cNvGrpSpPr/>
        <p:nvPr/>
      </p:nvGrpSpPr>
      <p:grpSpPr>
        <a:xfrm>
          <a:off x="0" y="0"/>
          <a:ext cx="0" cy="0"/>
          <a:chOff x="0" y="0"/>
          <a:chExt cx="0" cy="0"/>
        </a:xfrm>
      </p:grpSpPr>
      <p:sp>
        <p:nvSpPr>
          <p:cNvPr id="762" name="Google Shape;762;p97"/>
          <p:cNvSpPr txBox="1"/>
          <p:nvPr>
            <p:ph type="title"/>
          </p:nvPr>
        </p:nvSpPr>
        <p:spPr>
          <a:xfrm>
            <a:off x="425513" y="3420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KL-Regularized Search in Imperfect-Info Games</a:t>
            </a:r>
            <a:endParaRPr/>
          </a:p>
          <a:p>
            <a:pPr indent="0" lvl="0" marL="0" rtl="0" algn="l">
              <a:lnSpc>
                <a:spcPct val="110000"/>
              </a:lnSpc>
              <a:spcBef>
                <a:spcPts val="0"/>
              </a:spcBef>
              <a:spcAft>
                <a:spcPts val="0"/>
              </a:spcAft>
              <a:buClr>
                <a:schemeClr val="dk2"/>
              </a:buClr>
              <a:buSzPts val="1800"/>
              <a:buFont typeface="Arial"/>
              <a:buNone/>
            </a:pPr>
            <a:r>
              <a:t/>
            </a:r>
            <a:endParaRPr/>
          </a:p>
        </p:txBody>
      </p:sp>
      <p:sp>
        <p:nvSpPr>
          <p:cNvPr id="763" name="Google Shape;763;p97"/>
          <p:cNvSpPr txBox="1"/>
          <p:nvPr>
            <p:ph idx="1" type="body"/>
          </p:nvPr>
        </p:nvSpPr>
        <p:spPr>
          <a:xfrm>
            <a:off x="189400" y="1123350"/>
            <a:ext cx="8871600" cy="1936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None/>
            </a:pPr>
            <a:r>
              <a:rPr lang="en-GB" sz="2100">
                <a:solidFill>
                  <a:schemeClr val="dk1"/>
                </a:solidFill>
              </a:rPr>
              <a:t>Idea: regularize search with a penalty based on KL-divergence from human SL </a:t>
            </a:r>
            <a:r>
              <a:rPr b="1" lang="en-GB" sz="2100">
                <a:solidFill>
                  <a:schemeClr val="dk1"/>
                </a:solidFill>
              </a:rPr>
              <a:t>(anchor)</a:t>
            </a:r>
            <a:r>
              <a:rPr lang="en-GB" sz="2100">
                <a:solidFill>
                  <a:schemeClr val="dk1"/>
                </a:solidFill>
              </a:rPr>
              <a:t> policy</a:t>
            </a:r>
            <a:endParaRPr sz="21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Regret matching formula is </a:t>
            </a:r>
            <a:r>
              <a:rPr lang="en-GB">
                <a:solidFill>
                  <a:schemeClr val="dk1"/>
                </a:solidFill>
              </a:rPr>
              <a:t>P(i)</a:t>
            </a:r>
            <a:r>
              <a:rPr lang="en-GB" sz="2700">
                <a:solidFill>
                  <a:schemeClr val="dk1"/>
                </a:solidFill>
              </a:rPr>
              <a:t>∝</a:t>
            </a:r>
            <a:r>
              <a:rPr lang="en-GB">
                <a:solidFill>
                  <a:schemeClr val="dk1"/>
                </a:solidFill>
              </a:rPr>
              <a:t>Σmax(R</a:t>
            </a:r>
            <a:r>
              <a:rPr baseline="-25000" lang="en-GB">
                <a:solidFill>
                  <a:schemeClr val="dk1"/>
                </a:solidFill>
              </a:rPr>
              <a:t>i </a:t>
            </a:r>
            <a:r>
              <a:rPr lang="en-GB">
                <a:solidFill>
                  <a:schemeClr val="dk1"/>
                </a:solidFill>
              </a:rPr>
              <a:t>, 0)</a:t>
            </a:r>
            <a:endParaRPr>
              <a:solidFill>
                <a:schemeClr val="dk1"/>
              </a:solidFill>
            </a:endParaRPr>
          </a:p>
          <a:p>
            <a:pPr indent="-330200" lvl="1" marL="914400" rtl="0" algn="l">
              <a:spcBef>
                <a:spcPts val="0"/>
              </a:spcBef>
              <a:spcAft>
                <a:spcPts val="0"/>
              </a:spcAft>
              <a:buClr>
                <a:schemeClr val="dk1"/>
              </a:buClr>
              <a:buSzPts val="1600"/>
              <a:buChar char="○"/>
            </a:pPr>
            <a:r>
              <a:rPr lang="en-GB">
                <a:solidFill>
                  <a:schemeClr val="dk1"/>
                </a:solidFill>
              </a:rPr>
              <a:t>Many actions have zero probability</a:t>
            </a:r>
            <a:endParaRPr baseline="-25000">
              <a:solidFill>
                <a:schemeClr val="dk1"/>
              </a:solidFill>
            </a:endParaRPr>
          </a:p>
          <a:p>
            <a:pPr indent="-330200" lvl="0" marL="457200" rtl="0" algn="l">
              <a:spcBef>
                <a:spcPts val="0"/>
              </a:spcBef>
              <a:spcAft>
                <a:spcPts val="0"/>
              </a:spcAft>
              <a:buClr>
                <a:schemeClr val="dk1"/>
              </a:buClr>
              <a:buSzPts val="1600"/>
              <a:buChar char="●"/>
            </a:pPr>
            <a:r>
              <a:rPr lang="en-GB" sz="1600">
                <a:solidFill>
                  <a:schemeClr val="dk1"/>
                </a:solidFill>
              </a:rPr>
              <a:t>Replace with </a:t>
            </a:r>
            <a:r>
              <a:rPr b="1" lang="en-GB" sz="1600">
                <a:solidFill>
                  <a:schemeClr val="dk1"/>
                </a:solidFill>
              </a:rPr>
              <a:t>hedge</a:t>
            </a:r>
            <a:r>
              <a:rPr lang="en-GB" sz="1600">
                <a:solidFill>
                  <a:schemeClr val="dk1"/>
                </a:solidFill>
              </a:rPr>
              <a:t>: </a:t>
            </a:r>
            <a:r>
              <a:rPr lang="en-GB">
                <a:solidFill>
                  <a:schemeClr val="dk1"/>
                </a:solidFill>
              </a:rPr>
              <a:t>P(i)</a:t>
            </a:r>
            <a:r>
              <a:rPr lang="en-GB" sz="2700">
                <a:solidFill>
                  <a:schemeClr val="dk1"/>
                </a:solidFill>
              </a:rPr>
              <a:t>∝</a:t>
            </a:r>
            <a:r>
              <a:rPr lang="en-GB">
                <a:solidFill>
                  <a:schemeClr val="dk1"/>
                </a:solidFill>
              </a:rPr>
              <a:t>exp(ηR</a:t>
            </a:r>
            <a:r>
              <a:rPr baseline="-25000" lang="en-GB">
                <a:solidFill>
                  <a:schemeClr val="dk1"/>
                </a:solidFill>
              </a:rPr>
              <a:t>i</a:t>
            </a:r>
            <a:r>
              <a:rPr lang="en-GB">
                <a:solidFill>
                  <a:schemeClr val="dk1"/>
                </a:solidFill>
              </a:rPr>
              <a:t>) where η is a temperature parameter</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No action ever has zero probability</a:t>
            </a:r>
            <a:endParaRPr>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98"/>
          <p:cNvSpPr txBox="1"/>
          <p:nvPr>
            <p:ph type="title"/>
          </p:nvPr>
        </p:nvSpPr>
        <p:spPr>
          <a:xfrm>
            <a:off x="425513" y="3420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KL-Regularized Search in Imperfect-Info Games</a:t>
            </a:r>
            <a:endParaRPr/>
          </a:p>
          <a:p>
            <a:pPr indent="0" lvl="0" marL="0" rtl="0" algn="l">
              <a:lnSpc>
                <a:spcPct val="110000"/>
              </a:lnSpc>
              <a:spcBef>
                <a:spcPts val="0"/>
              </a:spcBef>
              <a:spcAft>
                <a:spcPts val="0"/>
              </a:spcAft>
              <a:buClr>
                <a:schemeClr val="dk2"/>
              </a:buClr>
              <a:buSzPts val="1800"/>
              <a:buFont typeface="Arial"/>
              <a:buNone/>
            </a:pPr>
            <a:r>
              <a:t/>
            </a:r>
            <a:endParaRPr/>
          </a:p>
        </p:txBody>
      </p:sp>
      <p:sp>
        <p:nvSpPr>
          <p:cNvPr id="769" name="Google Shape;769;p98"/>
          <p:cNvSpPr txBox="1"/>
          <p:nvPr>
            <p:ph idx="1" type="body"/>
          </p:nvPr>
        </p:nvSpPr>
        <p:spPr>
          <a:xfrm>
            <a:off x="189400" y="1123350"/>
            <a:ext cx="8871600" cy="1936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None/>
            </a:pPr>
            <a:r>
              <a:rPr lang="en-GB" sz="2100">
                <a:solidFill>
                  <a:schemeClr val="dk1"/>
                </a:solidFill>
              </a:rPr>
              <a:t>Idea: regularize search with a penalty based on KL-divergence from human SL </a:t>
            </a:r>
            <a:r>
              <a:rPr b="1" lang="en-GB" sz="2100">
                <a:solidFill>
                  <a:schemeClr val="dk1"/>
                </a:solidFill>
              </a:rPr>
              <a:t>(anchor)</a:t>
            </a:r>
            <a:r>
              <a:rPr lang="en-GB" sz="2100">
                <a:solidFill>
                  <a:schemeClr val="dk1"/>
                </a:solidFill>
              </a:rPr>
              <a:t> policy</a:t>
            </a:r>
            <a:endParaRPr sz="2100">
              <a:solidFill>
                <a:schemeClr val="dk1"/>
              </a:solidFill>
            </a:endParaRPr>
          </a:p>
          <a:p>
            <a:pPr indent="-330200" lvl="0" marL="457200" rtl="0" algn="l">
              <a:spcBef>
                <a:spcPts val="800"/>
              </a:spcBef>
              <a:spcAft>
                <a:spcPts val="0"/>
              </a:spcAft>
              <a:buClr>
                <a:schemeClr val="dk1"/>
              </a:buClr>
              <a:buSzPts val="1600"/>
              <a:buChar char="●"/>
            </a:pPr>
            <a:r>
              <a:rPr b="1" lang="en-GB" sz="1600">
                <a:solidFill>
                  <a:schemeClr val="dk1"/>
                </a:solidFill>
              </a:rPr>
              <a:t>piKL-Hedge:</a:t>
            </a:r>
            <a:r>
              <a:rPr lang="en-GB" sz="1600">
                <a:solidFill>
                  <a:schemeClr val="dk1"/>
                </a:solidFill>
              </a:rPr>
              <a:t> Hedge regret minimization algorithm with a KL-divergence penalty</a:t>
            </a:r>
            <a:endParaRPr sz="1600">
              <a:solidFill>
                <a:schemeClr val="dk1"/>
              </a:solidFill>
            </a:endParaRPr>
          </a:p>
        </p:txBody>
      </p:sp>
      <p:pic>
        <p:nvPicPr>
          <p:cNvPr id="770" name="Google Shape;770;p98"/>
          <p:cNvPicPr preferRelativeResize="0"/>
          <p:nvPr/>
        </p:nvPicPr>
        <p:blipFill>
          <a:blip r:embed="rId3">
            <a:alphaModFix/>
          </a:blip>
          <a:stretch>
            <a:fillRect/>
          </a:stretch>
        </p:blipFill>
        <p:spPr>
          <a:xfrm>
            <a:off x="64775" y="2792675"/>
            <a:ext cx="8839204" cy="1510606"/>
          </a:xfrm>
          <a:prstGeom prst="rect">
            <a:avLst/>
          </a:prstGeom>
          <a:noFill/>
          <a:ln>
            <a:noFill/>
          </a:ln>
        </p:spPr>
      </p:pic>
      <p:sp>
        <p:nvSpPr>
          <p:cNvPr id="771" name="Google Shape;771;p98"/>
          <p:cNvSpPr/>
          <p:nvPr/>
        </p:nvSpPr>
        <p:spPr>
          <a:xfrm>
            <a:off x="5573075" y="2596225"/>
            <a:ext cx="3101400" cy="1975200"/>
          </a:xfrm>
          <a:prstGeom prst="ellipse">
            <a:avLst/>
          </a:prstGeom>
          <a:no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9"/>
          <p:cNvSpPr txBox="1"/>
          <p:nvPr>
            <p:ph type="title"/>
          </p:nvPr>
        </p:nvSpPr>
        <p:spPr>
          <a:xfrm>
            <a:off x="425513" y="3420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KL-Regularized Search in Imperfect-Info Games</a:t>
            </a:r>
            <a:endParaRPr/>
          </a:p>
          <a:p>
            <a:pPr indent="0" lvl="0" marL="0" rtl="0" algn="l">
              <a:lnSpc>
                <a:spcPct val="110000"/>
              </a:lnSpc>
              <a:spcBef>
                <a:spcPts val="0"/>
              </a:spcBef>
              <a:spcAft>
                <a:spcPts val="0"/>
              </a:spcAft>
              <a:buClr>
                <a:schemeClr val="dk2"/>
              </a:buClr>
              <a:buSzPts val="1800"/>
              <a:buFont typeface="Arial"/>
              <a:buNone/>
            </a:pPr>
            <a:r>
              <a:t/>
            </a:r>
            <a:endParaRPr/>
          </a:p>
        </p:txBody>
      </p:sp>
      <p:pic>
        <p:nvPicPr>
          <p:cNvPr id="777" name="Google Shape;777;p99"/>
          <p:cNvPicPr preferRelativeResize="0"/>
          <p:nvPr/>
        </p:nvPicPr>
        <p:blipFill>
          <a:blip r:embed="rId3">
            <a:alphaModFix/>
          </a:blip>
          <a:stretch>
            <a:fillRect/>
          </a:stretch>
        </p:blipFill>
        <p:spPr>
          <a:xfrm>
            <a:off x="1075538" y="803675"/>
            <a:ext cx="6840524" cy="41504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p55"/>
          <p:cNvPicPr preferRelativeResize="0"/>
          <p:nvPr/>
        </p:nvPicPr>
        <p:blipFill>
          <a:blip r:embed="rId3">
            <a:alphaModFix/>
          </a:blip>
          <a:stretch>
            <a:fillRect/>
          </a:stretch>
        </p:blipFill>
        <p:spPr>
          <a:xfrm>
            <a:off x="3314709" y="0"/>
            <a:ext cx="2514582" cy="5143500"/>
          </a:xfrm>
          <a:prstGeom prst="rect">
            <a:avLst/>
          </a:prstGeom>
          <a:noFill/>
          <a:ln>
            <a:noFill/>
          </a:ln>
        </p:spPr>
      </p:pic>
      <p:pic>
        <p:nvPicPr>
          <p:cNvPr id="313" name="Google Shape;313;p55"/>
          <p:cNvPicPr preferRelativeResize="0"/>
          <p:nvPr/>
        </p:nvPicPr>
        <p:blipFill>
          <a:blip r:embed="rId4">
            <a:alphaModFix/>
          </a:blip>
          <a:stretch>
            <a:fillRect/>
          </a:stretch>
        </p:blipFill>
        <p:spPr>
          <a:xfrm>
            <a:off x="457200" y="304800"/>
            <a:ext cx="2322100" cy="2299975"/>
          </a:xfrm>
          <a:prstGeom prst="rect">
            <a:avLst/>
          </a:prstGeom>
          <a:noFill/>
          <a:ln>
            <a:noFill/>
          </a:ln>
        </p:spPr>
      </p:pic>
      <p:pic>
        <p:nvPicPr>
          <p:cNvPr id="314" name="Google Shape;314;p55"/>
          <p:cNvPicPr preferRelativeResize="0"/>
          <p:nvPr/>
        </p:nvPicPr>
        <p:blipFill>
          <a:blip r:embed="rId5">
            <a:alphaModFix/>
          </a:blip>
          <a:stretch>
            <a:fillRect/>
          </a:stretch>
        </p:blipFill>
        <p:spPr>
          <a:xfrm>
            <a:off x="280575" y="3015100"/>
            <a:ext cx="2690225" cy="1793500"/>
          </a:xfrm>
          <a:prstGeom prst="rect">
            <a:avLst/>
          </a:prstGeom>
          <a:noFill/>
          <a:ln>
            <a:noFill/>
          </a:ln>
        </p:spPr>
      </p:pic>
      <p:pic>
        <p:nvPicPr>
          <p:cNvPr id="315" name="Google Shape;315;p55"/>
          <p:cNvPicPr preferRelativeResize="0"/>
          <p:nvPr/>
        </p:nvPicPr>
        <p:blipFill>
          <a:blip r:embed="rId6">
            <a:alphaModFix/>
          </a:blip>
          <a:stretch>
            <a:fillRect/>
          </a:stretch>
        </p:blipFill>
        <p:spPr>
          <a:xfrm>
            <a:off x="5959525" y="584600"/>
            <a:ext cx="3009900" cy="1696855"/>
          </a:xfrm>
          <a:prstGeom prst="rect">
            <a:avLst/>
          </a:prstGeom>
          <a:noFill/>
          <a:ln>
            <a:noFill/>
          </a:ln>
        </p:spPr>
      </p:pic>
      <p:sp>
        <p:nvSpPr>
          <p:cNvPr id="316" name="Google Shape;316;p55"/>
          <p:cNvSpPr txBox="1"/>
          <p:nvPr/>
        </p:nvSpPr>
        <p:spPr>
          <a:xfrm>
            <a:off x="5046838" y="3477656"/>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2015</a:t>
            </a:r>
            <a:endParaRPr sz="1000">
              <a:solidFill>
                <a:schemeClr val="accent6"/>
              </a:solidFill>
              <a:latin typeface="Optimistic Text"/>
              <a:ea typeface="Optimistic Text"/>
              <a:cs typeface="Optimistic Text"/>
              <a:sym typeface="Optimistic Text"/>
            </a:endParaRPr>
          </a:p>
        </p:txBody>
      </p:sp>
      <p:sp>
        <p:nvSpPr>
          <p:cNvPr id="317" name="Google Shape;317;p55"/>
          <p:cNvSpPr txBox="1"/>
          <p:nvPr/>
        </p:nvSpPr>
        <p:spPr>
          <a:xfrm>
            <a:off x="4703725" y="3620478"/>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2016</a:t>
            </a:r>
            <a:endParaRPr sz="1000">
              <a:solidFill>
                <a:schemeClr val="accent6"/>
              </a:solidFill>
              <a:latin typeface="Optimistic Text"/>
              <a:ea typeface="Optimistic Text"/>
              <a:cs typeface="Optimistic Text"/>
              <a:sym typeface="Optimistic Text"/>
            </a:endParaRPr>
          </a:p>
        </p:txBody>
      </p:sp>
      <p:sp>
        <p:nvSpPr>
          <p:cNvPr id="318" name="Google Shape;318;p55"/>
          <p:cNvSpPr txBox="1"/>
          <p:nvPr/>
        </p:nvSpPr>
        <p:spPr>
          <a:xfrm>
            <a:off x="4999372" y="3249056"/>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2017/2019</a:t>
            </a:r>
            <a:endParaRPr sz="1000">
              <a:solidFill>
                <a:schemeClr val="accent6"/>
              </a:solidFill>
              <a:latin typeface="Optimistic Text"/>
              <a:ea typeface="Optimistic Text"/>
              <a:cs typeface="Optimistic Text"/>
              <a:sym typeface="Optimistic Tex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00"/>
          <p:cNvSpPr txBox="1"/>
          <p:nvPr>
            <p:ph type="title"/>
          </p:nvPr>
        </p:nvSpPr>
        <p:spPr>
          <a:xfrm>
            <a:off x="425513" y="3420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KL-Regularized Search in Hanabi</a:t>
            </a:r>
            <a:endParaRPr/>
          </a:p>
          <a:p>
            <a:pPr indent="0" lvl="0" marL="0" rtl="0" algn="l">
              <a:lnSpc>
                <a:spcPct val="110000"/>
              </a:lnSpc>
              <a:spcBef>
                <a:spcPts val="0"/>
              </a:spcBef>
              <a:spcAft>
                <a:spcPts val="0"/>
              </a:spcAft>
              <a:buClr>
                <a:schemeClr val="dk2"/>
              </a:buClr>
              <a:buSzPts val="1800"/>
              <a:buFont typeface="Arial"/>
              <a:buNone/>
            </a:pPr>
            <a:r>
              <a:t/>
            </a:r>
            <a:endParaRPr/>
          </a:p>
        </p:txBody>
      </p:sp>
      <p:pic>
        <p:nvPicPr>
          <p:cNvPr id="783" name="Google Shape;783;p100"/>
          <p:cNvPicPr preferRelativeResize="0"/>
          <p:nvPr/>
        </p:nvPicPr>
        <p:blipFill>
          <a:blip r:embed="rId3">
            <a:alphaModFix/>
          </a:blip>
          <a:stretch>
            <a:fillRect/>
          </a:stretch>
        </p:blipFill>
        <p:spPr>
          <a:xfrm>
            <a:off x="1525800" y="930425"/>
            <a:ext cx="6199588" cy="37809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101"/>
          <p:cNvSpPr txBox="1"/>
          <p:nvPr>
            <p:ph type="title"/>
          </p:nvPr>
        </p:nvSpPr>
        <p:spPr>
          <a:xfrm>
            <a:off x="425513" y="342000"/>
            <a:ext cx="8270100" cy="71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GB"/>
              <a:t>Performance</a:t>
            </a:r>
            <a:r>
              <a:rPr lang="en-GB"/>
              <a:t> of KL-Regularized DORA in Diplomacy</a:t>
            </a:r>
            <a:endParaRPr/>
          </a:p>
          <a:p>
            <a:pPr indent="0" lvl="0" marL="0" rtl="0" algn="l">
              <a:lnSpc>
                <a:spcPct val="110000"/>
              </a:lnSpc>
              <a:spcBef>
                <a:spcPts val="0"/>
              </a:spcBef>
              <a:spcAft>
                <a:spcPts val="0"/>
              </a:spcAft>
              <a:buClr>
                <a:schemeClr val="dk2"/>
              </a:buClr>
              <a:buSzPts val="1800"/>
              <a:buFont typeface="Arial"/>
              <a:buNone/>
            </a:pPr>
            <a:r>
              <a:t/>
            </a:r>
            <a:endParaRPr/>
          </a:p>
        </p:txBody>
      </p:sp>
      <p:pic>
        <p:nvPicPr>
          <p:cNvPr id="789" name="Google Shape;789;p101"/>
          <p:cNvPicPr preferRelativeResize="0"/>
          <p:nvPr/>
        </p:nvPicPr>
        <p:blipFill>
          <a:blip r:embed="rId3">
            <a:alphaModFix/>
          </a:blip>
          <a:stretch>
            <a:fillRect/>
          </a:stretch>
        </p:blipFill>
        <p:spPr>
          <a:xfrm>
            <a:off x="4462825" y="1057800"/>
            <a:ext cx="4063429" cy="3780900"/>
          </a:xfrm>
          <a:prstGeom prst="rect">
            <a:avLst/>
          </a:prstGeom>
          <a:noFill/>
          <a:ln>
            <a:noFill/>
          </a:ln>
        </p:spPr>
      </p:pic>
      <p:sp>
        <p:nvSpPr>
          <p:cNvPr id="790" name="Google Shape;790;p101"/>
          <p:cNvSpPr txBox="1"/>
          <p:nvPr>
            <p:ph idx="1" type="body"/>
          </p:nvPr>
        </p:nvSpPr>
        <p:spPr>
          <a:xfrm>
            <a:off x="189400" y="1123350"/>
            <a:ext cx="4063500" cy="19365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800"/>
              </a:spcBef>
              <a:spcAft>
                <a:spcPts val="0"/>
              </a:spcAft>
              <a:buNone/>
            </a:pPr>
            <a:r>
              <a:rPr lang="en-GB" sz="2000">
                <a:solidFill>
                  <a:schemeClr val="dk1"/>
                </a:solidFill>
              </a:rPr>
              <a:t>Launched a tournament on webdiplomacy.net to test our bot</a:t>
            </a:r>
            <a:endParaRPr sz="20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Over 50 human participants</a:t>
            </a:r>
            <a:endParaRPr sz="1600">
              <a:solidFill>
                <a:schemeClr val="dk1"/>
              </a:solidFill>
            </a:endParaRPr>
          </a:p>
          <a:p>
            <a:pPr indent="-330200" lvl="0" marL="457200" rtl="0" algn="l">
              <a:spcBef>
                <a:spcPts val="0"/>
              </a:spcBef>
              <a:spcAft>
                <a:spcPts val="0"/>
              </a:spcAft>
              <a:buClr>
                <a:schemeClr val="dk1"/>
              </a:buClr>
              <a:buSzPts val="1600"/>
              <a:buChar char="●"/>
            </a:pPr>
            <a:r>
              <a:rPr lang="en-GB" sz="1600">
                <a:solidFill>
                  <a:schemeClr val="dk1"/>
                </a:solidFill>
              </a:rPr>
              <a:t>Skill levels vary from weak to expert</a:t>
            </a:r>
            <a:endParaRPr sz="1600">
              <a:solidFill>
                <a:schemeClr val="dk1"/>
              </a:solidFill>
            </a:endParaRPr>
          </a:p>
          <a:p>
            <a:pPr indent="-330200" lvl="0" marL="457200" rtl="0" algn="l">
              <a:spcBef>
                <a:spcPts val="0"/>
              </a:spcBef>
              <a:spcAft>
                <a:spcPts val="0"/>
              </a:spcAft>
              <a:buClr>
                <a:schemeClr val="dk1"/>
              </a:buClr>
              <a:buSzPts val="1600"/>
              <a:buChar char="●"/>
            </a:pPr>
            <a:r>
              <a:rPr lang="en-GB" sz="1600">
                <a:solidFill>
                  <a:schemeClr val="dk1"/>
                </a:solidFill>
              </a:rPr>
              <a:t>Each game has 1 bot and 6 humans</a:t>
            </a:r>
            <a:endParaRPr sz="1600">
              <a:solidFill>
                <a:schemeClr val="dk1"/>
              </a:solidFill>
            </a:endParaRPr>
          </a:p>
          <a:p>
            <a:pPr indent="0" lvl="0" marL="0" rtl="0" algn="l">
              <a:spcBef>
                <a:spcPts val="800"/>
              </a:spcBef>
              <a:spcAft>
                <a:spcPts val="0"/>
              </a:spcAft>
              <a:buNone/>
            </a:pPr>
            <a:r>
              <a:t/>
            </a:r>
            <a:endParaRPr sz="1600">
              <a:solidFill>
                <a:schemeClr val="dk1"/>
              </a:solidFill>
            </a:endParaRPr>
          </a:p>
          <a:p>
            <a:pPr indent="0" lvl="0" marL="0" rtl="0" algn="l">
              <a:spcBef>
                <a:spcPts val="800"/>
              </a:spcBef>
              <a:spcAft>
                <a:spcPts val="0"/>
              </a:spcAft>
              <a:buNone/>
            </a:pPr>
            <a:r>
              <a:rPr lang="en-GB" sz="1600">
                <a:solidFill>
                  <a:schemeClr val="dk1"/>
                </a:solidFill>
              </a:rPr>
              <a:t>Bot came in </a:t>
            </a:r>
            <a:r>
              <a:rPr b="1" lang="en-GB" sz="1600">
                <a:solidFill>
                  <a:schemeClr val="dk1"/>
                </a:solidFill>
              </a:rPr>
              <a:t>first place</a:t>
            </a:r>
            <a:endParaRPr b="1"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Qualitative assessment from expert humans: bot is at least expert-level</a:t>
            </a:r>
            <a:endParaRPr b="1" sz="1600">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p102"/>
          <p:cNvSpPr txBox="1"/>
          <p:nvPr>
            <p:ph idx="1" type="body"/>
          </p:nvPr>
        </p:nvSpPr>
        <p:spPr>
          <a:xfrm>
            <a:off x="425525" y="1732950"/>
            <a:ext cx="8373000" cy="1936500"/>
          </a:xfrm>
          <a:prstGeom prst="rect">
            <a:avLst/>
          </a:prstGeom>
        </p:spPr>
        <p:txBody>
          <a:bodyPr anchorCtr="0" anchor="t" bIns="0" lIns="0" spcFirstLastPara="1" rIns="0" wrap="square" tIns="0">
            <a:noAutofit/>
          </a:bodyPr>
          <a:lstStyle/>
          <a:p>
            <a:pPr indent="-342900" lvl="0" marL="457200" rtl="0" algn="l">
              <a:spcBef>
                <a:spcPts val="0"/>
              </a:spcBef>
              <a:spcAft>
                <a:spcPts val="0"/>
              </a:spcAft>
              <a:buClr>
                <a:schemeClr val="dk1"/>
              </a:buClr>
              <a:buSzPts val="1800"/>
              <a:buChar char="●"/>
            </a:pPr>
            <a:r>
              <a:rPr lang="en-GB">
                <a:solidFill>
                  <a:schemeClr val="dk1"/>
                </a:solidFill>
              </a:rPr>
              <a:t>KL-regularized search + supervised learning </a:t>
            </a:r>
            <a:r>
              <a:rPr b="1" lang="en-GB">
                <a:solidFill>
                  <a:schemeClr val="dk1"/>
                </a:solidFill>
              </a:rPr>
              <a:t>beats supervised learning alone</a:t>
            </a:r>
            <a:r>
              <a:rPr lang="en-GB">
                <a:solidFill>
                  <a:schemeClr val="dk1"/>
                </a:solidFill>
              </a:rPr>
              <a:t> at human prediction accuracy in Chess and Go</a:t>
            </a:r>
            <a:endParaRPr>
              <a:solidFill>
                <a:schemeClr val="dk1"/>
              </a:solidFill>
            </a:endParaRPr>
          </a:p>
          <a:p>
            <a:pPr indent="0" lvl="0" marL="45720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In no-press Diplomacy, KL-regularized </a:t>
            </a:r>
            <a:r>
              <a:rPr lang="en-GB">
                <a:solidFill>
                  <a:schemeClr val="dk1"/>
                </a:solidFill>
              </a:rPr>
              <a:t>hedge</a:t>
            </a:r>
            <a:r>
              <a:rPr lang="en-GB">
                <a:solidFill>
                  <a:schemeClr val="dk1"/>
                </a:solidFill>
              </a:rPr>
              <a:t> better models humans than any prior approach</a:t>
            </a:r>
            <a:endParaRPr>
              <a:solidFill>
                <a:schemeClr val="dk1"/>
              </a:solidFill>
            </a:endParaRPr>
          </a:p>
          <a:p>
            <a:pPr indent="-342900" lvl="1" marL="914400" rtl="0" algn="l">
              <a:spcBef>
                <a:spcPts val="0"/>
              </a:spcBef>
              <a:spcAft>
                <a:spcPts val="0"/>
              </a:spcAft>
              <a:buClr>
                <a:schemeClr val="dk1"/>
              </a:buClr>
              <a:buSzPts val="1800"/>
              <a:buChar char="○"/>
            </a:pPr>
            <a:r>
              <a:rPr lang="en-GB">
                <a:solidFill>
                  <a:schemeClr val="dk1"/>
                </a:solidFill>
              </a:rPr>
              <a:t>Best responding to this model produces an </a:t>
            </a:r>
            <a:r>
              <a:rPr b="1" lang="en-GB">
                <a:solidFill>
                  <a:schemeClr val="dk1"/>
                </a:solidFill>
              </a:rPr>
              <a:t>expert-level</a:t>
            </a:r>
            <a:r>
              <a:rPr lang="en-GB">
                <a:solidFill>
                  <a:schemeClr val="dk1"/>
                </a:solidFill>
              </a:rPr>
              <a:t> bot</a:t>
            </a:r>
            <a:endParaRPr>
              <a:solidFill>
                <a:schemeClr val="dk1"/>
              </a:solidFill>
            </a:endParaRPr>
          </a:p>
          <a:p>
            <a:pPr indent="0" lvl="0" marL="457200" rtl="0" algn="l">
              <a:spcBef>
                <a:spcPts val="0"/>
              </a:spcBef>
              <a:spcAft>
                <a:spcPts val="0"/>
              </a:spcAft>
              <a:buNone/>
            </a:pPr>
            <a:r>
              <a:t/>
            </a:r>
            <a:endParaRPr>
              <a:solidFill>
                <a:schemeClr val="dk1"/>
              </a:solidFill>
            </a:endParaRPr>
          </a:p>
          <a:p>
            <a:pPr indent="-342900" lvl="0" marL="457200" rtl="0" algn="l">
              <a:spcBef>
                <a:spcPts val="0"/>
              </a:spcBef>
              <a:spcAft>
                <a:spcPts val="0"/>
              </a:spcAft>
              <a:buClr>
                <a:schemeClr val="dk1"/>
              </a:buClr>
              <a:buSzPts val="1800"/>
              <a:buChar char="●"/>
            </a:pPr>
            <a:r>
              <a:rPr lang="en-GB">
                <a:solidFill>
                  <a:schemeClr val="dk1"/>
                </a:solidFill>
              </a:rPr>
              <a:t>Suggests that KL-regularized search may be generally useful for modeling human behavior</a:t>
            </a:r>
            <a:endParaRPr>
              <a:solidFill>
                <a:schemeClr val="dk1"/>
              </a:solidFill>
            </a:endParaRPr>
          </a:p>
          <a:p>
            <a:pPr indent="-317500" lvl="1" marL="914400" rtl="0" algn="l">
              <a:spcBef>
                <a:spcPts val="0"/>
              </a:spcBef>
              <a:spcAft>
                <a:spcPts val="0"/>
              </a:spcAft>
              <a:buClr>
                <a:schemeClr val="dk1"/>
              </a:buClr>
              <a:buSzPts val="1400"/>
              <a:buChar char="○"/>
            </a:pPr>
            <a:r>
              <a:rPr lang="en-GB">
                <a:solidFill>
                  <a:schemeClr val="dk1"/>
                </a:solidFill>
              </a:rPr>
              <a:t>Similar preliminary results in the AI benchmark of Hanabi</a:t>
            </a:r>
            <a:endParaRPr>
              <a:solidFill>
                <a:schemeClr val="dk1"/>
              </a:solidFill>
            </a:endParaRPr>
          </a:p>
        </p:txBody>
      </p:sp>
      <p:sp>
        <p:nvSpPr>
          <p:cNvPr id="797" name="Google Shape;797;p102"/>
          <p:cNvSpPr txBox="1"/>
          <p:nvPr>
            <p:ph type="title"/>
          </p:nvPr>
        </p:nvSpPr>
        <p:spPr>
          <a:xfrm>
            <a:off x="425513" y="8754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Takeaways</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103"/>
          <p:cNvSpPr txBox="1"/>
          <p:nvPr>
            <p:ph type="title"/>
          </p:nvPr>
        </p:nvSpPr>
        <p:spPr>
          <a:xfrm>
            <a:off x="425513" y="7992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Looking ahead</a:t>
            </a:r>
            <a:endParaRPr/>
          </a:p>
        </p:txBody>
      </p:sp>
      <p:pic>
        <p:nvPicPr>
          <p:cNvPr id="804" name="Google Shape;804;p103"/>
          <p:cNvPicPr preferRelativeResize="0"/>
          <p:nvPr/>
        </p:nvPicPr>
        <p:blipFill>
          <a:blip r:embed="rId3">
            <a:alphaModFix/>
          </a:blip>
          <a:stretch>
            <a:fillRect/>
          </a:stretch>
        </p:blipFill>
        <p:spPr>
          <a:xfrm>
            <a:off x="4263623" y="892775"/>
            <a:ext cx="5231399" cy="3976725"/>
          </a:xfrm>
          <a:prstGeom prst="rect">
            <a:avLst/>
          </a:prstGeom>
          <a:noFill/>
          <a:ln>
            <a:noFill/>
          </a:ln>
        </p:spPr>
      </p:pic>
      <p:sp>
        <p:nvSpPr>
          <p:cNvPr id="805" name="Google Shape;805;p103"/>
          <p:cNvSpPr txBox="1"/>
          <p:nvPr>
            <p:ph idx="1" type="body"/>
          </p:nvPr>
        </p:nvSpPr>
        <p:spPr>
          <a:xfrm>
            <a:off x="354725" y="1504350"/>
            <a:ext cx="4940700" cy="1936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1"/>
                </a:solidFill>
              </a:rPr>
              <a:t>No-Press</a:t>
            </a:r>
            <a:r>
              <a:rPr lang="en-GB">
                <a:solidFill>
                  <a:schemeClr val="dk1"/>
                </a:solidFill>
              </a:rPr>
              <a:t> Diplomacy is just the start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What happens when players can privately coordinate?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What happens when negotiations are unstructured?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How do we ground free-form communication to game states/actions?</a:t>
            </a:r>
            <a:endParaRPr>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0" name="Shape 810"/>
        <p:cNvGrpSpPr/>
        <p:nvPr/>
      </p:nvGrpSpPr>
      <p:grpSpPr>
        <a:xfrm>
          <a:off x="0" y="0"/>
          <a:ext cx="0" cy="0"/>
          <a:chOff x="0" y="0"/>
          <a:chExt cx="0" cy="0"/>
        </a:xfrm>
      </p:grpSpPr>
      <p:sp>
        <p:nvSpPr>
          <p:cNvPr id="811" name="Google Shape;811;p104"/>
          <p:cNvSpPr txBox="1"/>
          <p:nvPr>
            <p:ph type="title"/>
          </p:nvPr>
        </p:nvSpPr>
        <p:spPr>
          <a:xfrm>
            <a:off x="425513" y="6468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Motivating Example</a:t>
            </a:r>
            <a:endParaRPr/>
          </a:p>
        </p:txBody>
      </p:sp>
      <p:sp>
        <p:nvSpPr>
          <p:cNvPr id="812" name="Google Shape;812;p104"/>
          <p:cNvSpPr txBox="1"/>
          <p:nvPr>
            <p:ph idx="1" type="body"/>
          </p:nvPr>
        </p:nvSpPr>
        <p:spPr>
          <a:xfrm>
            <a:off x="354725" y="1428150"/>
            <a:ext cx="8270100" cy="1936500"/>
          </a:xfrm>
          <a:prstGeom prst="rect">
            <a:avLst/>
          </a:prstGeom>
        </p:spPr>
        <p:txBody>
          <a:bodyPr anchorCtr="0" anchor="t" bIns="0" lIns="0" spcFirstLastPara="1" rIns="0" wrap="square" tIns="0">
            <a:noAutofit/>
          </a:bodyPr>
          <a:lstStyle/>
          <a:p>
            <a:pPr indent="-317500" lvl="0" marL="457200" rtl="0" algn="l">
              <a:spcBef>
                <a:spcPts val="0"/>
              </a:spcBef>
              <a:spcAft>
                <a:spcPts val="0"/>
              </a:spcAft>
              <a:buClr>
                <a:schemeClr val="dk1"/>
              </a:buClr>
              <a:buSzPts val="1400"/>
              <a:buChar char="●"/>
            </a:pPr>
            <a:r>
              <a:rPr lang="en-GB">
                <a:solidFill>
                  <a:schemeClr val="dk1"/>
                </a:solidFill>
              </a:rPr>
              <a:t>Three players: A and B vs. C</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Left/Left/Left is a Nash equilibrium and correlated equilibrium</a:t>
            </a:r>
            <a:endParaRPr>
              <a:solidFill>
                <a:schemeClr val="dk1"/>
              </a:solidFill>
            </a:endParaRPr>
          </a:p>
          <a:p>
            <a:pPr indent="0" lvl="0" marL="457200" rtl="0" algn="l">
              <a:spcBef>
                <a:spcPts val="0"/>
              </a:spcBef>
              <a:spcAft>
                <a:spcPts val="0"/>
              </a:spcAft>
              <a:buNone/>
            </a:pPr>
            <a:r>
              <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Not a realistic solution concept!</a:t>
            </a:r>
            <a:endParaRPr>
              <a:solidFill>
                <a:schemeClr val="dk1"/>
              </a:solidFill>
            </a:endParaRPr>
          </a:p>
        </p:txBody>
      </p:sp>
      <p:graphicFrame>
        <p:nvGraphicFramePr>
          <p:cNvPr id="813" name="Google Shape;813;p104"/>
          <p:cNvGraphicFramePr/>
          <p:nvPr/>
        </p:nvGraphicFramePr>
        <p:xfrm>
          <a:off x="628550" y="2140780"/>
          <a:ext cx="3000000" cy="3000000"/>
        </p:xfrm>
        <a:graphic>
          <a:graphicData uri="http://schemas.openxmlformats.org/drawingml/2006/table">
            <a:tbl>
              <a:tblPr>
                <a:noFill/>
                <a:tableStyleId>{6B7E9B63-E17F-4C8A-BD67-C2F0CF76527A}</a:tableStyleId>
              </a:tblPr>
              <a:tblGrid>
                <a:gridCol w="1220650"/>
                <a:gridCol w="1220650"/>
                <a:gridCol w="1220650"/>
              </a:tblGrid>
              <a:tr h="413650">
                <a:tc>
                  <a:txBody>
                    <a:bodyPr/>
                    <a:lstStyle/>
                    <a:p>
                      <a:pPr indent="0" lvl="0" marL="0" rtl="0" algn="l">
                        <a:spcBef>
                          <a:spcPts val="0"/>
                        </a:spcBef>
                        <a:spcAft>
                          <a:spcPts val="0"/>
                        </a:spcAft>
                        <a:buNone/>
                      </a:pPr>
                      <a:r>
                        <a:rPr lang="en-GB"/>
                        <a:t>A↓      B</a:t>
                      </a:r>
                      <a:r>
                        <a:rPr lang="en-GB">
                          <a:solidFill>
                            <a:schemeClr val="dk1"/>
                          </a:solidFill>
                        </a:rPr>
                        <a:t>→</a:t>
                      </a:r>
                      <a:endParaRPr/>
                    </a:p>
                  </a:txBody>
                  <a:tcPr marT="91425" marB="91425" marR="91425" marL="91425"/>
                </a:tc>
                <a:tc>
                  <a:txBody>
                    <a:bodyPr/>
                    <a:lstStyle/>
                    <a:p>
                      <a:pPr indent="0" lvl="0" marL="0" rtl="0" algn="ctr">
                        <a:spcBef>
                          <a:spcPts val="0"/>
                        </a:spcBef>
                        <a:spcAft>
                          <a:spcPts val="0"/>
                        </a:spcAft>
                        <a:buNone/>
                      </a:pPr>
                      <a:r>
                        <a:rPr lang="en-GB"/>
                        <a:t>Left</a:t>
                      </a:r>
                      <a:endParaRPr/>
                    </a:p>
                  </a:txBody>
                  <a:tcPr marT="91425" marB="91425" marR="91425" marL="91425"/>
                </a:tc>
                <a:tc>
                  <a:txBody>
                    <a:bodyPr/>
                    <a:lstStyle/>
                    <a:p>
                      <a:pPr indent="0" lvl="0" marL="0" rtl="0" algn="ctr">
                        <a:spcBef>
                          <a:spcPts val="0"/>
                        </a:spcBef>
                        <a:spcAft>
                          <a:spcPts val="0"/>
                        </a:spcAft>
                        <a:buNone/>
                      </a:pPr>
                      <a:r>
                        <a:rPr lang="en-GB"/>
                        <a:t>Right</a:t>
                      </a:r>
                      <a:endParaRPr/>
                    </a:p>
                  </a:txBody>
                  <a:tcPr marT="91425" marB="91425" marR="91425" marL="91425"/>
                </a:tc>
              </a:tr>
              <a:tr h="413650">
                <a:tc>
                  <a:txBody>
                    <a:bodyPr/>
                    <a:lstStyle/>
                    <a:p>
                      <a:pPr indent="0" lvl="0" marL="0" rtl="0" algn="l">
                        <a:spcBef>
                          <a:spcPts val="0"/>
                        </a:spcBef>
                        <a:spcAft>
                          <a:spcPts val="0"/>
                        </a:spcAft>
                        <a:buNone/>
                      </a:pPr>
                      <a:r>
                        <a:rPr lang="en-GB"/>
                        <a:t>Left</a:t>
                      </a:r>
                      <a:endParaRPr/>
                    </a:p>
                  </a:txBody>
                  <a:tcPr marT="91425" marB="91425" marR="91425" marL="91425"/>
                </a:tc>
                <a:tc>
                  <a:txBody>
                    <a:bodyPr/>
                    <a:lstStyle/>
                    <a:p>
                      <a:pPr indent="0" lvl="0" marL="0" rtl="0" algn="l">
                        <a:spcBef>
                          <a:spcPts val="0"/>
                        </a:spcBef>
                        <a:spcAft>
                          <a:spcPts val="0"/>
                        </a:spcAft>
                        <a:buNone/>
                      </a:pPr>
                      <a:r>
                        <a:rPr b="1" lang="en-GB">
                          <a:solidFill>
                            <a:schemeClr val="accent3"/>
                          </a:solidFill>
                        </a:rPr>
                        <a:t>1, 1, -2</a:t>
                      </a:r>
                      <a:endParaRPr b="1">
                        <a:solidFill>
                          <a:schemeClr val="accent3"/>
                        </a:solidFill>
                      </a:endParaRPr>
                    </a:p>
                  </a:txBody>
                  <a:tcPr marT="91425" marB="91425" marR="91425" marL="91425"/>
                </a:tc>
                <a:tc>
                  <a:txBody>
                    <a:bodyPr/>
                    <a:lstStyle/>
                    <a:p>
                      <a:pPr indent="0" lvl="0" marL="0" rtl="0" algn="l">
                        <a:spcBef>
                          <a:spcPts val="0"/>
                        </a:spcBef>
                        <a:spcAft>
                          <a:spcPts val="0"/>
                        </a:spcAft>
                        <a:buNone/>
                      </a:pPr>
                      <a:r>
                        <a:rPr lang="en-GB">
                          <a:solidFill>
                            <a:schemeClr val="accent6"/>
                          </a:solidFill>
                        </a:rPr>
                        <a:t>-1, -1, 2</a:t>
                      </a:r>
                      <a:endParaRPr>
                        <a:solidFill>
                          <a:schemeClr val="accent6"/>
                        </a:solidFill>
                      </a:endParaRPr>
                    </a:p>
                  </a:txBody>
                  <a:tcPr marT="91425" marB="91425" marR="91425" marL="91425"/>
                </a:tc>
              </a:tr>
              <a:tr h="413650">
                <a:tc>
                  <a:txBody>
                    <a:bodyPr/>
                    <a:lstStyle/>
                    <a:p>
                      <a:pPr indent="0" lvl="0" marL="0" rtl="0" algn="l">
                        <a:spcBef>
                          <a:spcPts val="0"/>
                        </a:spcBef>
                        <a:spcAft>
                          <a:spcPts val="0"/>
                        </a:spcAft>
                        <a:buNone/>
                      </a:pPr>
                      <a:r>
                        <a:rPr lang="en-GB"/>
                        <a:t>Right</a:t>
                      </a:r>
                      <a:endParaRPr/>
                    </a:p>
                  </a:txBody>
                  <a:tcPr marT="91425" marB="91425" marR="91425" marL="91425"/>
                </a:tc>
                <a:tc>
                  <a:txBody>
                    <a:bodyPr/>
                    <a:lstStyle/>
                    <a:p>
                      <a:pPr indent="0" lvl="0" marL="0" rtl="0" algn="l">
                        <a:spcBef>
                          <a:spcPts val="0"/>
                        </a:spcBef>
                        <a:spcAft>
                          <a:spcPts val="0"/>
                        </a:spcAft>
                        <a:buNone/>
                      </a:pPr>
                      <a:r>
                        <a:rPr lang="en-GB">
                          <a:solidFill>
                            <a:schemeClr val="accent6"/>
                          </a:solidFill>
                        </a:rPr>
                        <a:t>-1, -1, 2</a:t>
                      </a:r>
                      <a:endParaRPr>
                        <a:solidFill>
                          <a:schemeClr val="accent6"/>
                        </a:solidFill>
                      </a:endParaRPr>
                    </a:p>
                  </a:txBody>
                  <a:tcPr marT="91425" marB="91425" marR="91425" marL="91425"/>
                </a:tc>
                <a:tc>
                  <a:txBody>
                    <a:bodyPr/>
                    <a:lstStyle/>
                    <a:p>
                      <a:pPr indent="0" lvl="0" marL="0" rtl="0" algn="l">
                        <a:spcBef>
                          <a:spcPts val="0"/>
                        </a:spcBef>
                        <a:spcAft>
                          <a:spcPts val="0"/>
                        </a:spcAft>
                        <a:buNone/>
                      </a:pPr>
                      <a:r>
                        <a:rPr lang="en-GB">
                          <a:solidFill>
                            <a:schemeClr val="accent6"/>
                          </a:solidFill>
                        </a:rPr>
                        <a:t>-1, -1, 2</a:t>
                      </a:r>
                      <a:endParaRPr>
                        <a:solidFill>
                          <a:schemeClr val="accent6"/>
                        </a:solidFill>
                      </a:endParaRPr>
                    </a:p>
                  </a:txBody>
                  <a:tcPr marT="91425" marB="91425" marR="91425" marL="91425"/>
                </a:tc>
              </a:tr>
            </a:tbl>
          </a:graphicData>
        </a:graphic>
      </p:graphicFrame>
      <p:graphicFrame>
        <p:nvGraphicFramePr>
          <p:cNvPr id="814" name="Google Shape;814;p104"/>
          <p:cNvGraphicFramePr/>
          <p:nvPr/>
        </p:nvGraphicFramePr>
        <p:xfrm>
          <a:off x="4765475" y="2140780"/>
          <a:ext cx="3000000" cy="3000000"/>
        </p:xfrm>
        <a:graphic>
          <a:graphicData uri="http://schemas.openxmlformats.org/drawingml/2006/table">
            <a:tbl>
              <a:tblPr>
                <a:noFill/>
                <a:tableStyleId>{6B7E9B63-E17F-4C8A-BD67-C2F0CF76527A}</a:tableStyleId>
              </a:tblPr>
              <a:tblGrid>
                <a:gridCol w="1220650"/>
                <a:gridCol w="1220650"/>
                <a:gridCol w="1220650"/>
              </a:tblGrid>
              <a:tr h="413650">
                <a:tc>
                  <a:txBody>
                    <a:bodyPr/>
                    <a:lstStyle/>
                    <a:p>
                      <a:pPr indent="0" lvl="0" marL="0" rtl="0" algn="l">
                        <a:spcBef>
                          <a:spcPts val="0"/>
                        </a:spcBef>
                        <a:spcAft>
                          <a:spcPts val="0"/>
                        </a:spcAft>
                        <a:buNone/>
                      </a:pPr>
                      <a:r>
                        <a:rPr lang="en-GB">
                          <a:solidFill>
                            <a:schemeClr val="dk1"/>
                          </a:solidFill>
                        </a:rPr>
                        <a:t>A↓      B→</a:t>
                      </a:r>
                      <a:endParaRPr/>
                    </a:p>
                  </a:txBody>
                  <a:tcPr marT="91425" marB="91425" marR="91425" marL="91425"/>
                </a:tc>
                <a:tc>
                  <a:txBody>
                    <a:bodyPr/>
                    <a:lstStyle/>
                    <a:p>
                      <a:pPr indent="0" lvl="0" marL="0" rtl="0" algn="ctr">
                        <a:spcBef>
                          <a:spcPts val="0"/>
                        </a:spcBef>
                        <a:spcAft>
                          <a:spcPts val="0"/>
                        </a:spcAft>
                        <a:buNone/>
                      </a:pPr>
                      <a:r>
                        <a:rPr lang="en-GB"/>
                        <a:t>Left</a:t>
                      </a:r>
                      <a:endParaRPr/>
                    </a:p>
                  </a:txBody>
                  <a:tcPr marT="91425" marB="91425" marR="91425" marL="91425"/>
                </a:tc>
                <a:tc>
                  <a:txBody>
                    <a:bodyPr/>
                    <a:lstStyle/>
                    <a:p>
                      <a:pPr indent="0" lvl="0" marL="0" rtl="0" algn="ctr">
                        <a:spcBef>
                          <a:spcPts val="0"/>
                        </a:spcBef>
                        <a:spcAft>
                          <a:spcPts val="0"/>
                        </a:spcAft>
                        <a:buNone/>
                      </a:pPr>
                      <a:r>
                        <a:rPr lang="en-GB"/>
                        <a:t>Right</a:t>
                      </a:r>
                      <a:endParaRPr/>
                    </a:p>
                  </a:txBody>
                  <a:tcPr marT="91425" marB="91425" marR="91425" marL="91425"/>
                </a:tc>
              </a:tr>
              <a:tr h="413650">
                <a:tc>
                  <a:txBody>
                    <a:bodyPr/>
                    <a:lstStyle/>
                    <a:p>
                      <a:pPr indent="0" lvl="0" marL="0" rtl="0" algn="l">
                        <a:spcBef>
                          <a:spcPts val="0"/>
                        </a:spcBef>
                        <a:spcAft>
                          <a:spcPts val="0"/>
                        </a:spcAft>
                        <a:buNone/>
                      </a:pPr>
                      <a:r>
                        <a:rPr lang="en-GB"/>
                        <a:t>Left</a:t>
                      </a:r>
                      <a:endParaRPr/>
                    </a:p>
                  </a:txBody>
                  <a:tcPr marT="91425" marB="91425" marR="91425" marL="91425"/>
                </a:tc>
                <a:tc>
                  <a:txBody>
                    <a:bodyPr/>
                    <a:lstStyle/>
                    <a:p>
                      <a:pPr indent="0" lvl="0" marL="0" rtl="0" algn="l">
                        <a:spcBef>
                          <a:spcPts val="0"/>
                        </a:spcBef>
                        <a:spcAft>
                          <a:spcPts val="0"/>
                        </a:spcAft>
                        <a:buNone/>
                      </a:pPr>
                      <a:r>
                        <a:rPr lang="en-GB">
                          <a:solidFill>
                            <a:schemeClr val="accent6"/>
                          </a:solidFill>
                        </a:rPr>
                        <a:t>-</a:t>
                      </a:r>
                      <a:r>
                        <a:rPr lang="en-GB">
                          <a:solidFill>
                            <a:schemeClr val="accent6"/>
                          </a:solidFill>
                        </a:rPr>
                        <a:t>1, -1, 2</a:t>
                      </a:r>
                      <a:endParaRPr>
                        <a:solidFill>
                          <a:schemeClr val="accent6"/>
                        </a:solidFill>
                      </a:endParaRPr>
                    </a:p>
                  </a:txBody>
                  <a:tcPr marT="91425" marB="91425" marR="91425" marL="91425"/>
                </a:tc>
                <a:tc>
                  <a:txBody>
                    <a:bodyPr/>
                    <a:lstStyle/>
                    <a:p>
                      <a:pPr indent="0" lvl="0" marL="0" rtl="0" algn="l">
                        <a:spcBef>
                          <a:spcPts val="0"/>
                        </a:spcBef>
                        <a:spcAft>
                          <a:spcPts val="0"/>
                        </a:spcAft>
                        <a:buNone/>
                      </a:pPr>
                      <a:r>
                        <a:rPr lang="en-GB">
                          <a:solidFill>
                            <a:schemeClr val="accent6"/>
                          </a:solidFill>
                        </a:rPr>
                        <a:t>-1, -1, 2</a:t>
                      </a:r>
                      <a:endParaRPr>
                        <a:solidFill>
                          <a:schemeClr val="accent6"/>
                        </a:solidFill>
                      </a:endParaRPr>
                    </a:p>
                  </a:txBody>
                  <a:tcPr marT="91425" marB="91425" marR="91425" marL="91425"/>
                </a:tc>
              </a:tr>
              <a:tr h="413650">
                <a:tc>
                  <a:txBody>
                    <a:bodyPr/>
                    <a:lstStyle/>
                    <a:p>
                      <a:pPr indent="0" lvl="0" marL="0" rtl="0" algn="l">
                        <a:spcBef>
                          <a:spcPts val="0"/>
                        </a:spcBef>
                        <a:spcAft>
                          <a:spcPts val="0"/>
                        </a:spcAft>
                        <a:buNone/>
                      </a:pPr>
                      <a:r>
                        <a:rPr lang="en-GB"/>
                        <a:t>Right</a:t>
                      </a:r>
                      <a:endParaRPr/>
                    </a:p>
                  </a:txBody>
                  <a:tcPr marT="91425" marB="91425" marR="91425" marL="91425"/>
                </a:tc>
                <a:tc>
                  <a:txBody>
                    <a:bodyPr/>
                    <a:lstStyle/>
                    <a:p>
                      <a:pPr indent="0" lvl="0" marL="0" rtl="0" algn="l">
                        <a:spcBef>
                          <a:spcPts val="0"/>
                        </a:spcBef>
                        <a:spcAft>
                          <a:spcPts val="0"/>
                        </a:spcAft>
                        <a:buNone/>
                      </a:pPr>
                      <a:r>
                        <a:rPr lang="en-GB">
                          <a:solidFill>
                            <a:schemeClr val="accent6"/>
                          </a:solidFill>
                        </a:rPr>
                        <a:t>-1, -1, 2</a:t>
                      </a:r>
                      <a:endParaRPr>
                        <a:solidFill>
                          <a:schemeClr val="accent6"/>
                        </a:solidFill>
                      </a:endParaRPr>
                    </a:p>
                  </a:txBody>
                  <a:tcPr marT="91425" marB="91425" marR="91425" marL="91425"/>
                </a:tc>
                <a:tc>
                  <a:txBody>
                    <a:bodyPr/>
                    <a:lstStyle/>
                    <a:p>
                      <a:pPr indent="0" lvl="0" marL="0" rtl="0" algn="l">
                        <a:spcBef>
                          <a:spcPts val="0"/>
                        </a:spcBef>
                        <a:spcAft>
                          <a:spcPts val="0"/>
                        </a:spcAft>
                        <a:buNone/>
                      </a:pPr>
                      <a:r>
                        <a:rPr b="1" lang="en-GB">
                          <a:solidFill>
                            <a:schemeClr val="accent3"/>
                          </a:solidFill>
                        </a:rPr>
                        <a:t>1, 1, -2</a:t>
                      </a:r>
                      <a:endParaRPr b="1">
                        <a:solidFill>
                          <a:schemeClr val="accent3"/>
                        </a:solidFill>
                      </a:endParaRPr>
                    </a:p>
                  </a:txBody>
                  <a:tcPr marT="91425" marB="91425" marR="91425" marL="91425"/>
                </a:tc>
              </a:tr>
            </a:tbl>
          </a:graphicData>
        </a:graphic>
      </p:graphicFrame>
      <p:sp>
        <p:nvSpPr>
          <p:cNvPr id="815" name="Google Shape;815;p104"/>
          <p:cNvSpPr txBox="1"/>
          <p:nvPr/>
        </p:nvSpPr>
        <p:spPr>
          <a:xfrm>
            <a:off x="1829150" y="1802750"/>
            <a:ext cx="121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Optimistic Text"/>
                <a:ea typeface="Optimistic Text"/>
                <a:cs typeface="Optimistic Text"/>
                <a:sym typeface="Optimistic Text"/>
              </a:rPr>
              <a:t>C goes Left</a:t>
            </a:r>
            <a:endParaRPr>
              <a:latin typeface="Optimistic Text"/>
              <a:ea typeface="Optimistic Text"/>
              <a:cs typeface="Optimistic Text"/>
              <a:sym typeface="Optimistic Text"/>
            </a:endParaRPr>
          </a:p>
        </p:txBody>
      </p:sp>
      <p:sp>
        <p:nvSpPr>
          <p:cNvPr id="816" name="Google Shape;816;p104"/>
          <p:cNvSpPr txBox="1"/>
          <p:nvPr/>
        </p:nvSpPr>
        <p:spPr>
          <a:xfrm>
            <a:off x="5988850" y="1802750"/>
            <a:ext cx="1396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Optimistic Text"/>
                <a:ea typeface="Optimistic Text"/>
                <a:cs typeface="Optimistic Text"/>
                <a:sym typeface="Optimistic Text"/>
              </a:rPr>
              <a:t>C goes Right</a:t>
            </a:r>
            <a:endParaRPr>
              <a:latin typeface="Optimistic Text"/>
              <a:ea typeface="Optimistic Text"/>
              <a:cs typeface="Optimistic Text"/>
              <a:sym typeface="Optimistic Text"/>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5"/>
          <p:cNvSpPr txBox="1"/>
          <p:nvPr>
            <p:ph idx="1" type="body"/>
          </p:nvPr>
        </p:nvSpPr>
        <p:spPr>
          <a:xfrm>
            <a:off x="425525" y="970950"/>
            <a:ext cx="8270100" cy="304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1"/>
                </a:solidFill>
              </a:rPr>
              <a:t>A real game played by real humans, spanning beginners to experts</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Easy to score</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Not a cherry picked domain</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Lots of data from motivated humans (not Turkers)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Complexity comes from multi-agent interaction, not the environment</a:t>
            </a:r>
            <a:endParaRPr>
              <a:solidFill>
                <a:schemeClr val="dk1"/>
              </a:solidFill>
            </a:endParaRPr>
          </a:p>
          <a:p>
            <a:pPr indent="-317500" lvl="0" marL="457200" rtl="0" algn="l">
              <a:spcBef>
                <a:spcPts val="0"/>
              </a:spcBef>
              <a:spcAft>
                <a:spcPts val="0"/>
              </a:spcAft>
              <a:buClr>
                <a:schemeClr val="dk1"/>
              </a:buClr>
              <a:buSzPts val="1400"/>
              <a:buChar char="●"/>
            </a:pPr>
            <a:r>
              <a:rPr lang="en-GB">
                <a:solidFill>
                  <a:schemeClr val="dk1"/>
                </a:solidFill>
              </a:rPr>
              <a:t>Our ICLR-2021 bot required no training and runs on 1 GPU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Growing community consensus: FAIR, DeepMind, MILA, MIT, Oxford, UMD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Plenty of resources and relatively cheap for research</a:t>
            </a:r>
            <a:endParaRPr>
              <a:solidFill>
                <a:schemeClr val="dk1"/>
              </a:solidFill>
            </a:endParaRPr>
          </a:p>
          <a:p>
            <a:pPr indent="-317500" lvl="0" marL="457200" rtl="0" algn="l">
              <a:spcBef>
                <a:spcPts val="0"/>
              </a:spcBef>
              <a:spcAft>
                <a:spcPts val="0"/>
              </a:spcAft>
              <a:buClr>
                <a:schemeClr val="dk1"/>
              </a:buClr>
              <a:buSzPts val="1400"/>
              <a:buChar char="●"/>
            </a:pPr>
            <a:r>
              <a:rPr b="1" lang="en-GB">
                <a:solidFill>
                  <a:schemeClr val="dk1"/>
                </a:solidFill>
              </a:rPr>
              <a:t>All our code and models for published papers are open-sourced</a:t>
            </a:r>
            <a:endParaRPr>
              <a:solidFill>
                <a:schemeClr val="dk1"/>
              </a:solidFill>
            </a:endParaRPr>
          </a:p>
        </p:txBody>
      </p:sp>
      <p:sp>
        <p:nvSpPr>
          <p:cNvPr id="823" name="Google Shape;823;p105"/>
          <p:cNvSpPr txBox="1"/>
          <p:nvPr>
            <p:ph type="title"/>
          </p:nvPr>
        </p:nvSpPr>
        <p:spPr>
          <a:xfrm>
            <a:off x="425513" y="342000"/>
            <a:ext cx="8270100" cy="71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Diplomacy as a benchmark for AI research</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56"/>
          <p:cNvPicPr preferRelativeResize="0"/>
          <p:nvPr/>
        </p:nvPicPr>
        <p:blipFill>
          <a:blip r:embed="rId3">
            <a:alphaModFix/>
          </a:blip>
          <a:stretch>
            <a:fillRect/>
          </a:stretch>
        </p:blipFill>
        <p:spPr>
          <a:xfrm>
            <a:off x="3314709" y="0"/>
            <a:ext cx="2514582" cy="5143500"/>
          </a:xfrm>
          <a:prstGeom prst="rect">
            <a:avLst/>
          </a:prstGeom>
          <a:noFill/>
          <a:ln>
            <a:noFill/>
          </a:ln>
        </p:spPr>
      </p:pic>
      <p:pic>
        <p:nvPicPr>
          <p:cNvPr id="325" name="Google Shape;325;p56"/>
          <p:cNvPicPr preferRelativeResize="0"/>
          <p:nvPr/>
        </p:nvPicPr>
        <p:blipFill>
          <a:blip r:embed="rId4">
            <a:alphaModFix/>
          </a:blip>
          <a:stretch>
            <a:fillRect/>
          </a:stretch>
        </p:blipFill>
        <p:spPr>
          <a:xfrm>
            <a:off x="457200" y="304800"/>
            <a:ext cx="2322100" cy="2299975"/>
          </a:xfrm>
          <a:prstGeom prst="rect">
            <a:avLst/>
          </a:prstGeom>
          <a:noFill/>
          <a:ln>
            <a:noFill/>
          </a:ln>
        </p:spPr>
      </p:pic>
      <p:pic>
        <p:nvPicPr>
          <p:cNvPr id="326" name="Google Shape;326;p56"/>
          <p:cNvPicPr preferRelativeResize="0"/>
          <p:nvPr/>
        </p:nvPicPr>
        <p:blipFill>
          <a:blip r:embed="rId5">
            <a:alphaModFix/>
          </a:blip>
          <a:stretch>
            <a:fillRect/>
          </a:stretch>
        </p:blipFill>
        <p:spPr>
          <a:xfrm>
            <a:off x="280575" y="3015100"/>
            <a:ext cx="2690225" cy="1793500"/>
          </a:xfrm>
          <a:prstGeom prst="rect">
            <a:avLst/>
          </a:prstGeom>
          <a:noFill/>
          <a:ln>
            <a:noFill/>
          </a:ln>
        </p:spPr>
      </p:pic>
      <p:pic>
        <p:nvPicPr>
          <p:cNvPr id="327" name="Google Shape;327;p56"/>
          <p:cNvPicPr preferRelativeResize="0"/>
          <p:nvPr/>
        </p:nvPicPr>
        <p:blipFill>
          <a:blip r:embed="rId6">
            <a:alphaModFix/>
          </a:blip>
          <a:stretch>
            <a:fillRect/>
          </a:stretch>
        </p:blipFill>
        <p:spPr>
          <a:xfrm>
            <a:off x="5959525" y="584600"/>
            <a:ext cx="3009900" cy="1696855"/>
          </a:xfrm>
          <a:prstGeom prst="rect">
            <a:avLst/>
          </a:prstGeom>
          <a:noFill/>
          <a:ln>
            <a:noFill/>
          </a:ln>
        </p:spPr>
      </p:pic>
      <p:pic>
        <p:nvPicPr>
          <p:cNvPr id="328" name="Google Shape;328;p56"/>
          <p:cNvPicPr preferRelativeResize="0"/>
          <p:nvPr/>
        </p:nvPicPr>
        <p:blipFill>
          <a:blip r:embed="rId7">
            <a:alphaModFix/>
          </a:blip>
          <a:stretch>
            <a:fillRect/>
          </a:stretch>
        </p:blipFill>
        <p:spPr>
          <a:xfrm>
            <a:off x="6020800" y="3122400"/>
            <a:ext cx="2839900" cy="1602000"/>
          </a:xfrm>
          <a:prstGeom prst="rect">
            <a:avLst/>
          </a:prstGeom>
          <a:noFill/>
          <a:ln>
            <a:noFill/>
          </a:ln>
        </p:spPr>
      </p:pic>
      <p:sp>
        <p:nvSpPr>
          <p:cNvPr id="329" name="Google Shape;329;p56"/>
          <p:cNvSpPr txBox="1"/>
          <p:nvPr/>
        </p:nvSpPr>
        <p:spPr>
          <a:xfrm>
            <a:off x="5046838" y="3477656"/>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2015</a:t>
            </a:r>
            <a:endParaRPr sz="1000">
              <a:solidFill>
                <a:schemeClr val="accent6"/>
              </a:solidFill>
              <a:latin typeface="Optimistic Text"/>
              <a:ea typeface="Optimistic Text"/>
              <a:cs typeface="Optimistic Text"/>
              <a:sym typeface="Optimistic Text"/>
            </a:endParaRPr>
          </a:p>
        </p:txBody>
      </p:sp>
      <p:sp>
        <p:nvSpPr>
          <p:cNvPr id="330" name="Google Shape;330;p56"/>
          <p:cNvSpPr txBox="1"/>
          <p:nvPr/>
        </p:nvSpPr>
        <p:spPr>
          <a:xfrm>
            <a:off x="4703725" y="3620478"/>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2016</a:t>
            </a:r>
            <a:endParaRPr sz="1000">
              <a:solidFill>
                <a:schemeClr val="accent6"/>
              </a:solidFill>
              <a:latin typeface="Optimistic Text"/>
              <a:ea typeface="Optimistic Text"/>
              <a:cs typeface="Optimistic Text"/>
              <a:sym typeface="Optimistic Text"/>
            </a:endParaRPr>
          </a:p>
        </p:txBody>
      </p:sp>
      <p:sp>
        <p:nvSpPr>
          <p:cNvPr id="331" name="Google Shape;331;p56"/>
          <p:cNvSpPr txBox="1"/>
          <p:nvPr/>
        </p:nvSpPr>
        <p:spPr>
          <a:xfrm>
            <a:off x="4999372" y="3249056"/>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2017/2019</a:t>
            </a:r>
            <a:endParaRPr sz="1000">
              <a:solidFill>
                <a:schemeClr val="accent6"/>
              </a:solidFill>
              <a:latin typeface="Optimistic Text"/>
              <a:ea typeface="Optimistic Text"/>
              <a:cs typeface="Optimistic Text"/>
              <a:sym typeface="Optimistic Text"/>
            </a:endParaRPr>
          </a:p>
        </p:txBody>
      </p:sp>
      <p:sp>
        <p:nvSpPr>
          <p:cNvPr id="332" name="Google Shape;332;p56"/>
          <p:cNvSpPr txBox="1"/>
          <p:nvPr/>
        </p:nvSpPr>
        <p:spPr>
          <a:xfrm>
            <a:off x="5456572" y="3096656"/>
            <a:ext cx="95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accent6"/>
                </a:solidFill>
                <a:latin typeface="Optimistic Text"/>
                <a:ea typeface="Optimistic Text"/>
                <a:cs typeface="Optimistic Text"/>
                <a:sym typeface="Optimistic Text"/>
              </a:rPr>
              <a:t>2019</a:t>
            </a:r>
            <a:endParaRPr sz="1000">
              <a:solidFill>
                <a:schemeClr val="accent6"/>
              </a:solidFill>
              <a:latin typeface="Optimistic Text"/>
              <a:ea typeface="Optimistic Text"/>
              <a:cs typeface="Optimistic Text"/>
              <a:sym typeface="Optimistic Tex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57"/>
          <p:cNvSpPr txBox="1"/>
          <p:nvPr>
            <p:ph idx="1" type="body"/>
          </p:nvPr>
        </p:nvSpPr>
        <p:spPr>
          <a:xfrm>
            <a:off x="311700" y="923875"/>
            <a:ext cx="8520600" cy="3739500"/>
          </a:xfrm>
          <a:prstGeom prst="rect">
            <a:avLst/>
          </a:prstGeom>
        </p:spPr>
        <p:txBody>
          <a:bodyPr anchorCtr="0" anchor="t" bIns="0" lIns="0" spcFirstLastPara="1" rIns="0" wrap="square" tIns="0">
            <a:noAutofit/>
          </a:bodyPr>
          <a:lstStyle/>
          <a:p>
            <a:pPr indent="-342900" lvl="0" marL="457200" rtl="0" algn="l">
              <a:spcBef>
                <a:spcPts val="800"/>
              </a:spcBef>
              <a:spcAft>
                <a:spcPts val="0"/>
              </a:spcAft>
              <a:buSzPts val="1800"/>
              <a:buChar char="●"/>
            </a:pPr>
            <a:r>
              <a:rPr lang="en-GB"/>
              <a:t>Hanabi?</a:t>
            </a:r>
            <a:endParaRPr/>
          </a:p>
          <a:p>
            <a:pPr indent="-342900" lvl="1" marL="914400" rtl="0" algn="l">
              <a:spcBef>
                <a:spcPts val="0"/>
              </a:spcBef>
              <a:spcAft>
                <a:spcPts val="0"/>
              </a:spcAft>
              <a:buSzPts val="1800"/>
              <a:buChar char="○"/>
            </a:pPr>
            <a:r>
              <a:rPr b="1" lang="en-GB"/>
              <a:t>February 2019:</a:t>
            </a:r>
            <a:r>
              <a:rPr lang="en-GB"/>
              <a:t> DeepMind publishes “The Hanabi Challenge: A New Frontier for AI Research” </a:t>
            </a:r>
            <a:r>
              <a:rPr lang="en-GB" sz="1400">
                <a:solidFill>
                  <a:srgbClr val="0000FF"/>
                </a:solidFill>
              </a:rPr>
              <a:t>[Bard et al. AI Journal-20]</a:t>
            </a:r>
            <a:endParaRPr sz="1400">
              <a:solidFill>
                <a:srgbClr val="0000FF"/>
              </a:solidFill>
            </a:endParaRPr>
          </a:p>
          <a:p>
            <a:pPr indent="-342900" lvl="1" marL="914400" rtl="0" algn="l">
              <a:spcBef>
                <a:spcPts val="0"/>
              </a:spcBef>
              <a:spcAft>
                <a:spcPts val="0"/>
              </a:spcAft>
              <a:buSzPts val="1800"/>
              <a:buChar char="○"/>
            </a:pPr>
            <a:r>
              <a:rPr b="1" lang="en-GB"/>
              <a:t>December 2019:</a:t>
            </a:r>
            <a:r>
              <a:rPr lang="en-GB"/>
              <a:t> FAIR publishes a paper showing superhuman performance in self-play Hanabi </a:t>
            </a:r>
            <a:r>
              <a:rPr lang="en-GB" sz="1400">
                <a:solidFill>
                  <a:srgbClr val="0000FF"/>
                </a:solidFill>
              </a:rPr>
              <a:t>[Lerer, Hu, Foerster, Brown AAAI-20]</a:t>
            </a:r>
            <a:endParaRPr sz="1400">
              <a:solidFill>
                <a:srgbClr val="0000FF"/>
              </a:solidFill>
            </a:endParaRPr>
          </a:p>
          <a:p>
            <a:pPr indent="-342900" lvl="0" marL="457200" rtl="0" algn="l">
              <a:spcBef>
                <a:spcPts val="0"/>
              </a:spcBef>
              <a:spcAft>
                <a:spcPts val="0"/>
              </a:spcAft>
              <a:buSzPts val="1800"/>
              <a:buChar char="●"/>
            </a:pPr>
            <a:r>
              <a:rPr lang="en-GB"/>
              <a:t>Mahjong?</a:t>
            </a:r>
            <a:endParaRPr/>
          </a:p>
          <a:p>
            <a:pPr indent="-342900" lvl="1" marL="914400" rtl="0" algn="l">
              <a:spcBef>
                <a:spcPts val="0"/>
              </a:spcBef>
              <a:spcAft>
                <a:spcPts val="0"/>
              </a:spcAft>
              <a:buSzPts val="1800"/>
              <a:buChar char="○"/>
            </a:pPr>
            <a:r>
              <a:rPr b="1" lang="en-GB"/>
              <a:t>April 2020:</a:t>
            </a:r>
            <a:r>
              <a:rPr lang="en-GB"/>
              <a:t> MSR Asia publishes “Suphx: Mastering Mahjong with Deep Reinforcement Learning” </a:t>
            </a:r>
            <a:r>
              <a:rPr lang="en-GB" sz="1400">
                <a:solidFill>
                  <a:srgbClr val="0000FF"/>
                </a:solidFill>
              </a:rPr>
              <a:t>[Li et al. arXiv-20]</a:t>
            </a:r>
            <a:endParaRPr sz="1400">
              <a:solidFill>
                <a:srgbClr val="0000FF"/>
              </a:solidFill>
            </a:endParaRPr>
          </a:p>
          <a:p>
            <a:pPr indent="-342900" lvl="0" marL="457200" rtl="0" algn="l">
              <a:spcBef>
                <a:spcPts val="0"/>
              </a:spcBef>
              <a:spcAft>
                <a:spcPts val="0"/>
              </a:spcAft>
              <a:buSzPts val="1800"/>
              <a:buChar char="●"/>
            </a:pPr>
            <a:r>
              <a:rPr lang="en-GB"/>
              <a:t>First-Person Shooters?</a:t>
            </a:r>
            <a:endParaRPr/>
          </a:p>
          <a:p>
            <a:pPr indent="-342900" lvl="1" marL="914400" rtl="0" algn="l">
              <a:spcBef>
                <a:spcPts val="0"/>
              </a:spcBef>
              <a:spcAft>
                <a:spcPts val="0"/>
              </a:spcAft>
              <a:buSzPts val="1800"/>
              <a:buChar char="○"/>
            </a:pPr>
            <a:r>
              <a:rPr lang="en-GB"/>
              <a:t>Counter-Strike bots have been superhuman since 1999</a:t>
            </a:r>
            <a:endParaRPr/>
          </a:p>
          <a:p>
            <a:pPr indent="-342900" lvl="1" marL="914400" rtl="0" algn="l">
              <a:spcBef>
                <a:spcPts val="0"/>
              </a:spcBef>
              <a:spcAft>
                <a:spcPts val="0"/>
              </a:spcAft>
              <a:buSzPts val="1800"/>
              <a:buChar char="○"/>
            </a:pPr>
            <a:r>
              <a:rPr lang="en-GB"/>
              <a:t>(Bots are very good at precision)</a:t>
            </a:r>
            <a:endParaRPr/>
          </a:p>
        </p:txBody>
      </p:sp>
      <p:sp>
        <p:nvSpPr>
          <p:cNvPr id="339" name="Google Shape;339;p57"/>
          <p:cNvSpPr txBox="1"/>
          <p:nvPr>
            <p:ph type="title"/>
          </p:nvPr>
        </p:nvSpPr>
        <p:spPr>
          <a:xfrm>
            <a:off x="311700" y="445025"/>
            <a:ext cx="8520600" cy="572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What’s next?</a:t>
            </a:r>
            <a:endParaRPr/>
          </a:p>
        </p:txBody>
      </p:sp>
      <p:sp>
        <p:nvSpPr>
          <p:cNvPr id="340" name="Google Shape;340;p57"/>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8"/>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Why Diplomacy?</a:t>
            </a:r>
            <a:endParaRPr/>
          </a:p>
        </p:txBody>
      </p:sp>
      <p:sp>
        <p:nvSpPr>
          <p:cNvPr id="346" name="Google Shape;346;p58"/>
          <p:cNvSpPr txBox="1"/>
          <p:nvPr>
            <p:ph idx="1" type="body"/>
          </p:nvPr>
        </p:nvSpPr>
        <p:spPr>
          <a:xfrm>
            <a:off x="0" y="1587300"/>
            <a:ext cx="4388700" cy="21585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800"/>
              </a:spcBef>
              <a:spcAft>
                <a:spcPts val="0"/>
              </a:spcAft>
              <a:buClr>
                <a:schemeClr val="dk1"/>
              </a:buClr>
              <a:buSzPts val="1700"/>
              <a:buChar char="●"/>
            </a:pPr>
            <a:r>
              <a:rPr lang="en-GB" sz="1700">
                <a:solidFill>
                  <a:schemeClr val="dk1"/>
                </a:solidFill>
              </a:rPr>
              <a:t>7 players</a:t>
            </a:r>
            <a:endParaRPr sz="1700">
              <a:solidFill>
                <a:schemeClr val="dk1"/>
              </a:solidFill>
            </a:endParaRPr>
          </a:p>
          <a:p>
            <a:pPr indent="-336550" lvl="0" marL="457200" rtl="0" algn="l">
              <a:lnSpc>
                <a:spcPct val="150000"/>
              </a:lnSpc>
              <a:spcBef>
                <a:spcPts val="0"/>
              </a:spcBef>
              <a:spcAft>
                <a:spcPts val="0"/>
              </a:spcAft>
              <a:buClr>
                <a:schemeClr val="dk1"/>
              </a:buClr>
              <a:buSzPts val="1700"/>
              <a:buChar char="●"/>
            </a:pPr>
            <a:r>
              <a:rPr lang="en-GB" sz="1700">
                <a:solidFill>
                  <a:schemeClr val="dk1"/>
                </a:solidFill>
              </a:rPr>
              <a:t>Combinatorial action space</a:t>
            </a:r>
            <a:endParaRPr sz="1700">
              <a:solidFill>
                <a:schemeClr val="dk1"/>
              </a:solidFill>
            </a:endParaRPr>
          </a:p>
          <a:p>
            <a:pPr indent="-336550" lvl="0" marL="457200" rtl="0" algn="l">
              <a:lnSpc>
                <a:spcPct val="150000"/>
              </a:lnSpc>
              <a:spcBef>
                <a:spcPts val="0"/>
              </a:spcBef>
              <a:spcAft>
                <a:spcPts val="0"/>
              </a:spcAft>
              <a:buClr>
                <a:schemeClr val="dk1"/>
              </a:buClr>
              <a:buSzPts val="1700"/>
              <a:buChar char="●"/>
            </a:pPr>
            <a:r>
              <a:rPr lang="en-GB" sz="1700">
                <a:solidFill>
                  <a:schemeClr val="dk1"/>
                </a:solidFill>
              </a:rPr>
              <a:t>Simultaneous moves (imperfect info)</a:t>
            </a:r>
            <a:endParaRPr sz="1700">
              <a:solidFill>
                <a:schemeClr val="dk1"/>
              </a:solidFill>
            </a:endParaRPr>
          </a:p>
          <a:p>
            <a:pPr indent="-336550" lvl="0" marL="457200" rtl="0" algn="l">
              <a:lnSpc>
                <a:spcPct val="150000"/>
              </a:lnSpc>
              <a:spcBef>
                <a:spcPts val="0"/>
              </a:spcBef>
              <a:spcAft>
                <a:spcPts val="0"/>
              </a:spcAft>
              <a:buClr>
                <a:schemeClr val="dk1"/>
              </a:buClr>
              <a:buSzPts val="1700"/>
              <a:buChar char="●"/>
            </a:pPr>
            <a:r>
              <a:rPr lang="en-GB" sz="1700">
                <a:solidFill>
                  <a:schemeClr val="dk1"/>
                </a:solidFill>
              </a:rPr>
              <a:t>Popular among humans</a:t>
            </a:r>
            <a:endParaRPr sz="1700">
              <a:solidFill>
                <a:schemeClr val="dk1"/>
              </a:solidFill>
            </a:endParaRPr>
          </a:p>
          <a:p>
            <a:pPr indent="-336550" lvl="0" marL="457200" rtl="0" algn="l">
              <a:lnSpc>
                <a:spcPct val="150000"/>
              </a:lnSpc>
              <a:spcBef>
                <a:spcPts val="0"/>
              </a:spcBef>
              <a:spcAft>
                <a:spcPts val="0"/>
              </a:spcAft>
              <a:buClr>
                <a:schemeClr val="dk1"/>
              </a:buClr>
              <a:buSzPts val="1700"/>
              <a:buChar char="●"/>
            </a:pPr>
            <a:r>
              <a:rPr lang="en-GB" sz="1700">
                <a:solidFill>
                  <a:schemeClr val="dk1"/>
                </a:solidFill>
              </a:rPr>
              <a:t>Support is key!</a:t>
            </a:r>
            <a:endParaRPr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GB" sz="1700">
                <a:solidFill>
                  <a:schemeClr val="dk1"/>
                </a:solidFill>
              </a:rPr>
              <a:t>Actions coordinated via</a:t>
            </a:r>
            <a:r>
              <a:rPr lang="en-GB" sz="1700">
                <a:solidFill>
                  <a:schemeClr val="dk1"/>
                </a:solidFill>
              </a:rPr>
              <a:t> private natural language</a:t>
            </a:r>
            <a:endParaRPr sz="1700">
              <a:solidFill>
                <a:schemeClr val="dk1"/>
              </a:solidFill>
            </a:endParaRPr>
          </a:p>
        </p:txBody>
      </p:sp>
      <p:pic>
        <p:nvPicPr>
          <p:cNvPr id="347" name="Google Shape;347;p58"/>
          <p:cNvPicPr preferRelativeResize="0"/>
          <p:nvPr/>
        </p:nvPicPr>
        <p:blipFill>
          <a:blip r:embed="rId3">
            <a:alphaModFix/>
          </a:blip>
          <a:stretch>
            <a:fillRect/>
          </a:stretch>
        </p:blipFill>
        <p:spPr>
          <a:xfrm>
            <a:off x="4450625" y="1587300"/>
            <a:ext cx="4388576" cy="28540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9"/>
          <p:cNvSpPr txBox="1"/>
          <p:nvPr>
            <p:ph type="title"/>
          </p:nvPr>
        </p:nvSpPr>
        <p:spPr>
          <a:xfrm>
            <a:off x="425513" y="799200"/>
            <a:ext cx="8270100" cy="715800"/>
          </a:xfrm>
          <a:prstGeom prst="rect">
            <a:avLst/>
          </a:prstGeom>
          <a:noFill/>
          <a:ln>
            <a:noFill/>
          </a:ln>
        </p:spPr>
        <p:txBody>
          <a:bodyPr anchorCtr="0" anchor="t" bIns="0" lIns="0" spcFirstLastPara="1" rIns="0" wrap="square" tIns="0">
            <a:noAutofit/>
          </a:bodyPr>
          <a:lstStyle/>
          <a:p>
            <a:pPr indent="0" lvl="0" marL="0" rtl="0" algn="l">
              <a:lnSpc>
                <a:spcPct val="110000"/>
              </a:lnSpc>
              <a:spcBef>
                <a:spcPts val="0"/>
              </a:spcBef>
              <a:spcAft>
                <a:spcPts val="0"/>
              </a:spcAft>
              <a:buClr>
                <a:schemeClr val="dk2"/>
              </a:buClr>
              <a:buSzPts val="1800"/>
              <a:buFont typeface="Arial"/>
              <a:buNone/>
            </a:pPr>
            <a:r>
              <a:rPr lang="en-GB"/>
              <a:t>Why Diplomacy?</a:t>
            </a:r>
            <a:endParaRPr/>
          </a:p>
        </p:txBody>
      </p:sp>
      <p:pic>
        <p:nvPicPr>
          <p:cNvPr id="353" name="Google Shape;353;p59"/>
          <p:cNvPicPr preferRelativeResize="0"/>
          <p:nvPr/>
        </p:nvPicPr>
        <p:blipFill rotWithShape="1">
          <a:blip r:embed="rId3">
            <a:alphaModFix/>
          </a:blip>
          <a:srcRect b="3724" l="0" r="0" t="4313"/>
          <a:stretch/>
        </p:blipFill>
        <p:spPr>
          <a:xfrm>
            <a:off x="4732800" y="832000"/>
            <a:ext cx="1195312" cy="1203907"/>
          </a:xfrm>
          <a:prstGeom prst="rect">
            <a:avLst/>
          </a:prstGeom>
          <a:noFill/>
          <a:ln>
            <a:noFill/>
          </a:ln>
          <a:effectLst>
            <a:outerShdw blurRad="57150" rotWithShape="0" algn="bl" dir="5400000" dist="19050">
              <a:srgbClr val="000000">
                <a:alpha val="50000"/>
              </a:srgbClr>
            </a:outerShdw>
          </a:effectLst>
        </p:spPr>
      </p:pic>
      <p:pic>
        <p:nvPicPr>
          <p:cNvPr id="354" name="Google Shape;354;p59"/>
          <p:cNvPicPr preferRelativeResize="0"/>
          <p:nvPr/>
        </p:nvPicPr>
        <p:blipFill>
          <a:blip r:embed="rId4">
            <a:alphaModFix/>
          </a:blip>
          <a:stretch>
            <a:fillRect/>
          </a:stretch>
        </p:blipFill>
        <p:spPr>
          <a:xfrm>
            <a:off x="4732800" y="2283354"/>
            <a:ext cx="1195312" cy="1203908"/>
          </a:xfrm>
          <a:prstGeom prst="rect">
            <a:avLst/>
          </a:prstGeom>
          <a:noFill/>
          <a:ln>
            <a:noFill/>
          </a:ln>
          <a:effectLst>
            <a:outerShdw blurRad="57150" rotWithShape="0" algn="bl" dir="5400000" dist="19050">
              <a:srgbClr val="000000">
                <a:alpha val="50000"/>
              </a:srgbClr>
            </a:outerShdw>
          </a:effectLst>
        </p:spPr>
      </p:pic>
      <p:pic>
        <p:nvPicPr>
          <p:cNvPr id="355" name="Google Shape;355;p59"/>
          <p:cNvPicPr preferRelativeResize="0"/>
          <p:nvPr/>
        </p:nvPicPr>
        <p:blipFill rotWithShape="1">
          <a:blip r:embed="rId5">
            <a:alphaModFix/>
          </a:blip>
          <a:srcRect b="7888" l="4109" r="10273" t="2158"/>
          <a:stretch/>
        </p:blipFill>
        <p:spPr>
          <a:xfrm>
            <a:off x="4732800" y="3734725"/>
            <a:ext cx="1195325" cy="1203900"/>
          </a:xfrm>
          <a:prstGeom prst="rect">
            <a:avLst/>
          </a:prstGeom>
          <a:noFill/>
          <a:ln>
            <a:noFill/>
          </a:ln>
          <a:effectLst>
            <a:outerShdw blurRad="57150" rotWithShape="0" algn="bl" dir="5400000" dist="19050">
              <a:srgbClr val="000000">
                <a:alpha val="50000"/>
              </a:srgbClr>
            </a:outerShdw>
          </a:effectLst>
        </p:spPr>
      </p:pic>
      <p:sp>
        <p:nvSpPr>
          <p:cNvPr id="356" name="Google Shape;356;p59"/>
          <p:cNvSpPr txBox="1"/>
          <p:nvPr>
            <p:ph idx="4294967295" type="title"/>
          </p:nvPr>
        </p:nvSpPr>
        <p:spPr>
          <a:xfrm>
            <a:off x="6018625" y="952500"/>
            <a:ext cx="2190300" cy="1064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3000">
                <a:solidFill>
                  <a:schemeClr val="dk1"/>
                </a:solidFill>
              </a:rPr>
              <a:t>1v1 </a:t>
            </a:r>
            <a:br>
              <a:rPr lang="en-GB" sz="3000">
                <a:solidFill>
                  <a:schemeClr val="dk1"/>
                </a:solidFill>
              </a:rPr>
            </a:br>
            <a:r>
              <a:rPr lang="en-GB" sz="3000">
                <a:solidFill>
                  <a:schemeClr val="dk1"/>
                </a:solidFill>
              </a:rPr>
              <a:t>FAILS</a:t>
            </a:r>
            <a:endParaRPr sz="3000">
              <a:solidFill>
                <a:schemeClr val="dk1"/>
              </a:solidFill>
            </a:endParaRPr>
          </a:p>
        </p:txBody>
      </p:sp>
      <p:sp>
        <p:nvSpPr>
          <p:cNvPr id="357" name="Google Shape;357;p59"/>
          <p:cNvSpPr txBox="1"/>
          <p:nvPr>
            <p:ph idx="4294967295" type="title"/>
          </p:nvPr>
        </p:nvSpPr>
        <p:spPr>
          <a:xfrm>
            <a:off x="6018625" y="2339650"/>
            <a:ext cx="2190300" cy="1138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3000">
                <a:solidFill>
                  <a:schemeClr val="dk1"/>
                </a:solidFill>
              </a:rPr>
              <a:t>2v1 </a:t>
            </a:r>
            <a:br>
              <a:rPr lang="en-GB" sz="3000">
                <a:solidFill>
                  <a:schemeClr val="dk1"/>
                </a:solidFill>
              </a:rPr>
            </a:br>
            <a:r>
              <a:rPr lang="en-GB" sz="3000">
                <a:solidFill>
                  <a:schemeClr val="dk1"/>
                </a:solidFill>
              </a:rPr>
              <a:t>SUCCEEDS</a:t>
            </a:r>
            <a:endParaRPr sz="3000">
              <a:solidFill>
                <a:schemeClr val="dk1"/>
              </a:solidFill>
            </a:endParaRPr>
          </a:p>
        </p:txBody>
      </p:sp>
      <p:sp>
        <p:nvSpPr>
          <p:cNvPr id="358" name="Google Shape;358;p59"/>
          <p:cNvSpPr txBox="1"/>
          <p:nvPr>
            <p:ph idx="4294967295" type="title"/>
          </p:nvPr>
        </p:nvSpPr>
        <p:spPr>
          <a:xfrm>
            <a:off x="6018625" y="3800483"/>
            <a:ext cx="2190300" cy="1138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3000">
                <a:solidFill>
                  <a:schemeClr val="dk1"/>
                </a:solidFill>
              </a:rPr>
              <a:t>2v1 </a:t>
            </a:r>
            <a:br>
              <a:rPr lang="en-GB" sz="3000">
                <a:solidFill>
                  <a:schemeClr val="dk1"/>
                </a:solidFill>
              </a:rPr>
            </a:br>
            <a:r>
              <a:rPr lang="en-GB" sz="3000">
                <a:solidFill>
                  <a:schemeClr val="dk1"/>
                </a:solidFill>
              </a:rPr>
              <a:t>SUCCEEDS</a:t>
            </a:r>
            <a:endParaRPr sz="3000">
              <a:solidFill>
                <a:schemeClr val="dk1"/>
              </a:solidFill>
            </a:endParaRPr>
          </a:p>
        </p:txBody>
      </p:sp>
      <p:sp>
        <p:nvSpPr>
          <p:cNvPr id="359" name="Google Shape;359;p59"/>
          <p:cNvSpPr txBox="1"/>
          <p:nvPr>
            <p:ph idx="1" type="body"/>
          </p:nvPr>
        </p:nvSpPr>
        <p:spPr>
          <a:xfrm>
            <a:off x="0" y="1587300"/>
            <a:ext cx="4388700" cy="2158500"/>
          </a:xfrm>
          <a:prstGeom prst="rect">
            <a:avLst/>
          </a:prstGeom>
          <a:noFill/>
          <a:ln>
            <a:noFill/>
          </a:ln>
        </p:spPr>
        <p:txBody>
          <a:bodyPr anchorCtr="0" anchor="t" bIns="0" lIns="0" spcFirstLastPara="1" rIns="0" wrap="square" tIns="0">
            <a:noAutofit/>
          </a:bodyPr>
          <a:lstStyle/>
          <a:p>
            <a:pPr indent="-336550" lvl="0" marL="457200" rtl="0" algn="l">
              <a:lnSpc>
                <a:spcPct val="150000"/>
              </a:lnSpc>
              <a:spcBef>
                <a:spcPts val="800"/>
              </a:spcBef>
              <a:spcAft>
                <a:spcPts val="0"/>
              </a:spcAft>
              <a:buClr>
                <a:schemeClr val="dk1"/>
              </a:buClr>
              <a:buSzPts val="1700"/>
              <a:buChar char="●"/>
            </a:pPr>
            <a:r>
              <a:rPr lang="en-GB" sz="1700">
                <a:solidFill>
                  <a:schemeClr val="dk1"/>
                </a:solidFill>
              </a:rPr>
              <a:t>7 players</a:t>
            </a:r>
            <a:endParaRPr sz="1700">
              <a:solidFill>
                <a:schemeClr val="dk1"/>
              </a:solidFill>
            </a:endParaRPr>
          </a:p>
          <a:p>
            <a:pPr indent="-336550" lvl="0" marL="457200" rtl="0" algn="l">
              <a:lnSpc>
                <a:spcPct val="150000"/>
              </a:lnSpc>
              <a:spcBef>
                <a:spcPts val="0"/>
              </a:spcBef>
              <a:spcAft>
                <a:spcPts val="0"/>
              </a:spcAft>
              <a:buClr>
                <a:schemeClr val="dk1"/>
              </a:buClr>
              <a:buSzPts val="1700"/>
              <a:buChar char="●"/>
            </a:pPr>
            <a:r>
              <a:rPr lang="en-GB" sz="1700">
                <a:solidFill>
                  <a:schemeClr val="dk1"/>
                </a:solidFill>
              </a:rPr>
              <a:t>Combinatorial action space</a:t>
            </a:r>
            <a:endParaRPr sz="1700">
              <a:solidFill>
                <a:schemeClr val="dk1"/>
              </a:solidFill>
            </a:endParaRPr>
          </a:p>
          <a:p>
            <a:pPr indent="-336550" lvl="0" marL="457200" rtl="0" algn="l">
              <a:lnSpc>
                <a:spcPct val="150000"/>
              </a:lnSpc>
              <a:spcBef>
                <a:spcPts val="0"/>
              </a:spcBef>
              <a:spcAft>
                <a:spcPts val="0"/>
              </a:spcAft>
              <a:buClr>
                <a:schemeClr val="dk1"/>
              </a:buClr>
              <a:buSzPts val="1700"/>
              <a:buChar char="●"/>
            </a:pPr>
            <a:r>
              <a:rPr lang="en-GB" sz="1700">
                <a:solidFill>
                  <a:schemeClr val="dk1"/>
                </a:solidFill>
              </a:rPr>
              <a:t>Simultaneous moves (imperfect info)</a:t>
            </a:r>
            <a:endParaRPr sz="1700">
              <a:solidFill>
                <a:schemeClr val="dk1"/>
              </a:solidFill>
            </a:endParaRPr>
          </a:p>
          <a:p>
            <a:pPr indent="-336550" lvl="0" marL="457200" rtl="0" algn="l">
              <a:lnSpc>
                <a:spcPct val="150000"/>
              </a:lnSpc>
              <a:spcBef>
                <a:spcPts val="0"/>
              </a:spcBef>
              <a:spcAft>
                <a:spcPts val="0"/>
              </a:spcAft>
              <a:buClr>
                <a:schemeClr val="dk1"/>
              </a:buClr>
              <a:buSzPts val="1700"/>
              <a:buChar char="●"/>
            </a:pPr>
            <a:r>
              <a:rPr lang="en-GB" sz="1700">
                <a:solidFill>
                  <a:schemeClr val="dk1"/>
                </a:solidFill>
              </a:rPr>
              <a:t>Popular among humans</a:t>
            </a:r>
            <a:endParaRPr sz="1700">
              <a:solidFill>
                <a:schemeClr val="dk1"/>
              </a:solidFill>
            </a:endParaRPr>
          </a:p>
          <a:p>
            <a:pPr indent="-336550" lvl="0" marL="457200" rtl="0" algn="l">
              <a:lnSpc>
                <a:spcPct val="150000"/>
              </a:lnSpc>
              <a:spcBef>
                <a:spcPts val="0"/>
              </a:spcBef>
              <a:spcAft>
                <a:spcPts val="0"/>
              </a:spcAft>
              <a:buClr>
                <a:schemeClr val="dk1"/>
              </a:buClr>
              <a:buSzPts val="1700"/>
              <a:buChar char="●"/>
            </a:pPr>
            <a:r>
              <a:rPr lang="en-GB" sz="1700">
                <a:solidFill>
                  <a:schemeClr val="dk1"/>
                </a:solidFill>
              </a:rPr>
              <a:t>Support is key!</a:t>
            </a:r>
            <a:endParaRPr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GB" sz="1700">
                <a:solidFill>
                  <a:schemeClr val="dk1"/>
                </a:solidFill>
              </a:rPr>
              <a:t>Actions coordinated via private natural language</a:t>
            </a:r>
            <a:endParaRPr sz="17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Facebook Theme">
  <a:themeElements>
    <a:clrScheme name="Custom 20">
      <a:dk1>
        <a:srgbClr val="000000"/>
      </a:dk1>
      <a:lt1>
        <a:srgbClr val="FFFFFF"/>
      </a:lt1>
      <a:dk2>
        <a:srgbClr val="677B8C"/>
      </a:dk2>
      <a:lt2>
        <a:srgbClr val="E1E3E5"/>
      </a:lt2>
      <a:accent1>
        <a:srgbClr val="5558A2"/>
      </a:accent1>
      <a:accent2>
        <a:srgbClr val="009ED7"/>
      </a:accent2>
      <a:accent3>
        <a:srgbClr val="007E59"/>
      </a:accent3>
      <a:accent4>
        <a:srgbClr val="FFCD44"/>
      </a:accent4>
      <a:accent5>
        <a:srgbClr val="F29111"/>
      </a:accent5>
      <a:accent6>
        <a:srgbClr val="DC3746"/>
      </a:accent6>
      <a:hlink>
        <a:srgbClr val="0000EE"/>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