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0"/>
  </p:notes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301" r:id="rId9"/>
    <p:sldId id="269" r:id="rId10"/>
    <p:sldId id="268" r:id="rId11"/>
    <p:sldId id="270" r:id="rId12"/>
    <p:sldId id="271" r:id="rId13"/>
    <p:sldId id="300" r:id="rId14"/>
    <p:sldId id="272" r:id="rId15"/>
    <p:sldId id="273" r:id="rId16"/>
    <p:sldId id="274" r:id="rId17"/>
    <p:sldId id="302" r:id="rId18"/>
    <p:sldId id="275" r:id="rId19"/>
    <p:sldId id="276" r:id="rId20"/>
    <p:sldId id="278" r:id="rId21"/>
    <p:sldId id="277" r:id="rId22"/>
    <p:sldId id="303" r:id="rId23"/>
    <p:sldId id="304" r:id="rId24"/>
    <p:sldId id="305" r:id="rId25"/>
    <p:sldId id="306" r:id="rId26"/>
    <p:sldId id="307" r:id="rId27"/>
    <p:sldId id="309" r:id="rId28"/>
    <p:sldId id="308" r:id="rId29"/>
  </p:sldIdLst>
  <p:sldSz cx="9144000" cy="5143500" type="screen16x9"/>
  <p:notesSz cx="6858000" cy="9144000"/>
  <p:embeddedFontLst>
    <p:embeddedFont>
      <p:font typeface="Archivo Black" panose="020B0A03020202020B04" pitchFamily="34" charset="77"/>
      <p:regular r:id="rId31"/>
    </p:embeddedFont>
    <p:embeddedFont>
      <p:font typeface="Avenir Next" panose="020B0503020202020204" pitchFamily="34" charset="0"/>
      <p:regular r:id="rId32"/>
      <p:bold r:id="rId33"/>
      <p:italic r:id="rId34"/>
      <p:boldItalic r:id="rId35"/>
    </p:embeddedFont>
    <p:embeddedFont>
      <p:font typeface="Average" pitchFamily="2" charset="77"/>
      <p:regular r:id="rId36"/>
    </p:embeddedFont>
    <p:embeddedFont>
      <p:font typeface="Barlow" pitchFamily="2" charset="77"/>
      <p:regular r:id="rId37"/>
      <p:bold r:id="rId38"/>
      <p:italic r:id="rId39"/>
      <p:boldItalic r:id="rId40"/>
    </p:embeddedFont>
    <p:embeddedFont>
      <p:font typeface="Bebas Neue" panose="020B0606020202050201" pitchFamily="34" charset="77"/>
      <p:regular r:id="rId41"/>
    </p:embeddedFont>
    <p:embeddedFont>
      <p:font typeface="PT Sans" panose="020B0503020203020204" pitchFamily="34" charset="77"/>
      <p:regular r:id="rId42"/>
      <p:bold r:id="rId43"/>
      <p:italic r:id="rId44"/>
      <p:boldItalic r:id="rId45"/>
    </p:embeddedFont>
    <p:embeddedFont>
      <p:font typeface="Roboto Condensed Light" panose="020F0302020204030204" pitchFamily="34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94761"/>
  </p:normalViewPr>
  <p:slideViewPr>
    <p:cSldViewPr snapToGrid="0">
      <p:cViewPr>
        <p:scale>
          <a:sx n="136" d="100"/>
          <a:sy n="136" d="100"/>
        </p:scale>
        <p:origin x="152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2" name="Google Shape;16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3" name="Google Shape;16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4" name="Google Shape;16884;g202171d6a84_0_17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5" name="Google Shape;16885;g202171d6a84_0_17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0" name="Google Shape;16890;g1dc84cb9168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1" name="Google Shape;16891;g1dc84cb9168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0" name="Google Shape;16890;g1dc84cb9168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1" name="Google Shape;16891;g1dc84cb9168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083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2" name="Google Shape;16902;g201ca2cc57a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3" name="Google Shape;16903;g201ca2cc57a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1" name="Google Shape;16911;g22685ca0fd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2" name="Google Shape;16912;g22685ca0fd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2" name="Google Shape;16922;g22685ca0fd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3" name="Google Shape;16923;g22685ca0fd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0" name="Google Shape;16930;g201ca2cc57a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1" name="Google Shape;16931;g201ca2cc57a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9" name="Google Shape;16939;g201ca2cc57a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0" name="Google Shape;16940;g201ca2cc57a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1" name="Google Shape;16971;g202171d6a84_0_17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72" name="Google Shape;16972;g202171d6a84_0_17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9" name="Google Shape;16949;g1dc84cb9168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0" name="Google Shape;16950;g1dc84cb9168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8" name="Google Shape;16688;g201ca2cc57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9" name="Google Shape;16689;g201ca2cc57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Flattens out because that’s the highest mass they probe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0" name="Google Shape;16890;g1dc84cb9168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1" name="Google Shape;16891;g1dc84cb9168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92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" name="Google Shape;16701;g22685ca0fd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02" name="Google Shape;16702;g22685ca0fd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5" name="Google Shape;16725;g201ca2cc57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6" name="Google Shape;16726;g201ca2cc57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7" name="Google Shape;16787;g1dc84cb9168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8" name="Google Shape;16788;g1dc84cb9168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2" name="Google Shape;16802;g1dc84cb9168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3" name="Google Shape;16803;g1dc84cb9168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1" name="Google Shape;16811;g228e639aee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2" name="Google Shape;16812;g228e639aee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4" name="Google Shape;16874;g228e639aee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5" name="Google Shape;16875;g228e639aee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5" name="Google Shape;16865;g228e639aee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6" name="Google Shape;16866;g228e639aee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9988" y="1707375"/>
            <a:ext cx="5218500" cy="17388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9988" y="3694918"/>
            <a:ext cx="4359000" cy="409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767854" y="540001"/>
            <a:ext cx="2062468" cy="4063568"/>
            <a:chOff x="6767854" y="540001"/>
            <a:chExt cx="2062468" cy="406356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8201254" y="540001"/>
              <a:ext cx="629068" cy="4063568"/>
              <a:chOff x="8201254" y="540001"/>
              <a:chExt cx="629068" cy="406356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201254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320767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40281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559794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679308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798821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01254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320767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40281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559794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679308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98821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201254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320767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440281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559794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679308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798821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201254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320767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440281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559794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679308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798821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01254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0767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440281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559794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679308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798821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01254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320767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40281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559794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79308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798821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201254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320767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440281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559794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679308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8798821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201254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320767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40281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559794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679308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798821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8201254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320767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8440281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559794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679308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798821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201254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320767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8440281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8559794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679308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798821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201254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320767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440281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8559794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679308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8798821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8201254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320767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440281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8559794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679308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798821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201254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8320767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8440281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559794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679308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798821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201254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320767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8440281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559794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679308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798821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201254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320767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440281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559794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79308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798821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201254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8320767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440281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8559794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8679308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798821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201254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320767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440281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559794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679308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798821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201254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320767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440281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8559794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8679308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8798821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8201254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8320767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8440281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8559794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8679308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8798821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8201254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8320767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440281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8559794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8679308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8798821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8201254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8320767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8440281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8559794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8679308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8798821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8201254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8320767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440281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8559794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8679308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798821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8201254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8320767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8440281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8559794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8679308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8798821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8201254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320767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8440281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8559794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8679308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8798821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8201254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320767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8440281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8559794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8679308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8798821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8201254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8320767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8440281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8559794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8679308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8798821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8201254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8320767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8440281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8559794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8679308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8798821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8201254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8320767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8440281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8559794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8679308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8798821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8201254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8320767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8440281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8559794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8679308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8798821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8201254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8320767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8440281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8559794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8679308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8798821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8201254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8320767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8440281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8559794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8679308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8798821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8201254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8320767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8440281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8559794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8679308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8798821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8201254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8320767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8440281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8559794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679308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8798821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8201254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8320767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440281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8559794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8679308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8798821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8201254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8320767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8440281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8559794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8679308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8798821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8201254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8320767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8440281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559794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8679308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8798821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201254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320767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440281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8559794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679308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8798821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8201254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8320767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8440281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559794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8679308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8798821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8201254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8320767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8440281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8559794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8679308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8798821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>
              <a:off x="7484554" y="540001"/>
              <a:ext cx="629068" cy="4063568"/>
              <a:chOff x="8201254" y="540001"/>
              <a:chExt cx="629068" cy="4063568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8201254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320767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8440281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8559794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8679308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8798821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8201254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8320767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8440281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8559794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8679308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8798821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8201254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8320767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8440281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8559794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8679308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8798821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8201254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8320767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8440281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559794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8679308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8798821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8201254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8320767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8440281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8559794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8679308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8798821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8201254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8320767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8440281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8559794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8679308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8798821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8201254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8320767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8440281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8559794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8679308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8798821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8201254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8320767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8440281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8559794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8679308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8798821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8201254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8320767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8440281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8559794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8679308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8798821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8201254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8320767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8440281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8559794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8679308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8798821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201254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20767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8440281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8559794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8679308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8798821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201254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8320767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8440281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8559794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8679308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8798821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8201254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8320767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440281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559794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8679308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8798821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8201254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8320767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8440281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8559794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8679308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8798821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8201254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8320767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8440281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8559794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8679308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8798821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8201254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8320767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8440281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8559794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8679308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8798821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8201254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8320767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8440281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8559794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8679308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8798821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8201254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8320767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8440281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8559794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8679308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8798821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8201254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8320767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8440281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8559794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8679308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8798821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8201254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8320767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8440281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8559794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8679308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8798821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8201254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8320767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8440281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8559794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8679308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8798821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8201254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8320767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8440281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8559794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8679308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8798821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8201254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8320767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8440281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8559794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8679308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8798821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8201254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8320767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8440281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8559794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8679308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8798821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8201254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8320767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8440281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8559794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8679308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8798821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8201254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8320767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8440281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8559794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8679308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8798821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8201254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8320767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8440281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8559794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8679308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8798821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8201254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8320767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8440281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8559794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8679308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8798821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8201254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8320767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8440281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8559794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8679308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8798821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8201254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8320767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8440281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8559794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8679308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8798821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8201254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8320767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8440281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8559794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8679308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8798821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8201254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8320767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8440281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8559794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8679308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8798821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8201254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8320767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8440281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8559794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8679308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8798821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8201254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8320767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8440281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8559794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8679308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8798821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8201254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8320767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8440281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8559794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8679308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8798821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8201254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8320767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8440281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8559794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8679308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8798821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8201254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8320767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8440281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8559794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8679308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8798821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8201254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8320767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8440281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8559794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8679308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8798821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8201254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8320767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8440281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8559794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8679308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8798821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2"/>
            <p:cNvGrpSpPr/>
            <p:nvPr/>
          </p:nvGrpSpPr>
          <p:grpSpPr>
            <a:xfrm>
              <a:off x="6767854" y="540001"/>
              <a:ext cx="629068" cy="4063568"/>
              <a:chOff x="8201254" y="540001"/>
              <a:chExt cx="629068" cy="4063568"/>
            </a:xfrm>
          </p:grpSpPr>
          <p:sp>
            <p:nvSpPr>
              <p:cNvPr id="484" name="Google Shape;484;p2"/>
              <p:cNvSpPr/>
              <p:nvPr/>
            </p:nvSpPr>
            <p:spPr>
              <a:xfrm>
                <a:off x="8201254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8320767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8440281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>
                <a:off x="8559794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8679308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8798821" y="54000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8201254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8320767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8440281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8559794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8679308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8798821" y="64610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8201254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8320767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8440281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8559794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8679308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8798821" y="75221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8201254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8320767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8440281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8559794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8679308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8798821" y="85832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8201254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8320767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8440281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8559794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8679308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8798821" y="96442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8201254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8320767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8440281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8559794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8679308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8798821" y="107053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8201254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8320767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8440281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8559794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>
                <a:off x="8679308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8798821" y="117664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8201254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8320767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8440281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8559794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8679308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8798821" y="128275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8201254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8320767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8440281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8559794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8679308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8798821" y="138885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8201254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8320767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8440281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8559794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8679308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8798821" y="149496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8201254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8320767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8440281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8559794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8679308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8798821" y="160107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8201254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8320767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8440281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8559794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8679308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8798821" y="170717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8201254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8320767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8440281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8559794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8679308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8798821" y="181328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>
                <a:off x="8201254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8320767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8440281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8559794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8679308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8798821" y="191939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8201254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8320767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8440281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8559794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8679308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8798821" y="202550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8201254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8320767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8440281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8559794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8679308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8798821" y="213160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8201254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>
                <a:off x="8320767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>
                <a:off x="8440281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>
                <a:off x="8559794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>
                <a:off x="8679308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>
                <a:off x="8798821" y="223771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>
                <a:off x="8201254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>
                <a:off x="8320767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>
                <a:off x="8440281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>
                <a:off x="8559794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>
                <a:off x="8679308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>
                <a:off x="8798821" y="234382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>
                <a:off x="8201254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>
                <a:off x="8320767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>
                <a:off x="8440281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>
                <a:off x="8559794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>
                <a:off x="8679308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>
                <a:off x="8798821" y="244992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>
                <a:off x="8201254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"/>
              <p:cNvSpPr/>
              <p:nvPr/>
            </p:nvSpPr>
            <p:spPr>
              <a:xfrm>
                <a:off x="8320767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"/>
              <p:cNvSpPr/>
              <p:nvPr/>
            </p:nvSpPr>
            <p:spPr>
              <a:xfrm>
                <a:off x="8440281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"/>
              <p:cNvSpPr/>
              <p:nvPr/>
            </p:nvSpPr>
            <p:spPr>
              <a:xfrm>
                <a:off x="8559794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"/>
              <p:cNvSpPr/>
              <p:nvPr/>
            </p:nvSpPr>
            <p:spPr>
              <a:xfrm>
                <a:off x="8679308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"/>
              <p:cNvSpPr/>
              <p:nvPr/>
            </p:nvSpPr>
            <p:spPr>
              <a:xfrm>
                <a:off x="8798821" y="255603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"/>
              <p:cNvSpPr/>
              <p:nvPr/>
            </p:nvSpPr>
            <p:spPr>
              <a:xfrm>
                <a:off x="8201254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>
                <a:off x="8320767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>
                <a:off x="8440281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>
                <a:off x="8559794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>
                <a:off x="8679308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>
                <a:off x="8798821" y="266214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>
                <a:off x="8201254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>
                <a:off x="8320767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"/>
              <p:cNvSpPr/>
              <p:nvPr/>
            </p:nvSpPr>
            <p:spPr>
              <a:xfrm>
                <a:off x="8440281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"/>
              <p:cNvSpPr/>
              <p:nvPr/>
            </p:nvSpPr>
            <p:spPr>
              <a:xfrm>
                <a:off x="8559794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>
                <a:off x="8679308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>
                <a:off x="8798821" y="276824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>
                <a:off x="8201254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>
                <a:off x="8320767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>
                <a:off x="8440281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>
                <a:off x="8559794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"/>
              <p:cNvSpPr/>
              <p:nvPr/>
            </p:nvSpPr>
            <p:spPr>
              <a:xfrm>
                <a:off x="8679308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"/>
              <p:cNvSpPr/>
              <p:nvPr/>
            </p:nvSpPr>
            <p:spPr>
              <a:xfrm>
                <a:off x="8798821" y="287435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"/>
              <p:cNvSpPr/>
              <p:nvPr/>
            </p:nvSpPr>
            <p:spPr>
              <a:xfrm>
                <a:off x="8201254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"/>
              <p:cNvSpPr/>
              <p:nvPr/>
            </p:nvSpPr>
            <p:spPr>
              <a:xfrm>
                <a:off x="8320767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"/>
              <p:cNvSpPr/>
              <p:nvPr/>
            </p:nvSpPr>
            <p:spPr>
              <a:xfrm>
                <a:off x="8440281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"/>
              <p:cNvSpPr/>
              <p:nvPr/>
            </p:nvSpPr>
            <p:spPr>
              <a:xfrm>
                <a:off x="8559794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"/>
              <p:cNvSpPr/>
              <p:nvPr/>
            </p:nvSpPr>
            <p:spPr>
              <a:xfrm>
                <a:off x="8679308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"/>
              <p:cNvSpPr/>
              <p:nvPr/>
            </p:nvSpPr>
            <p:spPr>
              <a:xfrm>
                <a:off x="8798821" y="298046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"/>
              <p:cNvSpPr/>
              <p:nvPr/>
            </p:nvSpPr>
            <p:spPr>
              <a:xfrm>
                <a:off x="8201254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"/>
              <p:cNvSpPr/>
              <p:nvPr/>
            </p:nvSpPr>
            <p:spPr>
              <a:xfrm>
                <a:off x="8320767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"/>
              <p:cNvSpPr/>
              <p:nvPr/>
            </p:nvSpPr>
            <p:spPr>
              <a:xfrm>
                <a:off x="8440281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"/>
              <p:cNvSpPr/>
              <p:nvPr/>
            </p:nvSpPr>
            <p:spPr>
              <a:xfrm>
                <a:off x="8559794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"/>
              <p:cNvSpPr/>
              <p:nvPr/>
            </p:nvSpPr>
            <p:spPr>
              <a:xfrm>
                <a:off x="8679308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"/>
              <p:cNvSpPr/>
              <p:nvPr/>
            </p:nvSpPr>
            <p:spPr>
              <a:xfrm>
                <a:off x="8798821" y="308657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"/>
              <p:cNvSpPr/>
              <p:nvPr/>
            </p:nvSpPr>
            <p:spPr>
              <a:xfrm>
                <a:off x="8201254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"/>
              <p:cNvSpPr/>
              <p:nvPr/>
            </p:nvSpPr>
            <p:spPr>
              <a:xfrm>
                <a:off x="8320767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"/>
              <p:cNvSpPr/>
              <p:nvPr/>
            </p:nvSpPr>
            <p:spPr>
              <a:xfrm>
                <a:off x="8440281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"/>
              <p:cNvSpPr/>
              <p:nvPr/>
            </p:nvSpPr>
            <p:spPr>
              <a:xfrm>
                <a:off x="8559794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"/>
              <p:cNvSpPr/>
              <p:nvPr/>
            </p:nvSpPr>
            <p:spPr>
              <a:xfrm>
                <a:off x="8679308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"/>
              <p:cNvSpPr/>
              <p:nvPr/>
            </p:nvSpPr>
            <p:spPr>
              <a:xfrm>
                <a:off x="8798821" y="319267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"/>
              <p:cNvSpPr/>
              <p:nvPr/>
            </p:nvSpPr>
            <p:spPr>
              <a:xfrm>
                <a:off x="8201254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"/>
              <p:cNvSpPr/>
              <p:nvPr/>
            </p:nvSpPr>
            <p:spPr>
              <a:xfrm>
                <a:off x="8320767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"/>
              <p:cNvSpPr/>
              <p:nvPr/>
            </p:nvSpPr>
            <p:spPr>
              <a:xfrm>
                <a:off x="8440281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"/>
              <p:cNvSpPr/>
              <p:nvPr/>
            </p:nvSpPr>
            <p:spPr>
              <a:xfrm>
                <a:off x="8559794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"/>
              <p:cNvSpPr/>
              <p:nvPr/>
            </p:nvSpPr>
            <p:spPr>
              <a:xfrm>
                <a:off x="8679308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"/>
              <p:cNvSpPr/>
              <p:nvPr/>
            </p:nvSpPr>
            <p:spPr>
              <a:xfrm>
                <a:off x="8798821" y="329878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"/>
              <p:cNvSpPr/>
              <p:nvPr/>
            </p:nvSpPr>
            <p:spPr>
              <a:xfrm>
                <a:off x="8201254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"/>
              <p:cNvSpPr/>
              <p:nvPr/>
            </p:nvSpPr>
            <p:spPr>
              <a:xfrm>
                <a:off x="8320767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"/>
              <p:cNvSpPr/>
              <p:nvPr/>
            </p:nvSpPr>
            <p:spPr>
              <a:xfrm>
                <a:off x="8440281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"/>
              <p:cNvSpPr/>
              <p:nvPr/>
            </p:nvSpPr>
            <p:spPr>
              <a:xfrm>
                <a:off x="8559794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"/>
              <p:cNvSpPr/>
              <p:nvPr/>
            </p:nvSpPr>
            <p:spPr>
              <a:xfrm>
                <a:off x="8679308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"/>
              <p:cNvSpPr/>
              <p:nvPr/>
            </p:nvSpPr>
            <p:spPr>
              <a:xfrm>
                <a:off x="8798821" y="340489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"/>
              <p:cNvSpPr/>
              <p:nvPr/>
            </p:nvSpPr>
            <p:spPr>
              <a:xfrm>
                <a:off x="8201254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"/>
              <p:cNvSpPr/>
              <p:nvPr/>
            </p:nvSpPr>
            <p:spPr>
              <a:xfrm>
                <a:off x="8320767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>
                <a:off x="8440281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>
                <a:off x="8559794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>
                <a:off x="8679308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"/>
              <p:cNvSpPr/>
              <p:nvPr/>
            </p:nvSpPr>
            <p:spPr>
              <a:xfrm>
                <a:off x="8798821" y="3510998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"/>
              <p:cNvSpPr/>
              <p:nvPr/>
            </p:nvSpPr>
            <p:spPr>
              <a:xfrm>
                <a:off x="8201254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"/>
              <p:cNvSpPr/>
              <p:nvPr/>
            </p:nvSpPr>
            <p:spPr>
              <a:xfrm>
                <a:off x="8320767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"/>
              <p:cNvSpPr/>
              <p:nvPr/>
            </p:nvSpPr>
            <p:spPr>
              <a:xfrm>
                <a:off x="8440281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"/>
              <p:cNvSpPr/>
              <p:nvPr/>
            </p:nvSpPr>
            <p:spPr>
              <a:xfrm>
                <a:off x="8559794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"/>
              <p:cNvSpPr/>
              <p:nvPr/>
            </p:nvSpPr>
            <p:spPr>
              <a:xfrm>
                <a:off x="8679308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"/>
              <p:cNvSpPr/>
              <p:nvPr/>
            </p:nvSpPr>
            <p:spPr>
              <a:xfrm>
                <a:off x="8798821" y="3617105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"/>
              <p:cNvSpPr/>
              <p:nvPr/>
            </p:nvSpPr>
            <p:spPr>
              <a:xfrm>
                <a:off x="8201254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"/>
              <p:cNvSpPr/>
              <p:nvPr/>
            </p:nvSpPr>
            <p:spPr>
              <a:xfrm>
                <a:off x="8320767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"/>
              <p:cNvSpPr/>
              <p:nvPr/>
            </p:nvSpPr>
            <p:spPr>
              <a:xfrm>
                <a:off x="8440281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"/>
              <p:cNvSpPr/>
              <p:nvPr/>
            </p:nvSpPr>
            <p:spPr>
              <a:xfrm>
                <a:off x="8559794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"/>
              <p:cNvSpPr/>
              <p:nvPr/>
            </p:nvSpPr>
            <p:spPr>
              <a:xfrm>
                <a:off x="8679308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"/>
              <p:cNvSpPr/>
              <p:nvPr/>
            </p:nvSpPr>
            <p:spPr>
              <a:xfrm>
                <a:off x="8798821" y="3723212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"/>
              <p:cNvSpPr/>
              <p:nvPr/>
            </p:nvSpPr>
            <p:spPr>
              <a:xfrm>
                <a:off x="8201254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"/>
              <p:cNvSpPr/>
              <p:nvPr/>
            </p:nvSpPr>
            <p:spPr>
              <a:xfrm>
                <a:off x="8320767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"/>
              <p:cNvSpPr/>
              <p:nvPr/>
            </p:nvSpPr>
            <p:spPr>
              <a:xfrm>
                <a:off x="8440281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"/>
              <p:cNvSpPr/>
              <p:nvPr/>
            </p:nvSpPr>
            <p:spPr>
              <a:xfrm>
                <a:off x="8559794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"/>
              <p:cNvSpPr/>
              <p:nvPr/>
            </p:nvSpPr>
            <p:spPr>
              <a:xfrm>
                <a:off x="8679308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"/>
              <p:cNvSpPr/>
              <p:nvPr/>
            </p:nvSpPr>
            <p:spPr>
              <a:xfrm>
                <a:off x="8798821" y="382931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"/>
              <p:cNvSpPr/>
              <p:nvPr/>
            </p:nvSpPr>
            <p:spPr>
              <a:xfrm>
                <a:off x="8201254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"/>
              <p:cNvSpPr/>
              <p:nvPr/>
            </p:nvSpPr>
            <p:spPr>
              <a:xfrm>
                <a:off x="8320767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"/>
              <p:cNvSpPr/>
              <p:nvPr/>
            </p:nvSpPr>
            <p:spPr>
              <a:xfrm>
                <a:off x="8440281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"/>
              <p:cNvSpPr/>
              <p:nvPr/>
            </p:nvSpPr>
            <p:spPr>
              <a:xfrm>
                <a:off x="8559794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"/>
              <p:cNvSpPr/>
              <p:nvPr/>
            </p:nvSpPr>
            <p:spPr>
              <a:xfrm>
                <a:off x="8679308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"/>
              <p:cNvSpPr/>
              <p:nvPr/>
            </p:nvSpPr>
            <p:spPr>
              <a:xfrm>
                <a:off x="8798821" y="3935426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"/>
              <p:cNvSpPr/>
              <p:nvPr/>
            </p:nvSpPr>
            <p:spPr>
              <a:xfrm>
                <a:off x="8201254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"/>
              <p:cNvSpPr/>
              <p:nvPr/>
            </p:nvSpPr>
            <p:spPr>
              <a:xfrm>
                <a:off x="8320767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"/>
              <p:cNvSpPr/>
              <p:nvPr/>
            </p:nvSpPr>
            <p:spPr>
              <a:xfrm>
                <a:off x="8440281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"/>
              <p:cNvSpPr/>
              <p:nvPr/>
            </p:nvSpPr>
            <p:spPr>
              <a:xfrm>
                <a:off x="8559794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"/>
              <p:cNvSpPr/>
              <p:nvPr/>
            </p:nvSpPr>
            <p:spPr>
              <a:xfrm>
                <a:off x="8679308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"/>
              <p:cNvSpPr/>
              <p:nvPr/>
            </p:nvSpPr>
            <p:spPr>
              <a:xfrm>
                <a:off x="8798821" y="4041533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"/>
              <p:cNvSpPr/>
              <p:nvPr/>
            </p:nvSpPr>
            <p:spPr>
              <a:xfrm>
                <a:off x="8201254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"/>
              <p:cNvSpPr/>
              <p:nvPr/>
            </p:nvSpPr>
            <p:spPr>
              <a:xfrm>
                <a:off x="8320767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"/>
              <p:cNvSpPr/>
              <p:nvPr/>
            </p:nvSpPr>
            <p:spPr>
              <a:xfrm>
                <a:off x="8440281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"/>
              <p:cNvSpPr/>
              <p:nvPr/>
            </p:nvSpPr>
            <p:spPr>
              <a:xfrm>
                <a:off x="8559794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"/>
              <p:cNvSpPr/>
              <p:nvPr/>
            </p:nvSpPr>
            <p:spPr>
              <a:xfrm>
                <a:off x="8679308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"/>
              <p:cNvSpPr/>
              <p:nvPr/>
            </p:nvSpPr>
            <p:spPr>
              <a:xfrm>
                <a:off x="8798821" y="4147640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"/>
              <p:cNvSpPr/>
              <p:nvPr/>
            </p:nvSpPr>
            <p:spPr>
              <a:xfrm>
                <a:off x="8201254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"/>
              <p:cNvSpPr/>
              <p:nvPr/>
            </p:nvSpPr>
            <p:spPr>
              <a:xfrm>
                <a:off x="8320767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"/>
              <p:cNvSpPr/>
              <p:nvPr/>
            </p:nvSpPr>
            <p:spPr>
              <a:xfrm>
                <a:off x="8440281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"/>
              <p:cNvSpPr/>
              <p:nvPr/>
            </p:nvSpPr>
            <p:spPr>
              <a:xfrm>
                <a:off x="8559794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"/>
              <p:cNvSpPr/>
              <p:nvPr/>
            </p:nvSpPr>
            <p:spPr>
              <a:xfrm>
                <a:off x="8679308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"/>
              <p:cNvSpPr/>
              <p:nvPr/>
            </p:nvSpPr>
            <p:spPr>
              <a:xfrm>
                <a:off x="8798821" y="4253747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"/>
              <p:cNvSpPr/>
              <p:nvPr/>
            </p:nvSpPr>
            <p:spPr>
              <a:xfrm>
                <a:off x="8201254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"/>
              <p:cNvSpPr/>
              <p:nvPr/>
            </p:nvSpPr>
            <p:spPr>
              <a:xfrm>
                <a:off x="8320767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"/>
              <p:cNvSpPr/>
              <p:nvPr/>
            </p:nvSpPr>
            <p:spPr>
              <a:xfrm>
                <a:off x="8440281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"/>
              <p:cNvSpPr/>
              <p:nvPr/>
            </p:nvSpPr>
            <p:spPr>
              <a:xfrm>
                <a:off x="8559794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"/>
              <p:cNvSpPr/>
              <p:nvPr/>
            </p:nvSpPr>
            <p:spPr>
              <a:xfrm>
                <a:off x="8679308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"/>
              <p:cNvSpPr/>
              <p:nvPr/>
            </p:nvSpPr>
            <p:spPr>
              <a:xfrm>
                <a:off x="8798821" y="4359854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"/>
              <p:cNvSpPr/>
              <p:nvPr/>
            </p:nvSpPr>
            <p:spPr>
              <a:xfrm>
                <a:off x="8201254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"/>
              <p:cNvSpPr/>
              <p:nvPr/>
            </p:nvSpPr>
            <p:spPr>
              <a:xfrm>
                <a:off x="8320767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"/>
              <p:cNvSpPr/>
              <p:nvPr/>
            </p:nvSpPr>
            <p:spPr>
              <a:xfrm>
                <a:off x="8440281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"/>
              <p:cNvSpPr/>
              <p:nvPr/>
            </p:nvSpPr>
            <p:spPr>
              <a:xfrm>
                <a:off x="8559794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"/>
              <p:cNvSpPr/>
              <p:nvPr/>
            </p:nvSpPr>
            <p:spPr>
              <a:xfrm>
                <a:off x="8679308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"/>
              <p:cNvSpPr/>
              <p:nvPr/>
            </p:nvSpPr>
            <p:spPr>
              <a:xfrm>
                <a:off x="8798821" y="4465961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"/>
              <p:cNvSpPr/>
              <p:nvPr/>
            </p:nvSpPr>
            <p:spPr>
              <a:xfrm>
                <a:off x="8201254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"/>
              <p:cNvSpPr/>
              <p:nvPr/>
            </p:nvSpPr>
            <p:spPr>
              <a:xfrm>
                <a:off x="8320767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"/>
              <p:cNvSpPr/>
              <p:nvPr/>
            </p:nvSpPr>
            <p:spPr>
              <a:xfrm>
                <a:off x="8440281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"/>
              <p:cNvSpPr/>
              <p:nvPr/>
            </p:nvSpPr>
            <p:spPr>
              <a:xfrm>
                <a:off x="8559794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"/>
              <p:cNvSpPr/>
              <p:nvPr/>
            </p:nvSpPr>
            <p:spPr>
              <a:xfrm>
                <a:off x="8679308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"/>
              <p:cNvSpPr/>
              <p:nvPr/>
            </p:nvSpPr>
            <p:spPr>
              <a:xfrm>
                <a:off x="8798821" y="4572069"/>
                <a:ext cx="31500" cy="31500"/>
              </a:xfrm>
              <a:prstGeom prst="ellipse">
                <a:avLst/>
              </a:prstGeom>
              <a:solidFill>
                <a:srgbClr val="4E4E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8" name="Google Shape;718;p2"/>
          <p:cNvGrpSpPr/>
          <p:nvPr/>
        </p:nvGrpSpPr>
        <p:grpSpPr>
          <a:xfrm>
            <a:off x="8320098" y="4866112"/>
            <a:ext cx="510133" cy="78484"/>
            <a:chOff x="3521300" y="154525"/>
            <a:chExt cx="1256175" cy="193500"/>
          </a:xfrm>
        </p:grpSpPr>
        <p:sp>
          <p:nvSpPr>
            <p:cNvPr id="719" name="Google Shape;719;p2"/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8" name="Google Shape;9518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0" name="Google Shape;9520;p13"/>
          <p:cNvGrpSpPr/>
          <p:nvPr/>
        </p:nvGrpSpPr>
        <p:grpSpPr>
          <a:xfrm>
            <a:off x="313503" y="540001"/>
            <a:ext cx="8516808" cy="4063556"/>
            <a:chOff x="109200" y="76206"/>
            <a:chExt cx="8925600" cy="4258600"/>
          </a:xfrm>
        </p:grpSpPr>
        <p:grpSp>
          <p:nvGrpSpPr>
            <p:cNvPr id="9521" name="Google Shape;9521;p13"/>
            <p:cNvGrpSpPr/>
            <p:nvPr/>
          </p:nvGrpSpPr>
          <p:grpSpPr>
            <a:xfrm>
              <a:off x="109200" y="76206"/>
              <a:ext cx="8925600" cy="33000"/>
              <a:chOff x="76200" y="76206"/>
              <a:chExt cx="8925600" cy="33000"/>
            </a:xfrm>
          </p:grpSpPr>
          <p:sp>
            <p:nvSpPr>
              <p:cNvPr id="9522" name="Google Shape;9522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3" name="Google Shape;9523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4" name="Google Shape;9524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5" name="Google Shape;9525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6" name="Google Shape;9526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7" name="Google Shape;9527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8" name="Google Shape;9528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9" name="Google Shape;9529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0" name="Google Shape;9530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1" name="Google Shape;9531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2" name="Google Shape;9532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3" name="Google Shape;9533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4" name="Google Shape;9534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5" name="Google Shape;9535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6" name="Google Shape;9536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7" name="Google Shape;9537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8" name="Google Shape;9538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9" name="Google Shape;9539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0" name="Google Shape;9540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1" name="Google Shape;9541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2" name="Google Shape;9542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3" name="Google Shape;9543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4" name="Google Shape;9544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5" name="Google Shape;9545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6" name="Google Shape;9546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7" name="Google Shape;9547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8" name="Google Shape;9548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9" name="Google Shape;9549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0" name="Google Shape;9550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1" name="Google Shape;9551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2" name="Google Shape;9552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3" name="Google Shape;9553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4" name="Google Shape;9554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5" name="Google Shape;9555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6" name="Google Shape;9556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7" name="Google Shape;9557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8" name="Google Shape;9558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9" name="Google Shape;9559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0" name="Google Shape;9560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1" name="Google Shape;9561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2" name="Google Shape;9562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3" name="Google Shape;9563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4" name="Google Shape;9564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5" name="Google Shape;9565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6" name="Google Shape;9566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7" name="Google Shape;9567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8" name="Google Shape;9568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9" name="Google Shape;9569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0" name="Google Shape;9570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1" name="Google Shape;9571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2" name="Google Shape;9572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3" name="Google Shape;9573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4" name="Google Shape;9574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5" name="Google Shape;9575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6" name="Google Shape;9576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7" name="Google Shape;9577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8" name="Google Shape;9578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9" name="Google Shape;9579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0" name="Google Shape;9580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1" name="Google Shape;9581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2" name="Google Shape;9582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3" name="Google Shape;9583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4" name="Google Shape;9584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5" name="Google Shape;9585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6" name="Google Shape;9586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7" name="Google Shape;9587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8" name="Google Shape;9588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9" name="Google Shape;9589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0" name="Google Shape;9590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1" name="Google Shape;9591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2" name="Google Shape;9592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3" name="Google Shape;9593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94" name="Google Shape;9594;p13"/>
            <p:cNvGrpSpPr/>
            <p:nvPr/>
          </p:nvGrpSpPr>
          <p:grpSpPr>
            <a:xfrm>
              <a:off x="109200" y="187406"/>
              <a:ext cx="8925600" cy="33000"/>
              <a:chOff x="76200" y="76206"/>
              <a:chExt cx="8925600" cy="33000"/>
            </a:xfrm>
          </p:grpSpPr>
          <p:sp>
            <p:nvSpPr>
              <p:cNvPr id="9595" name="Google Shape;9595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6" name="Google Shape;9596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7" name="Google Shape;9597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8" name="Google Shape;9598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9" name="Google Shape;9599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0" name="Google Shape;9600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1" name="Google Shape;9601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2" name="Google Shape;9602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3" name="Google Shape;9603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4" name="Google Shape;9604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5" name="Google Shape;9605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6" name="Google Shape;9606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7" name="Google Shape;9607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8" name="Google Shape;9608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9" name="Google Shape;9609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0" name="Google Shape;9610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1" name="Google Shape;9611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2" name="Google Shape;9612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3" name="Google Shape;9613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4" name="Google Shape;9614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5" name="Google Shape;9615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6" name="Google Shape;9616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7" name="Google Shape;9617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8" name="Google Shape;9618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9" name="Google Shape;9619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0" name="Google Shape;9620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1" name="Google Shape;9621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2" name="Google Shape;9622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3" name="Google Shape;9623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4" name="Google Shape;9624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5" name="Google Shape;9625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6" name="Google Shape;9626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7" name="Google Shape;9627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8" name="Google Shape;9628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9" name="Google Shape;9629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0" name="Google Shape;9630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1" name="Google Shape;9631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2" name="Google Shape;9632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3" name="Google Shape;9633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4" name="Google Shape;9634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5" name="Google Shape;9635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6" name="Google Shape;9636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7" name="Google Shape;9637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8" name="Google Shape;9638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9" name="Google Shape;9639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0" name="Google Shape;9640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1" name="Google Shape;9641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2" name="Google Shape;9642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3" name="Google Shape;9643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4" name="Google Shape;9644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5" name="Google Shape;9645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6" name="Google Shape;9646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7" name="Google Shape;9647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8" name="Google Shape;9648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9" name="Google Shape;9649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0" name="Google Shape;9650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1" name="Google Shape;9651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2" name="Google Shape;9652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3" name="Google Shape;9653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4" name="Google Shape;9654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5" name="Google Shape;9655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6" name="Google Shape;9656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7" name="Google Shape;9657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8" name="Google Shape;9658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9" name="Google Shape;9659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0" name="Google Shape;9660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1" name="Google Shape;9661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2" name="Google Shape;9662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3" name="Google Shape;9663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4" name="Google Shape;9664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5" name="Google Shape;9665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6" name="Google Shape;9666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67" name="Google Shape;9667;p13"/>
            <p:cNvGrpSpPr/>
            <p:nvPr/>
          </p:nvGrpSpPr>
          <p:grpSpPr>
            <a:xfrm>
              <a:off x="109200" y="298606"/>
              <a:ext cx="8925600" cy="33000"/>
              <a:chOff x="76200" y="76206"/>
              <a:chExt cx="8925600" cy="33000"/>
            </a:xfrm>
          </p:grpSpPr>
          <p:sp>
            <p:nvSpPr>
              <p:cNvPr id="9668" name="Google Shape;9668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9" name="Google Shape;9669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0" name="Google Shape;9670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1" name="Google Shape;9671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2" name="Google Shape;9672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3" name="Google Shape;9673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4" name="Google Shape;9674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5" name="Google Shape;9675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6" name="Google Shape;9676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7" name="Google Shape;9677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8" name="Google Shape;9678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9" name="Google Shape;9679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0" name="Google Shape;9680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1" name="Google Shape;9681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2" name="Google Shape;9682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3" name="Google Shape;9683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4" name="Google Shape;9684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5" name="Google Shape;9685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6" name="Google Shape;9686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7" name="Google Shape;9687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8" name="Google Shape;9688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9" name="Google Shape;9689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0" name="Google Shape;9690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1" name="Google Shape;9691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2" name="Google Shape;9692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3" name="Google Shape;9693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4" name="Google Shape;9694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5" name="Google Shape;9695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6" name="Google Shape;9696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7" name="Google Shape;9697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8" name="Google Shape;9698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9" name="Google Shape;9699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0" name="Google Shape;9700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1" name="Google Shape;9701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2" name="Google Shape;9702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3" name="Google Shape;9703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4" name="Google Shape;9704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5" name="Google Shape;9705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6" name="Google Shape;9706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7" name="Google Shape;9707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8" name="Google Shape;9708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9" name="Google Shape;9709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0" name="Google Shape;9710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1" name="Google Shape;9711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2" name="Google Shape;9712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3" name="Google Shape;9713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4" name="Google Shape;9714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5" name="Google Shape;9715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6" name="Google Shape;9716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7" name="Google Shape;9717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8" name="Google Shape;9718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9" name="Google Shape;9719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0" name="Google Shape;9720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1" name="Google Shape;9721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2" name="Google Shape;9722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3" name="Google Shape;9723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4" name="Google Shape;9724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5" name="Google Shape;9725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6" name="Google Shape;9726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7" name="Google Shape;9727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8" name="Google Shape;9728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9" name="Google Shape;9729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0" name="Google Shape;9730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1" name="Google Shape;9731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2" name="Google Shape;9732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3" name="Google Shape;9733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4" name="Google Shape;9734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5" name="Google Shape;9735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6" name="Google Shape;9736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7" name="Google Shape;9737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8" name="Google Shape;9738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9" name="Google Shape;9739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40" name="Google Shape;9740;p13"/>
            <p:cNvGrpSpPr/>
            <p:nvPr/>
          </p:nvGrpSpPr>
          <p:grpSpPr>
            <a:xfrm>
              <a:off x="109200" y="409806"/>
              <a:ext cx="8925600" cy="33000"/>
              <a:chOff x="76200" y="76206"/>
              <a:chExt cx="8925600" cy="33000"/>
            </a:xfrm>
          </p:grpSpPr>
          <p:sp>
            <p:nvSpPr>
              <p:cNvPr id="9741" name="Google Shape;9741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2" name="Google Shape;9742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3" name="Google Shape;9743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4" name="Google Shape;9744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5" name="Google Shape;9745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6" name="Google Shape;9746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7" name="Google Shape;9747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8" name="Google Shape;9748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9" name="Google Shape;9749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0" name="Google Shape;9750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1" name="Google Shape;9751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2" name="Google Shape;9752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3" name="Google Shape;9753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4" name="Google Shape;9754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5" name="Google Shape;9755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6" name="Google Shape;9756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7" name="Google Shape;9757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8" name="Google Shape;9758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9" name="Google Shape;9759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0" name="Google Shape;9760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1" name="Google Shape;9761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2" name="Google Shape;9762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3" name="Google Shape;9763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4" name="Google Shape;9764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5" name="Google Shape;9765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6" name="Google Shape;9766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7" name="Google Shape;9767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8" name="Google Shape;9768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9" name="Google Shape;9769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0" name="Google Shape;9770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1" name="Google Shape;9771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2" name="Google Shape;9772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3" name="Google Shape;9773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4" name="Google Shape;9774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5" name="Google Shape;9775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6" name="Google Shape;9776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7" name="Google Shape;9777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8" name="Google Shape;9778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9" name="Google Shape;9779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0" name="Google Shape;9780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1" name="Google Shape;9781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2" name="Google Shape;9782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3" name="Google Shape;9783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4" name="Google Shape;9784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5" name="Google Shape;9785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6" name="Google Shape;9786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7" name="Google Shape;9787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8" name="Google Shape;9788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9" name="Google Shape;9789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0" name="Google Shape;9790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1" name="Google Shape;9791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2" name="Google Shape;9792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3" name="Google Shape;9793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4" name="Google Shape;9794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5" name="Google Shape;9795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6" name="Google Shape;9796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7" name="Google Shape;9797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8" name="Google Shape;9798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9" name="Google Shape;9799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0" name="Google Shape;9800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1" name="Google Shape;9801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2" name="Google Shape;9802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3" name="Google Shape;9803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4" name="Google Shape;9804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5" name="Google Shape;9805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6" name="Google Shape;9806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7" name="Google Shape;9807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8" name="Google Shape;9808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9" name="Google Shape;9809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0" name="Google Shape;9810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1" name="Google Shape;9811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2" name="Google Shape;9812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13" name="Google Shape;9813;p13"/>
            <p:cNvGrpSpPr/>
            <p:nvPr/>
          </p:nvGrpSpPr>
          <p:grpSpPr>
            <a:xfrm>
              <a:off x="109200" y="521006"/>
              <a:ext cx="8925600" cy="33000"/>
              <a:chOff x="76200" y="76206"/>
              <a:chExt cx="8925600" cy="33000"/>
            </a:xfrm>
          </p:grpSpPr>
          <p:sp>
            <p:nvSpPr>
              <p:cNvPr id="9814" name="Google Shape;9814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5" name="Google Shape;9815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6" name="Google Shape;9816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7" name="Google Shape;9817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8" name="Google Shape;9818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9" name="Google Shape;9819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0" name="Google Shape;9820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1" name="Google Shape;9821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2" name="Google Shape;9822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3" name="Google Shape;9823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4" name="Google Shape;9824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5" name="Google Shape;9825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6" name="Google Shape;9826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7" name="Google Shape;9827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8" name="Google Shape;9828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9" name="Google Shape;9829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0" name="Google Shape;9830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1" name="Google Shape;9831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2" name="Google Shape;9832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3" name="Google Shape;9833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4" name="Google Shape;9834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5" name="Google Shape;9835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6" name="Google Shape;9836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7" name="Google Shape;9837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8" name="Google Shape;9838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9" name="Google Shape;9839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0" name="Google Shape;9840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1" name="Google Shape;9841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2" name="Google Shape;9842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3" name="Google Shape;9843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4" name="Google Shape;9844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5" name="Google Shape;9845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6" name="Google Shape;9846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7" name="Google Shape;9847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8" name="Google Shape;9848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9" name="Google Shape;9849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0" name="Google Shape;9850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1" name="Google Shape;9851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2" name="Google Shape;9852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3" name="Google Shape;9853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4" name="Google Shape;9854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5" name="Google Shape;9855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6" name="Google Shape;9856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7" name="Google Shape;9857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8" name="Google Shape;9858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9" name="Google Shape;9859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0" name="Google Shape;9860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1" name="Google Shape;9861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2" name="Google Shape;9862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3" name="Google Shape;9863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4" name="Google Shape;9864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5" name="Google Shape;9865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6" name="Google Shape;9866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7" name="Google Shape;9867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8" name="Google Shape;9868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9" name="Google Shape;9869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0" name="Google Shape;9870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1" name="Google Shape;9871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2" name="Google Shape;9872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3" name="Google Shape;9873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4" name="Google Shape;9874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5" name="Google Shape;9875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6" name="Google Shape;9876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7" name="Google Shape;9877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8" name="Google Shape;9878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9" name="Google Shape;9879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0" name="Google Shape;9880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1" name="Google Shape;9881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2" name="Google Shape;9882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3" name="Google Shape;9883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4" name="Google Shape;9884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5" name="Google Shape;9885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6" name="Google Shape;9886;p13"/>
            <p:cNvGrpSpPr/>
            <p:nvPr/>
          </p:nvGrpSpPr>
          <p:grpSpPr>
            <a:xfrm>
              <a:off x="109200" y="632206"/>
              <a:ext cx="8925600" cy="33000"/>
              <a:chOff x="76200" y="76206"/>
              <a:chExt cx="8925600" cy="33000"/>
            </a:xfrm>
          </p:grpSpPr>
          <p:sp>
            <p:nvSpPr>
              <p:cNvPr id="9887" name="Google Shape;9887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8" name="Google Shape;9888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9" name="Google Shape;9889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0" name="Google Shape;9890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1" name="Google Shape;9891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2" name="Google Shape;9892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3" name="Google Shape;9893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4" name="Google Shape;9894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5" name="Google Shape;9895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6" name="Google Shape;9896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7" name="Google Shape;9897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8" name="Google Shape;9898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9" name="Google Shape;9899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0" name="Google Shape;9900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1" name="Google Shape;9901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2" name="Google Shape;9902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3" name="Google Shape;9903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4" name="Google Shape;9904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5" name="Google Shape;9905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6" name="Google Shape;9906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7" name="Google Shape;9907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8" name="Google Shape;9908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9" name="Google Shape;9909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0" name="Google Shape;9910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1" name="Google Shape;9911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2" name="Google Shape;9912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3" name="Google Shape;9913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4" name="Google Shape;9914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5" name="Google Shape;9915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6" name="Google Shape;9916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7" name="Google Shape;9917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8" name="Google Shape;9918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9" name="Google Shape;9919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0" name="Google Shape;9920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1" name="Google Shape;9921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2" name="Google Shape;9922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3" name="Google Shape;9923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4" name="Google Shape;9924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5" name="Google Shape;9925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6" name="Google Shape;9926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7" name="Google Shape;9927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8" name="Google Shape;9928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9" name="Google Shape;9929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0" name="Google Shape;9930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1" name="Google Shape;9931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2" name="Google Shape;9932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3" name="Google Shape;9933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4" name="Google Shape;9934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5" name="Google Shape;9935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6" name="Google Shape;9936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7" name="Google Shape;9937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8" name="Google Shape;9938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9" name="Google Shape;9939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0" name="Google Shape;9940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1" name="Google Shape;9941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2" name="Google Shape;9942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3" name="Google Shape;9943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4" name="Google Shape;9944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5" name="Google Shape;9945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6" name="Google Shape;9946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7" name="Google Shape;9947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8" name="Google Shape;9948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9" name="Google Shape;9949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0" name="Google Shape;9950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1" name="Google Shape;9951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2" name="Google Shape;9952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3" name="Google Shape;9953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4" name="Google Shape;9954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5" name="Google Shape;9955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6" name="Google Shape;9956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7" name="Google Shape;9957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8" name="Google Shape;9958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59" name="Google Shape;9959;p13"/>
            <p:cNvGrpSpPr/>
            <p:nvPr/>
          </p:nvGrpSpPr>
          <p:grpSpPr>
            <a:xfrm>
              <a:off x="109200" y="743406"/>
              <a:ext cx="8925600" cy="33000"/>
              <a:chOff x="76200" y="76206"/>
              <a:chExt cx="8925600" cy="33000"/>
            </a:xfrm>
          </p:grpSpPr>
          <p:sp>
            <p:nvSpPr>
              <p:cNvPr id="9960" name="Google Shape;9960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1" name="Google Shape;9961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2" name="Google Shape;9962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3" name="Google Shape;9963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4" name="Google Shape;9964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5" name="Google Shape;9965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6" name="Google Shape;9966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7" name="Google Shape;9967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8" name="Google Shape;9968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9" name="Google Shape;9969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0" name="Google Shape;9970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1" name="Google Shape;9971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2" name="Google Shape;9972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3" name="Google Shape;9973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4" name="Google Shape;9974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5" name="Google Shape;9975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6" name="Google Shape;9976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7" name="Google Shape;9977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8" name="Google Shape;9978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9" name="Google Shape;9979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0" name="Google Shape;9980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1" name="Google Shape;9981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2" name="Google Shape;9982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3" name="Google Shape;9983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4" name="Google Shape;9984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5" name="Google Shape;9985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6" name="Google Shape;9986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7" name="Google Shape;9987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8" name="Google Shape;9988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9" name="Google Shape;9989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0" name="Google Shape;9990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1" name="Google Shape;9991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2" name="Google Shape;9992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3" name="Google Shape;9993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4" name="Google Shape;9994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5" name="Google Shape;9995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6" name="Google Shape;9996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7" name="Google Shape;9997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8" name="Google Shape;9998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9" name="Google Shape;9999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0" name="Google Shape;10000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1" name="Google Shape;10001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2" name="Google Shape;10002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3" name="Google Shape;10003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4" name="Google Shape;10004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5" name="Google Shape;10005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6" name="Google Shape;10006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7" name="Google Shape;10007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8" name="Google Shape;10008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9" name="Google Shape;10009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0" name="Google Shape;10010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1" name="Google Shape;10011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2" name="Google Shape;10012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3" name="Google Shape;10013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4" name="Google Shape;10014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5" name="Google Shape;10015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6" name="Google Shape;10016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7" name="Google Shape;10017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8" name="Google Shape;10018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9" name="Google Shape;10019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0" name="Google Shape;10020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1" name="Google Shape;10021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2" name="Google Shape;10022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3" name="Google Shape;10023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4" name="Google Shape;10024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5" name="Google Shape;10025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6" name="Google Shape;10026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7" name="Google Shape;10027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8" name="Google Shape;10028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9" name="Google Shape;10029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0" name="Google Shape;10030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1" name="Google Shape;10031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2" name="Google Shape;10032;p13"/>
            <p:cNvGrpSpPr/>
            <p:nvPr/>
          </p:nvGrpSpPr>
          <p:grpSpPr>
            <a:xfrm>
              <a:off x="109200" y="854606"/>
              <a:ext cx="8925600" cy="33000"/>
              <a:chOff x="76200" y="76206"/>
              <a:chExt cx="8925600" cy="33000"/>
            </a:xfrm>
          </p:grpSpPr>
          <p:sp>
            <p:nvSpPr>
              <p:cNvPr id="10033" name="Google Shape;10033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4" name="Google Shape;10034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5" name="Google Shape;10035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6" name="Google Shape;10036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7" name="Google Shape;10037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8" name="Google Shape;10038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9" name="Google Shape;10039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0" name="Google Shape;10040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1" name="Google Shape;10041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2" name="Google Shape;10042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3" name="Google Shape;10043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4" name="Google Shape;10044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5" name="Google Shape;10045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6" name="Google Shape;10046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7" name="Google Shape;10047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8" name="Google Shape;10048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9" name="Google Shape;10049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0" name="Google Shape;10050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1" name="Google Shape;10051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2" name="Google Shape;10052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3" name="Google Shape;10053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4" name="Google Shape;10054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5" name="Google Shape;10055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6" name="Google Shape;10056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7" name="Google Shape;10057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8" name="Google Shape;10058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9" name="Google Shape;10059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0" name="Google Shape;10060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1" name="Google Shape;10061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2" name="Google Shape;10062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3" name="Google Shape;10063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4" name="Google Shape;10064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5" name="Google Shape;10065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6" name="Google Shape;10066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7" name="Google Shape;10067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8" name="Google Shape;10068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9" name="Google Shape;10069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0" name="Google Shape;10070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1" name="Google Shape;10071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2" name="Google Shape;10072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3" name="Google Shape;10073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4" name="Google Shape;10074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5" name="Google Shape;10075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6" name="Google Shape;10076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7" name="Google Shape;10077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8" name="Google Shape;10078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9" name="Google Shape;10079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0" name="Google Shape;10080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1" name="Google Shape;10081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2" name="Google Shape;10082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3" name="Google Shape;10083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4" name="Google Shape;10084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5" name="Google Shape;10085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6" name="Google Shape;10086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7" name="Google Shape;10087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8" name="Google Shape;10088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9" name="Google Shape;10089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0" name="Google Shape;10090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1" name="Google Shape;10091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2" name="Google Shape;10092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3" name="Google Shape;10093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4" name="Google Shape;10094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5" name="Google Shape;10095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6" name="Google Shape;10096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7" name="Google Shape;10097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8" name="Google Shape;10098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9" name="Google Shape;10099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0" name="Google Shape;10100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1" name="Google Shape;10101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2" name="Google Shape;10102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3" name="Google Shape;10103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4" name="Google Shape;10104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5" name="Google Shape;10105;p13"/>
            <p:cNvGrpSpPr/>
            <p:nvPr/>
          </p:nvGrpSpPr>
          <p:grpSpPr>
            <a:xfrm>
              <a:off x="109200" y="965806"/>
              <a:ext cx="8925600" cy="33000"/>
              <a:chOff x="76200" y="76206"/>
              <a:chExt cx="8925600" cy="33000"/>
            </a:xfrm>
          </p:grpSpPr>
          <p:sp>
            <p:nvSpPr>
              <p:cNvPr id="10106" name="Google Shape;10106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7" name="Google Shape;10107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8" name="Google Shape;10108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9" name="Google Shape;10109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0" name="Google Shape;10110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1" name="Google Shape;10111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2" name="Google Shape;10112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3" name="Google Shape;10113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4" name="Google Shape;10114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5" name="Google Shape;10115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6" name="Google Shape;10116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7" name="Google Shape;10117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8" name="Google Shape;10118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9" name="Google Shape;10119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0" name="Google Shape;10120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1" name="Google Shape;10121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2" name="Google Shape;10122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3" name="Google Shape;10123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4" name="Google Shape;10124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5" name="Google Shape;10125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6" name="Google Shape;10126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7" name="Google Shape;10127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8" name="Google Shape;10128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9" name="Google Shape;10129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0" name="Google Shape;10130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1" name="Google Shape;10131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2" name="Google Shape;10132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3" name="Google Shape;10133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4" name="Google Shape;10134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5" name="Google Shape;10135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6" name="Google Shape;10136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7" name="Google Shape;10137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8" name="Google Shape;10138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9" name="Google Shape;10139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0" name="Google Shape;10140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1" name="Google Shape;10141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2" name="Google Shape;10142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3" name="Google Shape;10143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4" name="Google Shape;10144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5" name="Google Shape;10145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6" name="Google Shape;10146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7" name="Google Shape;10147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8" name="Google Shape;10148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9" name="Google Shape;10149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0" name="Google Shape;10150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1" name="Google Shape;10151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2" name="Google Shape;10152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3" name="Google Shape;10153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4" name="Google Shape;10154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5" name="Google Shape;10155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6" name="Google Shape;10156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7" name="Google Shape;10157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8" name="Google Shape;10158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9" name="Google Shape;10159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0" name="Google Shape;10160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1" name="Google Shape;10161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2" name="Google Shape;10162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3" name="Google Shape;10163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4" name="Google Shape;10164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5" name="Google Shape;10165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6" name="Google Shape;10166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7" name="Google Shape;10167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8" name="Google Shape;10168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9" name="Google Shape;10169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0" name="Google Shape;10170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1" name="Google Shape;10171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2" name="Google Shape;10172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3" name="Google Shape;10173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4" name="Google Shape;10174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5" name="Google Shape;10175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6" name="Google Shape;10176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7" name="Google Shape;10177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78" name="Google Shape;10178;p13"/>
            <p:cNvGrpSpPr/>
            <p:nvPr/>
          </p:nvGrpSpPr>
          <p:grpSpPr>
            <a:xfrm>
              <a:off x="109200" y="1077006"/>
              <a:ext cx="8925600" cy="33000"/>
              <a:chOff x="76200" y="76206"/>
              <a:chExt cx="8925600" cy="33000"/>
            </a:xfrm>
          </p:grpSpPr>
          <p:sp>
            <p:nvSpPr>
              <p:cNvPr id="10179" name="Google Shape;10179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0" name="Google Shape;10180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1" name="Google Shape;10181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2" name="Google Shape;10182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3" name="Google Shape;10183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4" name="Google Shape;10184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5" name="Google Shape;10185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6" name="Google Shape;10186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7" name="Google Shape;10187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8" name="Google Shape;10188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9" name="Google Shape;10189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0" name="Google Shape;10190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1" name="Google Shape;10191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2" name="Google Shape;10192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3" name="Google Shape;10193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4" name="Google Shape;10194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5" name="Google Shape;10195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6" name="Google Shape;10196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7" name="Google Shape;10197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8" name="Google Shape;10198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9" name="Google Shape;10199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0" name="Google Shape;10200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1" name="Google Shape;10201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2" name="Google Shape;10202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3" name="Google Shape;10203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4" name="Google Shape;10204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5" name="Google Shape;10205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6" name="Google Shape;10206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7" name="Google Shape;10207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8" name="Google Shape;10208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9" name="Google Shape;10209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0" name="Google Shape;10210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1" name="Google Shape;10211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2" name="Google Shape;10212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3" name="Google Shape;10213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4" name="Google Shape;10214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5" name="Google Shape;10215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6" name="Google Shape;10216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7" name="Google Shape;10217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8" name="Google Shape;10218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9" name="Google Shape;10219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0" name="Google Shape;10220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1" name="Google Shape;10221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2" name="Google Shape;10222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3" name="Google Shape;10223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4" name="Google Shape;10224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5" name="Google Shape;10225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6" name="Google Shape;10226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7" name="Google Shape;10227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8" name="Google Shape;10228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9" name="Google Shape;10229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0" name="Google Shape;10230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1" name="Google Shape;10231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2" name="Google Shape;10232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3" name="Google Shape;10233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4" name="Google Shape;10234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5" name="Google Shape;10235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6" name="Google Shape;10236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7" name="Google Shape;10237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8" name="Google Shape;10238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9" name="Google Shape;10239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0" name="Google Shape;10240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1" name="Google Shape;10241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2" name="Google Shape;10242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3" name="Google Shape;10243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4" name="Google Shape;10244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5" name="Google Shape;10245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6" name="Google Shape;10246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7" name="Google Shape;10247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8" name="Google Shape;10248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9" name="Google Shape;10249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0" name="Google Shape;10250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51" name="Google Shape;10251;p13"/>
            <p:cNvGrpSpPr/>
            <p:nvPr/>
          </p:nvGrpSpPr>
          <p:grpSpPr>
            <a:xfrm>
              <a:off x="109200" y="1188206"/>
              <a:ext cx="8925600" cy="33000"/>
              <a:chOff x="76200" y="76206"/>
              <a:chExt cx="8925600" cy="33000"/>
            </a:xfrm>
          </p:grpSpPr>
          <p:sp>
            <p:nvSpPr>
              <p:cNvPr id="10252" name="Google Shape;10252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3" name="Google Shape;10253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4" name="Google Shape;10254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5" name="Google Shape;10255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6" name="Google Shape;10256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7" name="Google Shape;10257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8" name="Google Shape;10258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9" name="Google Shape;10259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0" name="Google Shape;10260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1" name="Google Shape;10261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2" name="Google Shape;10262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3" name="Google Shape;10263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4" name="Google Shape;10264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5" name="Google Shape;10265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6" name="Google Shape;10266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7" name="Google Shape;10267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8" name="Google Shape;10268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9" name="Google Shape;10269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0" name="Google Shape;10270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1" name="Google Shape;10271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2" name="Google Shape;10272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3" name="Google Shape;10273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4" name="Google Shape;10274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5" name="Google Shape;10275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6" name="Google Shape;10276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7" name="Google Shape;10277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8" name="Google Shape;10278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9" name="Google Shape;10279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0" name="Google Shape;10280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1" name="Google Shape;10281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2" name="Google Shape;10282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3" name="Google Shape;10283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4" name="Google Shape;10284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5" name="Google Shape;10285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6" name="Google Shape;10286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7" name="Google Shape;10287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8" name="Google Shape;10288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9" name="Google Shape;10289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0" name="Google Shape;10290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1" name="Google Shape;10291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2" name="Google Shape;10292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3" name="Google Shape;10293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4" name="Google Shape;10294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5" name="Google Shape;10295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6" name="Google Shape;10296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7" name="Google Shape;10297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8" name="Google Shape;10298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9" name="Google Shape;10299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0" name="Google Shape;10300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1" name="Google Shape;10301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2" name="Google Shape;10302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3" name="Google Shape;10303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4" name="Google Shape;10304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5" name="Google Shape;10305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6" name="Google Shape;10306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7" name="Google Shape;10307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8" name="Google Shape;10308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9" name="Google Shape;10309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0" name="Google Shape;10310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1" name="Google Shape;10311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2" name="Google Shape;10312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3" name="Google Shape;10313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4" name="Google Shape;10314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5" name="Google Shape;10315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7" name="Google Shape;10317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8" name="Google Shape;10318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9" name="Google Shape;10319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0" name="Google Shape;10320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1" name="Google Shape;10321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2" name="Google Shape;10322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3" name="Google Shape;10323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24" name="Google Shape;10324;p13"/>
            <p:cNvGrpSpPr/>
            <p:nvPr/>
          </p:nvGrpSpPr>
          <p:grpSpPr>
            <a:xfrm>
              <a:off x="109200" y="1299406"/>
              <a:ext cx="8925600" cy="33000"/>
              <a:chOff x="76200" y="76206"/>
              <a:chExt cx="8925600" cy="33000"/>
            </a:xfrm>
          </p:grpSpPr>
          <p:sp>
            <p:nvSpPr>
              <p:cNvPr id="10325" name="Google Shape;10325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6" name="Google Shape;10326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7" name="Google Shape;10327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8" name="Google Shape;10328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9" name="Google Shape;10329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0" name="Google Shape;10330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1" name="Google Shape;10331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2" name="Google Shape;10332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3" name="Google Shape;10333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4" name="Google Shape;10334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5" name="Google Shape;10335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6" name="Google Shape;10336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7" name="Google Shape;10337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8" name="Google Shape;10338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9" name="Google Shape;10339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0" name="Google Shape;10340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1" name="Google Shape;10341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2" name="Google Shape;10342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3" name="Google Shape;10343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4" name="Google Shape;10344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5" name="Google Shape;10345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6" name="Google Shape;10346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7" name="Google Shape;10347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8" name="Google Shape;10348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9" name="Google Shape;10349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0" name="Google Shape;10350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1" name="Google Shape;10351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2" name="Google Shape;10352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3" name="Google Shape;10353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4" name="Google Shape;10354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5" name="Google Shape;10355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6" name="Google Shape;10356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7" name="Google Shape;10357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8" name="Google Shape;10358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9" name="Google Shape;10359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0" name="Google Shape;10360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1" name="Google Shape;10361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2" name="Google Shape;10362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3" name="Google Shape;10363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4" name="Google Shape;10364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5" name="Google Shape;10365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6" name="Google Shape;10366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7" name="Google Shape;10367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8" name="Google Shape;10368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9" name="Google Shape;10369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0" name="Google Shape;10370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1" name="Google Shape;10371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2" name="Google Shape;10372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3" name="Google Shape;10373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4" name="Google Shape;10374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5" name="Google Shape;10375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6" name="Google Shape;10376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7" name="Google Shape;10377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8" name="Google Shape;10378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9" name="Google Shape;10379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0" name="Google Shape;10380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1" name="Google Shape;10381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2" name="Google Shape;10382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3" name="Google Shape;10383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4" name="Google Shape;10384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5" name="Google Shape;10385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6" name="Google Shape;10386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7" name="Google Shape;10387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8" name="Google Shape;10388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9" name="Google Shape;10389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0" name="Google Shape;10390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1" name="Google Shape;10391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2" name="Google Shape;10392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3" name="Google Shape;10393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4" name="Google Shape;10394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5" name="Google Shape;10395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6" name="Google Shape;10396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7" name="Google Shape;10397;p13"/>
            <p:cNvGrpSpPr/>
            <p:nvPr/>
          </p:nvGrpSpPr>
          <p:grpSpPr>
            <a:xfrm>
              <a:off x="109200" y="1410606"/>
              <a:ext cx="8925600" cy="33000"/>
              <a:chOff x="76200" y="76206"/>
              <a:chExt cx="8925600" cy="33000"/>
            </a:xfrm>
          </p:grpSpPr>
          <p:sp>
            <p:nvSpPr>
              <p:cNvPr id="10398" name="Google Shape;10398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9" name="Google Shape;10399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0" name="Google Shape;10400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1" name="Google Shape;10401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2" name="Google Shape;10402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3" name="Google Shape;10403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4" name="Google Shape;10404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5" name="Google Shape;10405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6" name="Google Shape;10406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7" name="Google Shape;10407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8" name="Google Shape;10408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9" name="Google Shape;10409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0" name="Google Shape;10410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1" name="Google Shape;10411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2" name="Google Shape;10412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3" name="Google Shape;10413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4" name="Google Shape;10414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5" name="Google Shape;10415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6" name="Google Shape;10416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7" name="Google Shape;10417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8" name="Google Shape;10418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9" name="Google Shape;10419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0" name="Google Shape;10420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1" name="Google Shape;10421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2" name="Google Shape;10422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3" name="Google Shape;10423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4" name="Google Shape;10424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5" name="Google Shape;10425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6" name="Google Shape;10426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7" name="Google Shape;10427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8" name="Google Shape;10428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9" name="Google Shape;10429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0" name="Google Shape;10430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1" name="Google Shape;10431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2" name="Google Shape;10432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3" name="Google Shape;10433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4" name="Google Shape;10434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5" name="Google Shape;10435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6" name="Google Shape;10436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7" name="Google Shape;10437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8" name="Google Shape;10438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9" name="Google Shape;10439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0" name="Google Shape;10440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1" name="Google Shape;10441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2" name="Google Shape;10442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3" name="Google Shape;10443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4" name="Google Shape;10444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5" name="Google Shape;10445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6" name="Google Shape;10446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7" name="Google Shape;10447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8" name="Google Shape;10448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9" name="Google Shape;10449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0" name="Google Shape;10450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1" name="Google Shape;10451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2" name="Google Shape;10452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3" name="Google Shape;10453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4" name="Google Shape;10454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5" name="Google Shape;10455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6" name="Google Shape;10456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7" name="Google Shape;10457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8" name="Google Shape;10458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9" name="Google Shape;10459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0" name="Google Shape;10460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1" name="Google Shape;10461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2" name="Google Shape;10462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3" name="Google Shape;10463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4" name="Google Shape;10464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5" name="Google Shape;10465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6" name="Google Shape;10466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7" name="Google Shape;10467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8" name="Google Shape;10468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9" name="Google Shape;10469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0" name="Google Shape;10470;p13"/>
            <p:cNvGrpSpPr/>
            <p:nvPr/>
          </p:nvGrpSpPr>
          <p:grpSpPr>
            <a:xfrm>
              <a:off x="109200" y="1521806"/>
              <a:ext cx="8925600" cy="33000"/>
              <a:chOff x="76200" y="76206"/>
              <a:chExt cx="8925600" cy="33000"/>
            </a:xfrm>
          </p:grpSpPr>
          <p:sp>
            <p:nvSpPr>
              <p:cNvPr id="10471" name="Google Shape;10471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2" name="Google Shape;10472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3" name="Google Shape;10473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4" name="Google Shape;10474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5" name="Google Shape;10475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6" name="Google Shape;10476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7" name="Google Shape;10477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8" name="Google Shape;10478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9" name="Google Shape;10479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0" name="Google Shape;10480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1" name="Google Shape;10481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2" name="Google Shape;10482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3" name="Google Shape;10483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4" name="Google Shape;10484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5" name="Google Shape;10485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6" name="Google Shape;10486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7" name="Google Shape;10487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8" name="Google Shape;10488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9" name="Google Shape;10489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0" name="Google Shape;10490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1" name="Google Shape;10491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2" name="Google Shape;10492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3" name="Google Shape;10493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4" name="Google Shape;10494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5" name="Google Shape;10495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6" name="Google Shape;10496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7" name="Google Shape;10497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8" name="Google Shape;10498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9" name="Google Shape;10499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0" name="Google Shape;10500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1" name="Google Shape;10501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2" name="Google Shape;10502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3" name="Google Shape;10503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4" name="Google Shape;10504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5" name="Google Shape;10505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6" name="Google Shape;10506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7" name="Google Shape;10507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8" name="Google Shape;10508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9" name="Google Shape;10509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0" name="Google Shape;10510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1" name="Google Shape;10511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2" name="Google Shape;10512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3" name="Google Shape;10513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4" name="Google Shape;10514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5" name="Google Shape;10515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6" name="Google Shape;10516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7" name="Google Shape;10517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8" name="Google Shape;10518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9" name="Google Shape;10519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0" name="Google Shape;10520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1" name="Google Shape;10521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2" name="Google Shape;10522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3" name="Google Shape;10523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4" name="Google Shape;10524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5" name="Google Shape;10525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6" name="Google Shape;10526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7" name="Google Shape;10527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8" name="Google Shape;10528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9" name="Google Shape;10529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0" name="Google Shape;10530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1" name="Google Shape;10531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2" name="Google Shape;10532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3" name="Google Shape;10533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4" name="Google Shape;10534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5" name="Google Shape;10535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6" name="Google Shape;10536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7" name="Google Shape;10537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8" name="Google Shape;10538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9" name="Google Shape;10539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0" name="Google Shape;10540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1" name="Google Shape;10541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2" name="Google Shape;10542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43" name="Google Shape;10543;p13"/>
            <p:cNvGrpSpPr/>
            <p:nvPr/>
          </p:nvGrpSpPr>
          <p:grpSpPr>
            <a:xfrm>
              <a:off x="109200" y="1633006"/>
              <a:ext cx="8925600" cy="33000"/>
              <a:chOff x="76200" y="76206"/>
              <a:chExt cx="8925600" cy="33000"/>
            </a:xfrm>
          </p:grpSpPr>
          <p:sp>
            <p:nvSpPr>
              <p:cNvPr id="10544" name="Google Shape;10544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5" name="Google Shape;10545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6" name="Google Shape;10546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7" name="Google Shape;10547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8" name="Google Shape;10548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9" name="Google Shape;10549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0" name="Google Shape;10550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1" name="Google Shape;10551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2" name="Google Shape;10552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3" name="Google Shape;10553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4" name="Google Shape;10554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5" name="Google Shape;10555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6" name="Google Shape;10556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7" name="Google Shape;10557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8" name="Google Shape;10558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9" name="Google Shape;10559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0" name="Google Shape;10560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1" name="Google Shape;10561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2" name="Google Shape;10562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3" name="Google Shape;10563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4" name="Google Shape;10564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5" name="Google Shape;10565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6" name="Google Shape;10566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7" name="Google Shape;10567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8" name="Google Shape;10568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9" name="Google Shape;10569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0" name="Google Shape;10570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1" name="Google Shape;10571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2" name="Google Shape;10572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3" name="Google Shape;10573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4" name="Google Shape;10574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5" name="Google Shape;10575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6" name="Google Shape;10576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7" name="Google Shape;10577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8" name="Google Shape;10578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9" name="Google Shape;10579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0" name="Google Shape;10580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1" name="Google Shape;10581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2" name="Google Shape;10582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3" name="Google Shape;10583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4" name="Google Shape;10584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5" name="Google Shape;10585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6" name="Google Shape;10586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7" name="Google Shape;10587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8" name="Google Shape;10588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9" name="Google Shape;10589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0" name="Google Shape;10590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1" name="Google Shape;10591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2" name="Google Shape;10592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3" name="Google Shape;10593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4" name="Google Shape;10594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5" name="Google Shape;10595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6" name="Google Shape;10596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7" name="Google Shape;10597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8" name="Google Shape;10598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9" name="Google Shape;10599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0" name="Google Shape;10600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1" name="Google Shape;10601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2" name="Google Shape;10602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3" name="Google Shape;10603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4" name="Google Shape;10604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5" name="Google Shape;10605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6" name="Google Shape;10606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7" name="Google Shape;10607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8" name="Google Shape;10608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9" name="Google Shape;10609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0" name="Google Shape;10610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1" name="Google Shape;10611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2" name="Google Shape;10612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3" name="Google Shape;10613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4" name="Google Shape;10614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5" name="Google Shape;10615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16" name="Google Shape;10616;p13"/>
            <p:cNvGrpSpPr/>
            <p:nvPr/>
          </p:nvGrpSpPr>
          <p:grpSpPr>
            <a:xfrm>
              <a:off x="109200" y="1744206"/>
              <a:ext cx="8925600" cy="33000"/>
              <a:chOff x="76200" y="76206"/>
              <a:chExt cx="8925600" cy="33000"/>
            </a:xfrm>
          </p:grpSpPr>
          <p:sp>
            <p:nvSpPr>
              <p:cNvPr id="10617" name="Google Shape;10617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8" name="Google Shape;10618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9" name="Google Shape;10619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0" name="Google Shape;10620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1" name="Google Shape;10621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2" name="Google Shape;10622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3" name="Google Shape;10623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4" name="Google Shape;10624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5" name="Google Shape;10625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6" name="Google Shape;10626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7" name="Google Shape;10627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8" name="Google Shape;10628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9" name="Google Shape;10629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0" name="Google Shape;10630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1" name="Google Shape;10631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2" name="Google Shape;10632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3" name="Google Shape;10633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4" name="Google Shape;10634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5" name="Google Shape;10635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6" name="Google Shape;10636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7" name="Google Shape;10637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8" name="Google Shape;10638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9" name="Google Shape;10639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0" name="Google Shape;10640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1" name="Google Shape;10641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2" name="Google Shape;10642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3" name="Google Shape;10643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4" name="Google Shape;10644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5" name="Google Shape;10645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6" name="Google Shape;10646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7" name="Google Shape;10647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8" name="Google Shape;10648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9" name="Google Shape;10649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0" name="Google Shape;10650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1" name="Google Shape;10651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2" name="Google Shape;10652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3" name="Google Shape;10653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4" name="Google Shape;10654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5" name="Google Shape;10655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6" name="Google Shape;10656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7" name="Google Shape;10657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8" name="Google Shape;10658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9" name="Google Shape;10659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0" name="Google Shape;10660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1" name="Google Shape;10661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2" name="Google Shape;10662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3" name="Google Shape;10663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4" name="Google Shape;10664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5" name="Google Shape;10665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6" name="Google Shape;10666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7" name="Google Shape;10667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8" name="Google Shape;10668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9" name="Google Shape;10669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0" name="Google Shape;10670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1" name="Google Shape;10671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2" name="Google Shape;10672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3" name="Google Shape;10673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4" name="Google Shape;10674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5" name="Google Shape;10675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6" name="Google Shape;10676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7" name="Google Shape;10677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8" name="Google Shape;10678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9" name="Google Shape;10679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0" name="Google Shape;10680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1" name="Google Shape;10681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2" name="Google Shape;10682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3" name="Google Shape;10683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4" name="Google Shape;10684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5" name="Google Shape;10685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6" name="Google Shape;10686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7" name="Google Shape;10687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8" name="Google Shape;10688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89" name="Google Shape;10689;p13"/>
            <p:cNvGrpSpPr/>
            <p:nvPr/>
          </p:nvGrpSpPr>
          <p:grpSpPr>
            <a:xfrm>
              <a:off x="109200" y="1855406"/>
              <a:ext cx="8925600" cy="33000"/>
              <a:chOff x="76200" y="76206"/>
              <a:chExt cx="8925600" cy="33000"/>
            </a:xfrm>
          </p:grpSpPr>
          <p:sp>
            <p:nvSpPr>
              <p:cNvPr id="10690" name="Google Shape;10690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1" name="Google Shape;10691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2" name="Google Shape;10692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3" name="Google Shape;10693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4" name="Google Shape;10694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5" name="Google Shape;10695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6" name="Google Shape;10696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7" name="Google Shape;10697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8" name="Google Shape;10698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9" name="Google Shape;10699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0" name="Google Shape;10700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1" name="Google Shape;10701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2" name="Google Shape;10702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3" name="Google Shape;10703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4" name="Google Shape;10704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5" name="Google Shape;10705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6" name="Google Shape;10706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7" name="Google Shape;10707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8" name="Google Shape;10708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9" name="Google Shape;10709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0" name="Google Shape;10710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1" name="Google Shape;10711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2" name="Google Shape;10712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3" name="Google Shape;10713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4" name="Google Shape;10714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5" name="Google Shape;10715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6" name="Google Shape;10716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7" name="Google Shape;10717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8" name="Google Shape;10718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9" name="Google Shape;10719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0" name="Google Shape;10720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1" name="Google Shape;10721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2" name="Google Shape;10722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3" name="Google Shape;10723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4" name="Google Shape;10724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5" name="Google Shape;10725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6" name="Google Shape;10726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7" name="Google Shape;10727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8" name="Google Shape;10728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9" name="Google Shape;10729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0" name="Google Shape;10730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1" name="Google Shape;10731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2" name="Google Shape;10732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3" name="Google Shape;10733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4" name="Google Shape;10734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5" name="Google Shape;10735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6" name="Google Shape;10736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7" name="Google Shape;10737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8" name="Google Shape;10738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9" name="Google Shape;10739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0" name="Google Shape;10740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1" name="Google Shape;10741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2" name="Google Shape;10742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3" name="Google Shape;10743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4" name="Google Shape;10744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5" name="Google Shape;10745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6" name="Google Shape;10746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7" name="Google Shape;10747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8" name="Google Shape;10748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9" name="Google Shape;10749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0" name="Google Shape;10750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1" name="Google Shape;10751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2" name="Google Shape;10752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3" name="Google Shape;10753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4" name="Google Shape;10754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5" name="Google Shape;10755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6" name="Google Shape;10756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7" name="Google Shape;10757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8" name="Google Shape;10758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9" name="Google Shape;10759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0" name="Google Shape;10760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1" name="Google Shape;10761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62" name="Google Shape;10762;p13"/>
            <p:cNvGrpSpPr/>
            <p:nvPr/>
          </p:nvGrpSpPr>
          <p:grpSpPr>
            <a:xfrm>
              <a:off x="109200" y="1966606"/>
              <a:ext cx="8925600" cy="33000"/>
              <a:chOff x="76200" y="76206"/>
              <a:chExt cx="8925600" cy="33000"/>
            </a:xfrm>
          </p:grpSpPr>
          <p:sp>
            <p:nvSpPr>
              <p:cNvPr id="10763" name="Google Shape;10763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4" name="Google Shape;10764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5" name="Google Shape;10765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6" name="Google Shape;10766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7" name="Google Shape;10767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8" name="Google Shape;10768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9" name="Google Shape;10769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0" name="Google Shape;10770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1" name="Google Shape;10771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2" name="Google Shape;10772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3" name="Google Shape;10773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4" name="Google Shape;10774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5" name="Google Shape;10775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6" name="Google Shape;10776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7" name="Google Shape;10777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8" name="Google Shape;10778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9" name="Google Shape;10779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0" name="Google Shape;10780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1" name="Google Shape;10781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2" name="Google Shape;10782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3" name="Google Shape;10783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4" name="Google Shape;10784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5" name="Google Shape;10785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6" name="Google Shape;10786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7" name="Google Shape;10787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8" name="Google Shape;10788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9" name="Google Shape;10789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0" name="Google Shape;10790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1" name="Google Shape;10791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2" name="Google Shape;10792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3" name="Google Shape;10793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4" name="Google Shape;10794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5" name="Google Shape;10795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6" name="Google Shape;10796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7" name="Google Shape;10797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8" name="Google Shape;10798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9" name="Google Shape;10799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0" name="Google Shape;10800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1" name="Google Shape;10801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2" name="Google Shape;10802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3" name="Google Shape;10803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4" name="Google Shape;10804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5" name="Google Shape;10805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6" name="Google Shape;10806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7" name="Google Shape;10807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8" name="Google Shape;10808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9" name="Google Shape;10809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0" name="Google Shape;10810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1" name="Google Shape;10811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2" name="Google Shape;10812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3" name="Google Shape;10813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4" name="Google Shape;10814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5" name="Google Shape;10815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6" name="Google Shape;10816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7" name="Google Shape;10817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8" name="Google Shape;10818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9" name="Google Shape;10819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0" name="Google Shape;10820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1" name="Google Shape;10821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2" name="Google Shape;10822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3" name="Google Shape;10823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4" name="Google Shape;10824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5" name="Google Shape;10825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6" name="Google Shape;10826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7" name="Google Shape;10827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8" name="Google Shape;10828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9" name="Google Shape;10829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0" name="Google Shape;10830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1" name="Google Shape;10831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2" name="Google Shape;10832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3" name="Google Shape;10833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4" name="Google Shape;10834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35" name="Google Shape;10835;p13"/>
            <p:cNvGrpSpPr/>
            <p:nvPr/>
          </p:nvGrpSpPr>
          <p:grpSpPr>
            <a:xfrm>
              <a:off x="109200" y="2077806"/>
              <a:ext cx="8925600" cy="33000"/>
              <a:chOff x="76200" y="76206"/>
              <a:chExt cx="8925600" cy="33000"/>
            </a:xfrm>
          </p:grpSpPr>
          <p:sp>
            <p:nvSpPr>
              <p:cNvPr id="10836" name="Google Shape;10836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7" name="Google Shape;10837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8" name="Google Shape;10838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9" name="Google Shape;10839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0" name="Google Shape;10840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1" name="Google Shape;10841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2" name="Google Shape;10842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3" name="Google Shape;10843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4" name="Google Shape;10844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5" name="Google Shape;10845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6" name="Google Shape;10846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7" name="Google Shape;10847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8" name="Google Shape;10848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9" name="Google Shape;10849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0" name="Google Shape;10850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1" name="Google Shape;10851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2" name="Google Shape;10852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3" name="Google Shape;10853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4" name="Google Shape;10854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5" name="Google Shape;10855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6" name="Google Shape;10856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7" name="Google Shape;10857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8" name="Google Shape;10858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9" name="Google Shape;10859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0" name="Google Shape;10860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1" name="Google Shape;10861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2" name="Google Shape;10862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3" name="Google Shape;10863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4" name="Google Shape;10864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5" name="Google Shape;10865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6" name="Google Shape;10866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7" name="Google Shape;10867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8" name="Google Shape;10868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9" name="Google Shape;10869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0" name="Google Shape;10870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1" name="Google Shape;10871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2" name="Google Shape;10872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3" name="Google Shape;10873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4" name="Google Shape;10874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5" name="Google Shape;10875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6" name="Google Shape;10876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7" name="Google Shape;10877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8" name="Google Shape;10878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9" name="Google Shape;10879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0" name="Google Shape;10880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1" name="Google Shape;10881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2" name="Google Shape;10882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3" name="Google Shape;10883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4" name="Google Shape;10884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5" name="Google Shape;10885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6" name="Google Shape;10886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7" name="Google Shape;10887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8" name="Google Shape;10888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9" name="Google Shape;10889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0" name="Google Shape;10890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1" name="Google Shape;10891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2" name="Google Shape;10892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3" name="Google Shape;10893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4" name="Google Shape;10894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5" name="Google Shape;10895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6" name="Google Shape;10896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7" name="Google Shape;10897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8" name="Google Shape;10898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9" name="Google Shape;10899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0" name="Google Shape;10900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1" name="Google Shape;10901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2" name="Google Shape;10902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3" name="Google Shape;10903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4" name="Google Shape;10904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5" name="Google Shape;10905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6" name="Google Shape;10906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7" name="Google Shape;10907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08" name="Google Shape;10908;p13"/>
            <p:cNvGrpSpPr/>
            <p:nvPr/>
          </p:nvGrpSpPr>
          <p:grpSpPr>
            <a:xfrm>
              <a:off x="109200" y="2189006"/>
              <a:ext cx="8925600" cy="33000"/>
              <a:chOff x="76200" y="76206"/>
              <a:chExt cx="8925600" cy="33000"/>
            </a:xfrm>
          </p:grpSpPr>
          <p:sp>
            <p:nvSpPr>
              <p:cNvPr id="10909" name="Google Shape;10909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0" name="Google Shape;10910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1" name="Google Shape;10911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2" name="Google Shape;10912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3" name="Google Shape;10913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4" name="Google Shape;10914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5" name="Google Shape;10915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6" name="Google Shape;10916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7" name="Google Shape;10917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8" name="Google Shape;10918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9" name="Google Shape;10919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0" name="Google Shape;10920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1" name="Google Shape;10921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2" name="Google Shape;10922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3" name="Google Shape;10923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4" name="Google Shape;10924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5" name="Google Shape;10925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6" name="Google Shape;10926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7" name="Google Shape;10927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8" name="Google Shape;10928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9" name="Google Shape;10929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0" name="Google Shape;10930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1" name="Google Shape;10931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2" name="Google Shape;10932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3" name="Google Shape;10933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4" name="Google Shape;10934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5" name="Google Shape;10935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6" name="Google Shape;10936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7" name="Google Shape;10937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8" name="Google Shape;10938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9" name="Google Shape;10939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0" name="Google Shape;10940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1" name="Google Shape;10941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2" name="Google Shape;10942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3" name="Google Shape;10943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4" name="Google Shape;10944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5" name="Google Shape;10945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6" name="Google Shape;10946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7" name="Google Shape;10947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8" name="Google Shape;10948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9" name="Google Shape;10949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0" name="Google Shape;10950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1" name="Google Shape;10951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2" name="Google Shape;10952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3" name="Google Shape;10953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4" name="Google Shape;10954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5" name="Google Shape;10955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6" name="Google Shape;10956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7" name="Google Shape;10957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8" name="Google Shape;10958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9" name="Google Shape;10959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0" name="Google Shape;10960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1" name="Google Shape;10961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2" name="Google Shape;10962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3" name="Google Shape;10963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4" name="Google Shape;10964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5" name="Google Shape;10965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6" name="Google Shape;10966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7" name="Google Shape;10967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8" name="Google Shape;10968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9" name="Google Shape;10969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0" name="Google Shape;10970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1" name="Google Shape;10971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2" name="Google Shape;10972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3" name="Google Shape;10973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4" name="Google Shape;10974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5" name="Google Shape;10975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6" name="Google Shape;10976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7" name="Google Shape;10977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8" name="Google Shape;10978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9" name="Google Shape;10979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0" name="Google Shape;10980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1" name="Google Shape;10981;p13"/>
            <p:cNvGrpSpPr/>
            <p:nvPr/>
          </p:nvGrpSpPr>
          <p:grpSpPr>
            <a:xfrm>
              <a:off x="109200" y="2300206"/>
              <a:ext cx="8925600" cy="33000"/>
              <a:chOff x="76200" y="76206"/>
              <a:chExt cx="8925600" cy="33000"/>
            </a:xfrm>
          </p:grpSpPr>
          <p:sp>
            <p:nvSpPr>
              <p:cNvPr id="10982" name="Google Shape;10982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3" name="Google Shape;10983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4" name="Google Shape;10984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5" name="Google Shape;10985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6" name="Google Shape;10986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7" name="Google Shape;10987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8" name="Google Shape;10988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9" name="Google Shape;10989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0" name="Google Shape;10990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1" name="Google Shape;10991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2" name="Google Shape;10992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3" name="Google Shape;10993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4" name="Google Shape;10994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5" name="Google Shape;10995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6" name="Google Shape;10996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7" name="Google Shape;10997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8" name="Google Shape;10998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9" name="Google Shape;10999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0" name="Google Shape;11000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1" name="Google Shape;11001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2" name="Google Shape;11002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3" name="Google Shape;11003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4" name="Google Shape;11004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5" name="Google Shape;11005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6" name="Google Shape;11006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7" name="Google Shape;11007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8" name="Google Shape;11008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9" name="Google Shape;11009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0" name="Google Shape;11010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1" name="Google Shape;11011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2" name="Google Shape;11012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3" name="Google Shape;11013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4" name="Google Shape;11014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5" name="Google Shape;11015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6" name="Google Shape;11016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7" name="Google Shape;11017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8" name="Google Shape;11018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9" name="Google Shape;11019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0" name="Google Shape;11020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1" name="Google Shape;11021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2" name="Google Shape;11022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3" name="Google Shape;11023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4" name="Google Shape;11024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5" name="Google Shape;11025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6" name="Google Shape;11026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7" name="Google Shape;11027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8" name="Google Shape;11028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9" name="Google Shape;11029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0" name="Google Shape;11030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1" name="Google Shape;11031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2" name="Google Shape;11032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3" name="Google Shape;11033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4" name="Google Shape;11034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5" name="Google Shape;11035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6" name="Google Shape;11036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7" name="Google Shape;11037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8" name="Google Shape;11038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9" name="Google Shape;11039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0" name="Google Shape;11040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1" name="Google Shape;11041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2" name="Google Shape;11042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3" name="Google Shape;11043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4" name="Google Shape;11044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5" name="Google Shape;11045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6" name="Google Shape;11046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7" name="Google Shape;11047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8" name="Google Shape;11048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9" name="Google Shape;11049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0" name="Google Shape;11050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1" name="Google Shape;11051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2" name="Google Shape;11052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3" name="Google Shape;11053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4" name="Google Shape;11054;p13"/>
            <p:cNvGrpSpPr/>
            <p:nvPr/>
          </p:nvGrpSpPr>
          <p:grpSpPr>
            <a:xfrm>
              <a:off x="109200" y="2411406"/>
              <a:ext cx="8925600" cy="33000"/>
              <a:chOff x="76200" y="76206"/>
              <a:chExt cx="8925600" cy="33000"/>
            </a:xfrm>
          </p:grpSpPr>
          <p:sp>
            <p:nvSpPr>
              <p:cNvPr id="11055" name="Google Shape;11055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6" name="Google Shape;11056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7" name="Google Shape;11057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8" name="Google Shape;11058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9" name="Google Shape;11059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0" name="Google Shape;11060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1" name="Google Shape;11061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2" name="Google Shape;11062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3" name="Google Shape;11063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4" name="Google Shape;11064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5" name="Google Shape;11065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6" name="Google Shape;11066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7" name="Google Shape;11067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8" name="Google Shape;11068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9" name="Google Shape;11069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0" name="Google Shape;11070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1" name="Google Shape;11071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2" name="Google Shape;11072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3" name="Google Shape;11073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4" name="Google Shape;11074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5" name="Google Shape;11075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6" name="Google Shape;11076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7" name="Google Shape;11077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8" name="Google Shape;11078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9" name="Google Shape;11079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0" name="Google Shape;11080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1" name="Google Shape;11081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2" name="Google Shape;11082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3" name="Google Shape;11083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4" name="Google Shape;11084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5" name="Google Shape;11085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6" name="Google Shape;11086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7" name="Google Shape;11087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8" name="Google Shape;11088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9" name="Google Shape;11089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0" name="Google Shape;11090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1" name="Google Shape;11091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2" name="Google Shape;11092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3" name="Google Shape;11093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4" name="Google Shape;11094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5" name="Google Shape;11095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6" name="Google Shape;11096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7" name="Google Shape;11097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8" name="Google Shape;11098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9" name="Google Shape;11099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0" name="Google Shape;11100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1" name="Google Shape;11101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2" name="Google Shape;11102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3" name="Google Shape;11103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4" name="Google Shape;11104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5" name="Google Shape;11105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6" name="Google Shape;11106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7" name="Google Shape;11107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8" name="Google Shape;11108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9" name="Google Shape;11109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0" name="Google Shape;11110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1" name="Google Shape;11111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2" name="Google Shape;11112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3" name="Google Shape;11113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4" name="Google Shape;11114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5" name="Google Shape;11115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6" name="Google Shape;11116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7" name="Google Shape;11117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8" name="Google Shape;11118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9" name="Google Shape;11119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0" name="Google Shape;11120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1" name="Google Shape;11121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2" name="Google Shape;11122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3" name="Google Shape;11123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4" name="Google Shape;11124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5" name="Google Shape;11125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6" name="Google Shape;11126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7" name="Google Shape;11127;p13"/>
            <p:cNvGrpSpPr/>
            <p:nvPr/>
          </p:nvGrpSpPr>
          <p:grpSpPr>
            <a:xfrm>
              <a:off x="109200" y="2522606"/>
              <a:ext cx="8925600" cy="33000"/>
              <a:chOff x="76200" y="76206"/>
              <a:chExt cx="8925600" cy="33000"/>
            </a:xfrm>
          </p:grpSpPr>
          <p:sp>
            <p:nvSpPr>
              <p:cNvPr id="11128" name="Google Shape;11128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9" name="Google Shape;11129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0" name="Google Shape;11130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1" name="Google Shape;11131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2" name="Google Shape;11132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3" name="Google Shape;11133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4" name="Google Shape;11134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5" name="Google Shape;11135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6" name="Google Shape;11136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7" name="Google Shape;11137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8" name="Google Shape;11138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9" name="Google Shape;11139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0" name="Google Shape;11140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1" name="Google Shape;11141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2" name="Google Shape;11142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3" name="Google Shape;11143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4" name="Google Shape;11144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5" name="Google Shape;11145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6" name="Google Shape;11146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7" name="Google Shape;11147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8" name="Google Shape;11148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9" name="Google Shape;11149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0" name="Google Shape;11150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1" name="Google Shape;11151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2" name="Google Shape;11152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3" name="Google Shape;11153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4" name="Google Shape;11154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5" name="Google Shape;11155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6" name="Google Shape;11156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7" name="Google Shape;11157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8" name="Google Shape;11158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9" name="Google Shape;11159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0" name="Google Shape;11160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1" name="Google Shape;11161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2" name="Google Shape;11162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3" name="Google Shape;11163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4" name="Google Shape;11164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5" name="Google Shape;11165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6" name="Google Shape;11166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7" name="Google Shape;11167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8" name="Google Shape;11168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9" name="Google Shape;11169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0" name="Google Shape;11170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1" name="Google Shape;11171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2" name="Google Shape;11172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3" name="Google Shape;11173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4" name="Google Shape;11174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5" name="Google Shape;11175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6" name="Google Shape;11176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7" name="Google Shape;11177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8" name="Google Shape;11178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9" name="Google Shape;11179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0" name="Google Shape;11180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1" name="Google Shape;11181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2" name="Google Shape;11182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3" name="Google Shape;11183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4" name="Google Shape;11184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5" name="Google Shape;11185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6" name="Google Shape;11186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7" name="Google Shape;11187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8" name="Google Shape;11188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9" name="Google Shape;11189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0" name="Google Shape;11190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1" name="Google Shape;11191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2" name="Google Shape;11192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3" name="Google Shape;11193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4" name="Google Shape;11194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5" name="Google Shape;11195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6" name="Google Shape;11196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7" name="Google Shape;11197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8" name="Google Shape;11198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9" name="Google Shape;11199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00" name="Google Shape;11200;p13"/>
            <p:cNvGrpSpPr/>
            <p:nvPr/>
          </p:nvGrpSpPr>
          <p:grpSpPr>
            <a:xfrm>
              <a:off x="109200" y="2633806"/>
              <a:ext cx="8925600" cy="33000"/>
              <a:chOff x="76200" y="76206"/>
              <a:chExt cx="8925600" cy="33000"/>
            </a:xfrm>
          </p:grpSpPr>
          <p:sp>
            <p:nvSpPr>
              <p:cNvPr id="11201" name="Google Shape;11201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2" name="Google Shape;11202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3" name="Google Shape;11203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4" name="Google Shape;11204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5" name="Google Shape;11205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6" name="Google Shape;11206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7" name="Google Shape;11207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8" name="Google Shape;11208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9" name="Google Shape;11209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0" name="Google Shape;11210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1" name="Google Shape;11211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2" name="Google Shape;11212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3" name="Google Shape;11213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4" name="Google Shape;11214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5" name="Google Shape;11215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6" name="Google Shape;11216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7" name="Google Shape;11217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8" name="Google Shape;11218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9" name="Google Shape;11219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0" name="Google Shape;11220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1" name="Google Shape;11221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2" name="Google Shape;11222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3" name="Google Shape;11223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4" name="Google Shape;11224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5" name="Google Shape;11225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6" name="Google Shape;11226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7" name="Google Shape;11227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8" name="Google Shape;11228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9" name="Google Shape;11229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0" name="Google Shape;11230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1" name="Google Shape;11231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2" name="Google Shape;11232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3" name="Google Shape;11233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4" name="Google Shape;11234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5" name="Google Shape;11235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6" name="Google Shape;11236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7" name="Google Shape;11237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8" name="Google Shape;11238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9" name="Google Shape;11239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0" name="Google Shape;11240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1" name="Google Shape;11241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2" name="Google Shape;11242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3" name="Google Shape;11243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4" name="Google Shape;11244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5" name="Google Shape;11245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6" name="Google Shape;11246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7" name="Google Shape;11247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8" name="Google Shape;11248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9" name="Google Shape;11249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0" name="Google Shape;11250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1" name="Google Shape;11251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2" name="Google Shape;11252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3" name="Google Shape;11253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4" name="Google Shape;11254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5" name="Google Shape;11255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6" name="Google Shape;11256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7" name="Google Shape;11257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8" name="Google Shape;11258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9" name="Google Shape;11259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0" name="Google Shape;11260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1" name="Google Shape;11261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2" name="Google Shape;11262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3" name="Google Shape;11263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4" name="Google Shape;11264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5" name="Google Shape;11265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6" name="Google Shape;11266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7" name="Google Shape;11267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8" name="Google Shape;11268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9" name="Google Shape;11269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0" name="Google Shape;11270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1" name="Google Shape;11271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2" name="Google Shape;11272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73" name="Google Shape;11273;p13"/>
            <p:cNvGrpSpPr/>
            <p:nvPr/>
          </p:nvGrpSpPr>
          <p:grpSpPr>
            <a:xfrm>
              <a:off x="109200" y="2745006"/>
              <a:ext cx="8925600" cy="33000"/>
              <a:chOff x="76200" y="76206"/>
              <a:chExt cx="8925600" cy="33000"/>
            </a:xfrm>
          </p:grpSpPr>
          <p:sp>
            <p:nvSpPr>
              <p:cNvPr id="11274" name="Google Shape;11274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5" name="Google Shape;11275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6" name="Google Shape;11276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7" name="Google Shape;11277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8" name="Google Shape;11278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9" name="Google Shape;11279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0" name="Google Shape;11280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1" name="Google Shape;11281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2" name="Google Shape;11282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3" name="Google Shape;11283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4" name="Google Shape;11284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5" name="Google Shape;11285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6" name="Google Shape;11286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7" name="Google Shape;11287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8" name="Google Shape;11288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9" name="Google Shape;11289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0" name="Google Shape;11290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1" name="Google Shape;11291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2" name="Google Shape;11292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3" name="Google Shape;11293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4" name="Google Shape;11294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5" name="Google Shape;11295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6" name="Google Shape;11296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7" name="Google Shape;11297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8" name="Google Shape;11298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9" name="Google Shape;11299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0" name="Google Shape;11300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1" name="Google Shape;11301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2" name="Google Shape;11302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3" name="Google Shape;11303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4" name="Google Shape;11304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5" name="Google Shape;11305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6" name="Google Shape;11306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7" name="Google Shape;11307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8" name="Google Shape;11308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9" name="Google Shape;11309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0" name="Google Shape;11310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1" name="Google Shape;11311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2" name="Google Shape;11312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3" name="Google Shape;11313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4" name="Google Shape;11314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5" name="Google Shape;11315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6" name="Google Shape;11316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7" name="Google Shape;11317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8" name="Google Shape;11318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9" name="Google Shape;11319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0" name="Google Shape;11320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1" name="Google Shape;11321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2" name="Google Shape;11322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3" name="Google Shape;11323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4" name="Google Shape;11324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5" name="Google Shape;11325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6" name="Google Shape;11326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7" name="Google Shape;11327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8" name="Google Shape;11328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9" name="Google Shape;11329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0" name="Google Shape;11330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1" name="Google Shape;11331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2" name="Google Shape;11332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3" name="Google Shape;11333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4" name="Google Shape;11334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5" name="Google Shape;11335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6" name="Google Shape;11336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7" name="Google Shape;11337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8" name="Google Shape;11338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9" name="Google Shape;11339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0" name="Google Shape;11340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1" name="Google Shape;11341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2" name="Google Shape;11342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3" name="Google Shape;11343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4" name="Google Shape;11344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5" name="Google Shape;11345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46" name="Google Shape;11346;p13"/>
            <p:cNvGrpSpPr/>
            <p:nvPr/>
          </p:nvGrpSpPr>
          <p:grpSpPr>
            <a:xfrm>
              <a:off x="109200" y="2856206"/>
              <a:ext cx="8925600" cy="33000"/>
              <a:chOff x="76200" y="76206"/>
              <a:chExt cx="8925600" cy="33000"/>
            </a:xfrm>
          </p:grpSpPr>
          <p:sp>
            <p:nvSpPr>
              <p:cNvPr id="11347" name="Google Shape;11347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8" name="Google Shape;11348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9" name="Google Shape;11349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0" name="Google Shape;11350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1" name="Google Shape;11351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2" name="Google Shape;11352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3" name="Google Shape;11353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4" name="Google Shape;11354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5" name="Google Shape;11355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6" name="Google Shape;11356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7" name="Google Shape;11357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8" name="Google Shape;11358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9" name="Google Shape;11359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0" name="Google Shape;11360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1" name="Google Shape;11361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2" name="Google Shape;11362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3" name="Google Shape;11363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4" name="Google Shape;11364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5" name="Google Shape;11365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6" name="Google Shape;11366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7" name="Google Shape;11367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8" name="Google Shape;11368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9" name="Google Shape;11369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0" name="Google Shape;11370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1" name="Google Shape;11371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2" name="Google Shape;11372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3" name="Google Shape;11373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4" name="Google Shape;11374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5" name="Google Shape;11375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6" name="Google Shape;11376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7" name="Google Shape;11377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8" name="Google Shape;11378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9" name="Google Shape;11379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0" name="Google Shape;11380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1" name="Google Shape;11381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2" name="Google Shape;11382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3" name="Google Shape;11383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4" name="Google Shape;11384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5" name="Google Shape;11385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6" name="Google Shape;11386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7" name="Google Shape;11387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8" name="Google Shape;11388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9" name="Google Shape;11389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0" name="Google Shape;11390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1" name="Google Shape;11391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2" name="Google Shape;11392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3" name="Google Shape;11393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4" name="Google Shape;11394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5" name="Google Shape;11395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6" name="Google Shape;11396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7" name="Google Shape;11397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8" name="Google Shape;11398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9" name="Google Shape;11399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0" name="Google Shape;11400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1" name="Google Shape;11401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2" name="Google Shape;11402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3" name="Google Shape;11403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4" name="Google Shape;11404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5" name="Google Shape;11405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6" name="Google Shape;11406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7" name="Google Shape;11407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8" name="Google Shape;11408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9" name="Google Shape;11409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0" name="Google Shape;11410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1" name="Google Shape;11411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2" name="Google Shape;11412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3" name="Google Shape;11413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4" name="Google Shape;11414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5" name="Google Shape;11415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6" name="Google Shape;11416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7" name="Google Shape;11417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8" name="Google Shape;11418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19" name="Google Shape;11419;p13"/>
            <p:cNvGrpSpPr/>
            <p:nvPr/>
          </p:nvGrpSpPr>
          <p:grpSpPr>
            <a:xfrm>
              <a:off x="109200" y="2967406"/>
              <a:ext cx="8925600" cy="33000"/>
              <a:chOff x="76200" y="76206"/>
              <a:chExt cx="8925600" cy="33000"/>
            </a:xfrm>
          </p:grpSpPr>
          <p:sp>
            <p:nvSpPr>
              <p:cNvPr id="11420" name="Google Shape;11420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1" name="Google Shape;11421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2" name="Google Shape;11422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3" name="Google Shape;11423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4" name="Google Shape;11424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5" name="Google Shape;11425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6" name="Google Shape;11426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7" name="Google Shape;11427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8" name="Google Shape;11428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9" name="Google Shape;11429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0" name="Google Shape;11430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1" name="Google Shape;11431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2" name="Google Shape;11432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3" name="Google Shape;11433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4" name="Google Shape;11434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5" name="Google Shape;11435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6" name="Google Shape;11436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7" name="Google Shape;11437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8" name="Google Shape;11438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9" name="Google Shape;11439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0" name="Google Shape;11440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1" name="Google Shape;11441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2" name="Google Shape;11442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3" name="Google Shape;11443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4" name="Google Shape;11444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5" name="Google Shape;11445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6" name="Google Shape;11446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7" name="Google Shape;11447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8" name="Google Shape;11448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9" name="Google Shape;11449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0" name="Google Shape;11450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1" name="Google Shape;11451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2" name="Google Shape;11452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3" name="Google Shape;11453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4" name="Google Shape;11454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5" name="Google Shape;11455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6" name="Google Shape;11456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7" name="Google Shape;11457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8" name="Google Shape;11458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9" name="Google Shape;11459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0" name="Google Shape;11460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1" name="Google Shape;11461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2" name="Google Shape;11462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3" name="Google Shape;11463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4" name="Google Shape;11464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5" name="Google Shape;11465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6" name="Google Shape;11466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7" name="Google Shape;11467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8" name="Google Shape;11468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9" name="Google Shape;11469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0" name="Google Shape;11470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1" name="Google Shape;11471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2" name="Google Shape;11472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3" name="Google Shape;11473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4" name="Google Shape;11474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5" name="Google Shape;11475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6" name="Google Shape;11476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7" name="Google Shape;11477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8" name="Google Shape;11478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9" name="Google Shape;11479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0" name="Google Shape;11480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1" name="Google Shape;11481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2" name="Google Shape;11482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3" name="Google Shape;11483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4" name="Google Shape;11484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5" name="Google Shape;11485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6" name="Google Shape;11486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7" name="Google Shape;11487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8" name="Google Shape;11488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9" name="Google Shape;11489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0" name="Google Shape;11490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1" name="Google Shape;11491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92" name="Google Shape;11492;p13"/>
            <p:cNvGrpSpPr/>
            <p:nvPr/>
          </p:nvGrpSpPr>
          <p:grpSpPr>
            <a:xfrm>
              <a:off x="109200" y="3078606"/>
              <a:ext cx="8925600" cy="33000"/>
              <a:chOff x="76200" y="76206"/>
              <a:chExt cx="8925600" cy="33000"/>
            </a:xfrm>
          </p:grpSpPr>
          <p:sp>
            <p:nvSpPr>
              <p:cNvPr id="11493" name="Google Shape;11493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4" name="Google Shape;11494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5" name="Google Shape;11495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6" name="Google Shape;11496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7" name="Google Shape;11497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8" name="Google Shape;11498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9" name="Google Shape;11499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0" name="Google Shape;11500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1" name="Google Shape;11501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2" name="Google Shape;11502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3" name="Google Shape;11503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4" name="Google Shape;11504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5" name="Google Shape;11505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6" name="Google Shape;11506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7" name="Google Shape;11507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8" name="Google Shape;11508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9" name="Google Shape;11509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0" name="Google Shape;11510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1" name="Google Shape;11511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2" name="Google Shape;11512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3" name="Google Shape;11513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4" name="Google Shape;11514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5" name="Google Shape;11515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6" name="Google Shape;11516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7" name="Google Shape;11517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8" name="Google Shape;11518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9" name="Google Shape;11519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0" name="Google Shape;11520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1" name="Google Shape;11521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2" name="Google Shape;11522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3" name="Google Shape;11523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4" name="Google Shape;11524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5" name="Google Shape;11525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6" name="Google Shape;11526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7" name="Google Shape;11527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8" name="Google Shape;11528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9" name="Google Shape;11529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0" name="Google Shape;11530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1" name="Google Shape;11531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2" name="Google Shape;11532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3" name="Google Shape;11533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4" name="Google Shape;11534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5" name="Google Shape;11535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6" name="Google Shape;11536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7" name="Google Shape;11537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8" name="Google Shape;11538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9" name="Google Shape;11539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0" name="Google Shape;11540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1" name="Google Shape;11541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2" name="Google Shape;11542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3" name="Google Shape;11543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4" name="Google Shape;11544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5" name="Google Shape;11545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6" name="Google Shape;11546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7" name="Google Shape;11547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8" name="Google Shape;11548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9" name="Google Shape;11549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0" name="Google Shape;11550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1" name="Google Shape;11551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2" name="Google Shape;11552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3" name="Google Shape;11553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4" name="Google Shape;11554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5" name="Google Shape;11555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6" name="Google Shape;11556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7" name="Google Shape;11557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8" name="Google Shape;11558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9" name="Google Shape;11559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0" name="Google Shape;11560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1" name="Google Shape;11561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2" name="Google Shape;11562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3" name="Google Shape;11563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4" name="Google Shape;11564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65" name="Google Shape;11565;p13"/>
            <p:cNvGrpSpPr/>
            <p:nvPr/>
          </p:nvGrpSpPr>
          <p:grpSpPr>
            <a:xfrm>
              <a:off x="109200" y="3189806"/>
              <a:ext cx="8925600" cy="33000"/>
              <a:chOff x="76200" y="76206"/>
              <a:chExt cx="8925600" cy="33000"/>
            </a:xfrm>
          </p:grpSpPr>
          <p:sp>
            <p:nvSpPr>
              <p:cNvPr id="11566" name="Google Shape;11566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7" name="Google Shape;11567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8" name="Google Shape;11568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9" name="Google Shape;11569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0" name="Google Shape;11570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1" name="Google Shape;11571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2" name="Google Shape;11572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3" name="Google Shape;11573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4" name="Google Shape;11574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5" name="Google Shape;11575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6" name="Google Shape;11576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7" name="Google Shape;11577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8" name="Google Shape;11578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9" name="Google Shape;11579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0" name="Google Shape;11580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1" name="Google Shape;11581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2" name="Google Shape;11582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3" name="Google Shape;11583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4" name="Google Shape;11584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5" name="Google Shape;11585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6" name="Google Shape;11586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7" name="Google Shape;11587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8" name="Google Shape;11588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9" name="Google Shape;11589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0" name="Google Shape;11590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1" name="Google Shape;11591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2" name="Google Shape;11592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3" name="Google Shape;11593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4" name="Google Shape;11594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5" name="Google Shape;11595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6" name="Google Shape;11596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7" name="Google Shape;11597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8" name="Google Shape;11598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9" name="Google Shape;11599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0" name="Google Shape;11600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1" name="Google Shape;11601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2" name="Google Shape;11602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3" name="Google Shape;11603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4" name="Google Shape;11604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5" name="Google Shape;11605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6" name="Google Shape;11606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7" name="Google Shape;11607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8" name="Google Shape;11608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9" name="Google Shape;11609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0" name="Google Shape;11610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1" name="Google Shape;11611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2" name="Google Shape;11612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3" name="Google Shape;11613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4" name="Google Shape;11614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5" name="Google Shape;11615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6" name="Google Shape;11616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7" name="Google Shape;11617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8" name="Google Shape;11618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9" name="Google Shape;11619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0" name="Google Shape;11620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1" name="Google Shape;11621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2" name="Google Shape;11622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3" name="Google Shape;11623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4" name="Google Shape;11624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5" name="Google Shape;11625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6" name="Google Shape;11626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7" name="Google Shape;11627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8" name="Google Shape;11628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9" name="Google Shape;11629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0" name="Google Shape;11630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1" name="Google Shape;11631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2" name="Google Shape;11632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3" name="Google Shape;11633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4" name="Google Shape;11634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5" name="Google Shape;11635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6" name="Google Shape;11636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7" name="Google Shape;11637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38" name="Google Shape;11638;p13"/>
            <p:cNvGrpSpPr/>
            <p:nvPr/>
          </p:nvGrpSpPr>
          <p:grpSpPr>
            <a:xfrm>
              <a:off x="109200" y="3301006"/>
              <a:ext cx="8925600" cy="33000"/>
              <a:chOff x="76200" y="76206"/>
              <a:chExt cx="8925600" cy="33000"/>
            </a:xfrm>
          </p:grpSpPr>
          <p:sp>
            <p:nvSpPr>
              <p:cNvPr id="11639" name="Google Shape;11639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0" name="Google Shape;11640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1" name="Google Shape;11641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2" name="Google Shape;11642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3" name="Google Shape;11643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4" name="Google Shape;11644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5" name="Google Shape;11645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6" name="Google Shape;11646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7" name="Google Shape;11647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8" name="Google Shape;11648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9" name="Google Shape;11649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0" name="Google Shape;11650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1" name="Google Shape;11651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2" name="Google Shape;11652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3" name="Google Shape;11653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4" name="Google Shape;11654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5" name="Google Shape;11655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6" name="Google Shape;11656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7" name="Google Shape;11657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8" name="Google Shape;11658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9" name="Google Shape;11659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0" name="Google Shape;11660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1" name="Google Shape;11661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2" name="Google Shape;11662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3" name="Google Shape;11663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4" name="Google Shape;11664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5" name="Google Shape;11665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6" name="Google Shape;11666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7" name="Google Shape;11667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8" name="Google Shape;11668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9" name="Google Shape;11669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0" name="Google Shape;11670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1" name="Google Shape;11671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2" name="Google Shape;11672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3" name="Google Shape;11673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4" name="Google Shape;11674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5" name="Google Shape;11675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6" name="Google Shape;11676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7" name="Google Shape;11677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8" name="Google Shape;11678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9" name="Google Shape;11679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0" name="Google Shape;11680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1" name="Google Shape;11681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2" name="Google Shape;11682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3" name="Google Shape;11683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4" name="Google Shape;11684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5" name="Google Shape;11685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6" name="Google Shape;11686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7" name="Google Shape;11687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8" name="Google Shape;11688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9" name="Google Shape;11689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0" name="Google Shape;11690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1" name="Google Shape;11691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2" name="Google Shape;11692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3" name="Google Shape;11693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4" name="Google Shape;11694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5" name="Google Shape;11695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6" name="Google Shape;11696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7" name="Google Shape;11697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8" name="Google Shape;11698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9" name="Google Shape;11699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0" name="Google Shape;11700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1" name="Google Shape;11701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2" name="Google Shape;11702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3" name="Google Shape;11703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4" name="Google Shape;11704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5" name="Google Shape;11705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6" name="Google Shape;11706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7" name="Google Shape;11707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8" name="Google Shape;11708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9" name="Google Shape;11709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0" name="Google Shape;11710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11" name="Google Shape;11711;p13"/>
            <p:cNvGrpSpPr/>
            <p:nvPr/>
          </p:nvGrpSpPr>
          <p:grpSpPr>
            <a:xfrm>
              <a:off x="109200" y="3412206"/>
              <a:ext cx="8925600" cy="33000"/>
              <a:chOff x="76200" y="76206"/>
              <a:chExt cx="8925600" cy="33000"/>
            </a:xfrm>
          </p:grpSpPr>
          <p:sp>
            <p:nvSpPr>
              <p:cNvPr id="11712" name="Google Shape;11712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3" name="Google Shape;11713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4" name="Google Shape;11714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5" name="Google Shape;11715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6" name="Google Shape;11716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7" name="Google Shape;11717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8" name="Google Shape;11718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9" name="Google Shape;11719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0" name="Google Shape;11720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1" name="Google Shape;11721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2" name="Google Shape;11722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3" name="Google Shape;11723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4" name="Google Shape;11724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5" name="Google Shape;11725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6" name="Google Shape;11726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7" name="Google Shape;11727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8" name="Google Shape;11728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9" name="Google Shape;11729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0" name="Google Shape;11730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1" name="Google Shape;11731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2" name="Google Shape;11732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3" name="Google Shape;11733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4" name="Google Shape;11734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5" name="Google Shape;11735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6" name="Google Shape;11736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7" name="Google Shape;11737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8" name="Google Shape;11738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9" name="Google Shape;11739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0" name="Google Shape;11740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1" name="Google Shape;11741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2" name="Google Shape;11742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3" name="Google Shape;11743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4" name="Google Shape;11744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5" name="Google Shape;11745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6" name="Google Shape;11746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7" name="Google Shape;11747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8" name="Google Shape;11748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9" name="Google Shape;11749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0" name="Google Shape;11750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1" name="Google Shape;11751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2" name="Google Shape;11752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3" name="Google Shape;11753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4" name="Google Shape;11754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5" name="Google Shape;11755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6" name="Google Shape;11756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7" name="Google Shape;11757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8" name="Google Shape;11758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9" name="Google Shape;11759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0" name="Google Shape;11760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1" name="Google Shape;11761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2" name="Google Shape;11762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3" name="Google Shape;11763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4" name="Google Shape;11764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5" name="Google Shape;11765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6" name="Google Shape;11766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7" name="Google Shape;11767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8" name="Google Shape;11768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9" name="Google Shape;11769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0" name="Google Shape;11770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1" name="Google Shape;11771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2" name="Google Shape;11772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3" name="Google Shape;11773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4" name="Google Shape;11774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5" name="Google Shape;11775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6" name="Google Shape;11776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7" name="Google Shape;11777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8" name="Google Shape;11778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9" name="Google Shape;11779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0" name="Google Shape;11780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1" name="Google Shape;11781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2" name="Google Shape;11782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3" name="Google Shape;11783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84" name="Google Shape;11784;p13"/>
            <p:cNvGrpSpPr/>
            <p:nvPr/>
          </p:nvGrpSpPr>
          <p:grpSpPr>
            <a:xfrm>
              <a:off x="109200" y="3523406"/>
              <a:ext cx="8925600" cy="33000"/>
              <a:chOff x="76200" y="76206"/>
              <a:chExt cx="8925600" cy="33000"/>
            </a:xfrm>
          </p:grpSpPr>
          <p:sp>
            <p:nvSpPr>
              <p:cNvPr id="11785" name="Google Shape;11785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6" name="Google Shape;11786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7" name="Google Shape;11787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8" name="Google Shape;11788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9" name="Google Shape;11789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0" name="Google Shape;11790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1" name="Google Shape;11791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2" name="Google Shape;11792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3" name="Google Shape;11793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4" name="Google Shape;11794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5" name="Google Shape;11795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6" name="Google Shape;11796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7" name="Google Shape;11797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8" name="Google Shape;11798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9" name="Google Shape;11799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0" name="Google Shape;11800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1" name="Google Shape;11801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2" name="Google Shape;11802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3" name="Google Shape;11803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4" name="Google Shape;11804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5" name="Google Shape;11805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6" name="Google Shape;11806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7" name="Google Shape;11807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8" name="Google Shape;11808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9" name="Google Shape;11809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0" name="Google Shape;11810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1" name="Google Shape;11811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2" name="Google Shape;11812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3" name="Google Shape;11813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4" name="Google Shape;11814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5" name="Google Shape;11815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6" name="Google Shape;11816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7" name="Google Shape;11817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8" name="Google Shape;11818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9" name="Google Shape;11819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0" name="Google Shape;11820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1" name="Google Shape;11821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2" name="Google Shape;11822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3" name="Google Shape;11823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4" name="Google Shape;11824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5" name="Google Shape;11825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6" name="Google Shape;11826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7" name="Google Shape;11827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8" name="Google Shape;11828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9" name="Google Shape;11829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0" name="Google Shape;11830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1" name="Google Shape;11831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2" name="Google Shape;11832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3" name="Google Shape;11833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4" name="Google Shape;11834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5" name="Google Shape;11835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6" name="Google Shape;11836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7" name="Google Shape;11837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8" name="Google Shape;11838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9" name="Google Shape;11839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0" name="Google Shape;11840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1" name="Google Shape;11841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2" name="Google Shape;11842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3" name="Google Shape;11843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4" name="Google Shape;11844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5" name="Google Shape;11845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6" name="Google Shape;11846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7" name="Google Shape;11847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8" name="Google Shape;11848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9" name="Google Shape;11849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0" name="Google Shape;11850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1" name="Google Shape;11851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2" name="Google Shape;11852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3" name="Google Shape;11853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4" name="Google Shape;11854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5" name="Google Shape;11855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6" name="Google Shape;11856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57" name="Google Shape;11857;p13"/>
            <p:cNvGrpSpPr/>
            <p:nvPr/>
          </p:nvGrpSpPr>
          <p:grpSpPr>
            <a:xfrm>
              <a:off x="109200" y="3634606"/>
              <a:ext cx="8925600" cy="33000"/>
              <a:chOff x="76200" y="76206"/>
              <a:chExt cx="8925600" cy="33000"/>
            </a:xfrm>
          </p:grpSpPr>
          <p:sp>
            <p:nvSpPr>
              <p:cNvPr id="11858" name="Google Shape;11858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9" name="Google Shape;11859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0" name="Google Shape;11860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1" name="Google Shape;11861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2" name="Google Shape;11862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3" name="Google Shape;11863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4" name="Google Shape;11864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5" name="Google Shape;11865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6" name="Google Shape;11866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7" name="Google Shape;11867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8" name="Google Shape;11868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9" name="Google Shape;11869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0" name="Google Shape;11870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1" name="Google Shape;11871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2" name="Google Shape;11872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3" name="Google Shape;11873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4" name="Google Shape;11874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5" name="Google Shape;11875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6" name="Google Shape;11876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7" name="Google Shape;11877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8" name="Google Shape;11878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9" name="Google Shape;11879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0" name="Google Shape;11880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1" name="Google Shape;11881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2" name="Google Shape;11882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3" name="Google Shape;11883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4" name="Google Shape;11884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5" name="Google Shape;11885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6" name="Google Shape;11886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7" name="Google Shape;11887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8" name="Google Shape;11888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9" name="Google Shape;11889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0" name="Google Shape;11890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1" name="Google Shape;11891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2" name="Google Shape;11892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3" name="Google Shape;11893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4" name="Google Shape;11894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5" name="Google Shape;11895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6" name="Google Shape;11896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7" name="Google Shape;11897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8" name="Google Shape;11898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9" name="Google Shape;11899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0" name="Google Shape;11900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1" name="Google Shape;11901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2" name="Google Shape;11902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3" name="Google Shape;11903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4" name="Google Shape;11904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5" name="Google Shape;11905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6" name="Google Shape;11906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7" name="Google Shape;11907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8" name="Google Shape;11908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9" name="Google Shape;11909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0" name="Google Shape;11910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1" name="Google Shape;11911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2" name="Google Shape;11912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3" name="Google Shape;11913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4" name="Google Shape;11914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5" name="Google Shape;11915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6" name="Google Shape;11916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7" name="Google Shape;11917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8" name="Google Shape;11918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9" name="Google Shape;11919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0" name="Google Shape;11920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1" name="Google Shape;11921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2" name="Google Shape;11922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3" name="Google Shape;11923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4" name="Google Shape;11924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5" name="Google Shape;11925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6" name="Google Shape;11926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7" name="Google Shape;11927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8" name="Google Shape;11928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9" name="Google Shape;11929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30" name="Google Shape;11930;p13"/>
            <p:cNvGrpSpPr/>
            <p:nvPr/>
          </p:nvGrpSpPr>
          <p:grpSpPr>
            <a:xfrm>
              <a:off x="109200" y="3745806"/>
              <a:ext cx="8925600" cy="33000"/>
              <a:chOff x="76200" y="76206"/>
              <a:chExt cx="8925600" cy="33000"/>
            </a:xfrm>
          </p:grpSpPr>
          <p:sp>
            <p:nvSpPr>
              <p:cNvPr id="11931" name="Google Shape;11931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2" name="Google Shape;11932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3" name="Google Shape;11933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4" name="Google Shape;11934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5" name="Google Shape;11935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6" name="Google Shape;11936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7" name="Google Shape;11937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8" name="Google Shape;11938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9" name="Google Shape;11939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0" name="Google Shape;11940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1" name="Google Shape;11941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2" name="Google Shape;11942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3" name="Google Shape;11943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4" name="Google Shape;11944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5" name="Google Shape;11945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6" name="Google Shape;11946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7" name="Google Shape;11947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8" name="Google Shape;11948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9" name="Google Shape;11949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0" name="Google Shape;11950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1" name="Google Shape;11951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2" name="Google Shape;11952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3" name="Google Shape;11953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4" name="Google Shape;11954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5" name="Google Shape;11955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6" name="Google Shape;11956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7" name="Google Shape;11957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8" name="Google Shape;11958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9" name="Google Shape;11959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0" name="Google Shape;11960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1" name="Google Shape;11961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2" name="Google Shape;11962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3" name="Google Shape;11963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4" name="Google Shape;11964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5" name="Google Shape;11965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6" name="Google Shape;11966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7" name="Google Shape;11967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8" name="Google Shape;11968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9" name="Google Shape;11969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0" name="Google Shape;11970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1" name="Google Shape;11971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2" name="Google Shape;11972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3" name="Google Shape;11973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4" name="Google Shape;11974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5" name="Google Shape;11975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6" name="Google Shape;11976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7" name="Google Shape;11977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8" name="Google Shape;11978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9" name="Google Shape;11979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0" name="Google Shape;11980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1" name="Google Shape;11981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2" name="Google Shape;11982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3" name="Google Shape;11983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4" name="Google Shape;11984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5" name="Google Shape;11985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6" name="Google Shape;11986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7" name="Google Shape;11987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8" name="Google Shape;11988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9" name="Google Shape;11989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0" name="Google Shape;11990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1" name="Google Shape;11991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2" name="Google Shape;11992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3" name="Google Shape;11993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4" name="Google Shape;11994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5" name="Google Shape;11995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6" name="Google Shape;11996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7" name="Google Shape;11997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8" name="Google Shape;11998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9" name="Google Shape;11999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0" name="Google Shape;12000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1" name="Google Shape;12001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2" name="Google Shape;12002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03" name="Google Shape;12003;p13"/>
            <p:cNvGrpSpPr/>
            <p:nvPr/>
          </p:nvGrpSpPr>
          <p:grpSpPr>
            <a:xfrm>
              <a:off x="109200" y="3857006"/>
              <a:ext cx="8925600" cy="33000"/>
              <a:chOff x="76200" y="76206"/>
              <a:chExt cx="8925600" cy="33000"/>
            </a:xfrm>
          </p:grpSpPr>
          <p:sp>
            <p:nvSpPr>
              <p:cNvPr id="12004" name="Google Shape;12004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5" name="Google Shape;12005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6" name="Google Shape;12006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7" name="Google Shape;12007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8" name="Google Shape;12008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9" name="Google Shape;12009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0" name="Google Shape;12010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1" name="Google Shape;12011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2" name="Google Shape;12012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3" name="Google Shape;12013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4" name="Google Shape;12014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5" name="Google Shape;12015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6" name="Google Shape;12016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7" name="Google Shape;12017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8" name="Google Shape;12018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9" name="Google Shape;12019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0" name="Google Shape;12020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1" name="Google Shape;12021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2" name="Google Shape;12022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3" name="Google Shape;12023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4" name="Google Shape;12024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5" name="Google Shape;12025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6" name="Google Shape;12026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7" name="Google Shape;12027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8" name="Google Shape;12028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9" name="Google Shape;12029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0" name="Google Shape;12030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1" name="Google Shape;12031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2" name="Google Shape;12032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3" name="Google Shape;12033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4" name="Google Shape;12034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5" name="Google Shape;12035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6" name="Google Shape;12036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7" name="Google Shape;12037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8" name="Google Shape;12038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9" name="Google Shape;12039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0" name="Google Shape;12040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1" name="Google Shape;12041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2" name="Google Shape;12042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3" name="Google Shape;12043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4" name="Google Shape;12044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5" name="Google Shape;12045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6" name="Google Shape;12046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7" name="Google Shape;12047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8" name="Google Shape;12048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9" name="Google Shape;12049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0" name="Google Shape;12050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1" name="Google Shape;12051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2" name="Google Shape;12052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3" name="Google Shape;12053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4" name="Google Shape;12054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5" name="Google Shape;12055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6" name="Google Shape;12056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7" name="Google Shape;12057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8" name="Google Shape;12058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9" name="Google Shape;12059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0" name="Google Shape;12060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1" name="Google Shape;12061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2" name="Google Shape;12062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3" name="Google Shape;12063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4" name="Google Shape;12064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5" name="Google Shape;12065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6" name="Google Shape;12066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7" name="Google Shape;12067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8" name="Google Shape;12068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9" name="Google Shape;12069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0" name="Google Shape;12070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1" name="Google Shape;12071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2" name="Google Shape;12072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3" name="Google Shape;12073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4" name="Google Shape;12074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5" name="Google Shape;12075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76" name="Google Shape;12076;p13"/>
            <p:cNvGrpSpPr/>
            <p:nvPr/>
          </p:nvGrpSpPr>
          <p:grpSpPr>
            <a:xfrm>
              <a:off x="109200" y="3968206"/>
              <a:ext cx="8925600" cy="33000"/>
              <a:chOff x="76200" y="76206"/>
              <a:chExt cx="8925600" cy="33000"/>
            </a:xfrm>
          </p:grpSpPr>
          <p:sp>
            <p:nvSpPr>
              <p:cNvPr id="12077" name="Google Shape;12077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8" name="Google Shape;12078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9" name="Google Shape;12079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0" name="Google Shape;12080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1" name="Google Shape;12081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2" name="Google Shape;12082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3" name="Google Shape;12083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4" name="Google Shape;12084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5" name="Google Shape;12085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6" name="Google Shape;12086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7" name="Google Shape;12087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8" name="Google Shape;12088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9" name="Google Shape;12089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0" name="Google Shape;12090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1" name="Google Shape;12091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2" name="Google Shape;12092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3" name="Google Shape;12093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4" name="Google Shape;12094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5" name="Google Shape;12095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6" name="Google Shape;12096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7" name="Google Shape;12097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8" name="Google Shape;12098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9" name="Google Shape;12099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0" name="Google Shape;12100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1" name="Google Shape;12101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2" name="Google Shape;12102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3" name="Google Shape;12103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4" name="Google Shape;12104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5" name="Google Shape;12105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6" name="Google Shape;12106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7" name="Google Shape;12107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8" name="Google Shape;12108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9" name="Google Shape;12109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0" name="Google Shape;12110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1" name="Google Shape;12111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2" name="Google Shape;12112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3" name="Google Shape;12113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4" name="Google Shape;12114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5" name="Google Shape;12115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6" name="Google Shape;12116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7" name="Google Shape;12117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8" name="Google Shape;12118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9" name="Google Shape;12119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0" name="Google Shape;12120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1" name="Google Shape;12121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2" name="Google Shape;12122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3" name="Google Shape;12123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4" name="Google Shape;12124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5" name="Google Shape;12125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6" name="Google Shape;12126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7" name="Google Shape;12127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8" name="Google Shape;12128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9" name="Google Shape;12129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0" name="Google Shape;12130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1" name="Google Shape;12131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2" name="Google Shape;12132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3" name="Google Shape;12133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4" name="Google Shape;12134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5" name="Google Shape;12135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6" name="Google Shape;12136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7" name="Google Shape;12137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8" name="Google Shape;12138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9" name="Google Shape;12139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0" name="Google Shape;12140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1" name="Google Shape;12141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2" name="Google Shape;12142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3" name="Google Shape;12143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4" name="Google Shape;12144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5" name="Google Shape;12145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6" name="Google Shape;12146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7" name="Google Shape;12147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8" name="Google Shape;12148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49" name="Google Shape;12149;p13"/>
            <p:cNvGrpSpPr/>
            <p:nvPr/>
          </p:nvGrpSpPr>
          <p:grpSpPr>
            <a:xfrm>
              <a:off x="109200" y="4079406"/>
              <a:ext cx="8925600" cy="33000"/>
              <a:chOff x="76200" y="76206"/>
              <a:chExt cx="8925600" cy="33000"/>
            </a:xfrm>
          </p:grpSpPr>
          <p:sp>
            <p:nvSpPr>
              <p:cNvPr id="12150" name="Google Shape;12150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1" name="Google Shape;12151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2" name="Google Shape;12152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3" name="Google Shape;12153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4" name="Google Shape;12154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5" name="Google Shape;12155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6" name="Google Shape;12156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7" name="Google Shape;12157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8" name="Google Shape;12158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9" name="Google Shape;12159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0" name="Google Shape;12160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1" name="Google Shape;12161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2" name="Google Shape;12162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3" name="Google Shape;12163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4" name="Google Shape;12164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5" name="Google Shape;12165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6" name="Google Shape;12166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7" name="Google Shape;12167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8" name="Google Shape;12168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9" name="Google Shape;12169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0" name="Google Shape;12170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1" name="Google Shape;12171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2" name="Google Shape;12172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3" name="Google Shape;12173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4" name="Google Shape;12174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5" name="Google Shape;12175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6" name="Google Shape;12176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7" name="Google Shape;12177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8" name="Google Shape;12178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9" name="Google Shape;12179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0" name="Google Shape;12180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1" name="Google Shape;12181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2" name="Google Shape;12182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3" name="Google Shape;12183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4" name="Google Shape;12184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5" name="Google Shape;12185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6" name="Google Shape;12186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7" name="Google Shape;12187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8" name="Google Shape;12188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9" name="Google Shape;12189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0" name="Google Shape;12190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1" name="Google Shape;12191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2" name="Google Shape;12192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3" name="Google Shape;12193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4" name="Google Shape;12194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5" name="Google Shape;12195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6" name="Google Shape;12196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7" name="Google Shape;12197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8" name="Google Shape;12198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9" name="Google Shape;12199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0" name="Google Shape;12200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1" name="Google Shape;12201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2" name="Google Shape;12202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3" name="Google Shape;12203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4" name="Google Shape;12204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5" name="Google Shape;12205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6" name="Google Shape;12206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7" name="Google Shape;12207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8" name="Google Shape;12208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9" name="Google Shape;12209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0" name="Google Shape;12210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1" name="Google Shape;12211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2" name="Google Shape;12212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3" name="Google Shape;12213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4" name="Google Shape;12214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5" name="Google Shape;12215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6" name="Google Shape;12216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7" name="Google Shape;12217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8" name="Google Shape;12218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9" name="Google Shape;12219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0" name="Google Shape;12220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1" name="Google Shape;12221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22" name="Google Shape;12222;p13"/>
            <p:cNvGrpSpPr/>
            <p:nvPr/>
          </p:nvGrpSpPr>
          <p:grpSpPr>
            <a:xfrm>
              <a:off x="109200" y="4190606"/>
              <a:ext cx="8925600" cy="33000"/>
              <a:chOff x="76200" y="76206"/>
              <a:chExt cx="8925600" cy="33000"/>
            </a:xfrm>
          </p:grpSpPr>
          <p:sp>
            <p:nvSpPr>
              <p:cNvPr id="12223" name="Google Shape;12223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4" name="Google Shape;12224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5" name="Google Shape;12225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6" name="Google Shape;12226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7" name="Google Shape;12227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8" name="Google Shape;12228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9" name="Google Shape;12229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0" name="Google Shape;12230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1" name="Google Shape;12231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2" name="Google Shape;12232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3" name="Google Shape;12233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4" name="Google Shape;12234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5" name="Google Shape;12235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6" name="Google Shape;12236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7" name="Google Shape;12237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8" name="Google Shape;12238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9" name="Google Shape;12239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0" name="Google Shape;12240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1" name="Google Shape;12241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2" name="Google Shape;12242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3" name="Google Shape;12243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4" name="Google Shape;12244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5" name="Google Shape;12245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6" name="Google Shape;12246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7" name="Google Shape;12247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8" name="Google Shape;12248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9" name="Google Shape;12249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0" name="Google Shape;12250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1" name="Google Shape;12251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2" name="Google Shape;12252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3" name="Google Shape;12253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4" name="Google Shape;12254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5" name="Google Shape;12255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6" name="Google Shape;12256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7" name="Google Shape;12257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8" name="Google Shape;12258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9" name="Google Shape;12259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0" name="Google Shape;12260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1" name="Google Shape;12261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2" name="Google Shape;12262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3" name="Google Shape;12263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4" name="Google Shape;12264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5" name="Google Shape;12265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6" name="Google Shape;12266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7" name="Google Shape;12267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8" name="Google Shape;12268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9" name="Google Shape;12269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0" name="Google Shape;12270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1" name="Google Shape;12271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2" name="Google Shape;12272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3" name="Google Shape;12273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4" name="Google Shape;12274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5" name="Google Shape;12275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6" name="Google Shape;12276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7" name="Google Shape;12277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8" name="Google Shape;12278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9" name="Google Shape;12279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0" name="Google Shape;12280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1" name="Google Shape;12281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2" name="Google Shape;12282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3" name="Google Shape;12283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4" name="Google Shape;12284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5" name="Google Shape;12285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6" name="Google Shape;12286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7" name="Google Shape;12287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8" name="Google Shape;12288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9" name="Google Shape;12289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0" name="Google Shape;12290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1" name="Google Shape;12291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2" name="Google Shape;12292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3" name="Google Shape;12293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4" name="Google Shape;12294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95" name="Google Shape;12295;p13"/>
            <p:cNvGrpSpPr/>
            <p:nvPr/>
          </p:nvGrpSpPr>
          <p:grpSpPr>
            <a:xfrm>
              <a:off x="109200" y="4301806"/>
              <a:ext cx="8925600" cy="33000"/>
              <a:chOff x="76200" y="76206"/>
              <a:chExt cx="8925600" cy="33000"/>
            </a:xfrm>
          </p:grpSpPr>
          <p:sp>
            <p:nvSpPr>
              <p:cNvPr id="12296" name="Google Shape;12296;p13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7" name="Google Shape;12297;p13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8" name="Google Shape;12298;p13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9" name="Google Shape;12299;p13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0" name="Google Shape;12300;p13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1" name="Google Shape;12301;p13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2" name="Google Shape;12302;p13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3" name="Google Shape;12303;p13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4" name="Google Shape;12304;p13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5" name="Google Shape;12305;p13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6" name="Google Shape;12306;p13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7" name="Google Shape;12307;p13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8" name="Google Shape;12308;p13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9" name="Google Shape;12309;p13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0" name="Google Shape;12310;p13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1" name="Google Shape;12311;p13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2" name="Google Shape;12312;p13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3" name="Google Shape;12313;p13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4" name="Google Shape;12314;p13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5" name="Google Shape;12315;p13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6" name="Google Shape;12316;p13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7" name="Google Shape;12317;p13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8" name="Google Shape;12318;p13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9" name="Google Shape;12319;p13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0" name="Google Shape;12320;p13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1" name="Google Shape;12321;p13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2" name="Google Shape;12322;p13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3" name="Google Shape;12323;p13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4" name="Google Shape;12324;p13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5" name="Google Shape;12325;p13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6" name="Google Shape;12326;p13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7" name="Google Shape;12327;p13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8" name="Google Shape;12328;p13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9" name="Google Shape;12329;p13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0" name="Google Shape;12330;p13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1" name="Google Shape;12331;p13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2" name="Google Shape;12332;p13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3" name="Google Shape;12333;p13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4" name="Google Shape;12334;p13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5" name="Google Shape;12335;p13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6" name="Google Shape;12336;p13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7" name="Google Shape;12337;p13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8" name="Google Shape;12338;p13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9" name="Google Shape;12339;p13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0" name="Google Shape;12340;p13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1" name="Google Shape;12341;p13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2" name="Google Shape;12342;p13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3" name="Google Shape;12343;p13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4" name="Google Shape;12344;p13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5" name="Google Shape;12345;p13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6" name="Google Shape;12346;p13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7" name="Google Shape;12347;p13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8" name="Google Shape;12348;p13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9" name="Google Shape;12349;p13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0" name="Google Shape;12350;p13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1" name="Google Shape;12351;p13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2" name="Google Shape;12352;p13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3" name="Google Shape;12353;p13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4" name="Google Shape;12354;p13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5" name="Google Shape;12355;p13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6" name="Google Shape;12356;p13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7" name="Google Shape;12357;p13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8" name="Google Shape;12358;p13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9" name="Google Shape;12359;p13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0" name="Google Shape;12360;p13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1" name="Google Shape;12361;p13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2" name="Google Shape;12362;p13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3" name="Google Shape;12363;p13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4" name="Google Shape;12364;p13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5" name="Google Shape;12365;p13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6" name="Google Shape;12366;p13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7" name="Google Shape;12367;p13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68" name="Google Shape;12368;p13"/>
          <p:cNvGrpSpPr/>
          <p:nvPr/>
        </p:nvGrpSpPr>
        <p:grpSpPr>
          <a:xfrm>
            <a:off x="8320098" y="4866112"/>
            <a:ext cx="510133" cy="78484"/>
            <a:chOff x="3521300" y="154525"/>
            <a:chExt cx="1256175" cy="193500"/>
          </a:xfrm>
        </p:grpSpPr>
        <p:sp>
          <p:nvSpPr>
            <p:cNvPr id="12369" name="Google Shape;12369;p13"/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13"/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13"/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13"/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3" name="Google Shape;12373;p13"/>
          <p:cNvSpPr txBox="1">
            <a:spLocks noGrp="1"/>
          </p:cNvSpPr>
          <p:nvPr>
            <p:ph type="title"/>
          </p:nvPr>
        </p:nvSpPr>
        <p:spPr>
          <a:xfrm>
            <a:off x="5298600" y="3700200"/>
            <a:ext cx="3054900" cy="60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374" name="Google Shape;12374;p13"/>
          <p:cNvSpPr txBox="1">
            <a:spLocks noGrp="1"/>
          </p:cNvSpPr>
          <p:nvPr>
            <p:ph type="subTitle" idx="1"/>
          </p:nvPr>
        </p:nvSpPr>
        <p:spPr>
          <a:xfrm>
            <a:off x="781950" y="1065326"/>
            <a:ext cx="7580100" cy="2401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375" name="Google Shape;1237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7" name="Google Shape;12377;p14"/>
          <p:cNvSpPr txBox="1">
            <a:spLocks noGrp="1"/>
          </p:cNvSpPr>
          <p:nvPr>
            <p:ph type="subTitle" idx="1"/>
          </p:nvPr>
        </p:nvSpPr>
        <p:spPr>
          <a:xfrm>
            <a:off x="720000" y="1569663"/>
            <a:ext cx="2560200" cy="27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78" name="Google Shape;12378;p14"/>
          <p:cNvSpPr txBox="1">
            <a:spLocks noGrp="1"/>
          </p:cNvSpPr>
          <p:nvPr>
            <p:ph type="title"/>
          </p:nvPr>
        </p:nvSpPr>
        <p:spPr>
          <a:xfrm>
            <a:off x="313700" y="368725"/>
            <a:ext cx="8516700" cy="5760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379" name="Google Shape;12379;p14"/>
          <p:cNvGrpSpPr/>
          <p:nvPr/>
        </p:nvGrpSpPr>
        <p:grpSpPr>
          <a:xfrm>
            <a:off x="313503" y="376409"/>
            <a:ext cx="8516819" cy="562035"/>
            <a:chOff x="313503" y="376409"/>
            <a:chExt cx="8516819" cy="562035"/>
          </a:xfrm>
        </p:grpSpPr>
        <p:sp>
          <p:nvSpPr>
            <p:cNvPr id="12380" name="Google Shape;12380;p14"/>
            <p:cNvSpPr/>
            <p:nvPr/>
          </p:nvSpPr>
          <p:spPr>
            <a:xfrm>
              <a:off x="313503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14"/>
            <p:cNvSpPr/>
            <p:nvPr/>
          </p:nvSpPr>
          <p:spPr>
            <a:xfrm>
              <a:off x="43301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14"/>
            <p:cNvSpPr/>
            <p:nvPr/>
          </p:nvSpPr>
          <p:spPr>
            <a:xfrm>
              <a:off x="552519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14"/>
            <p:cNvSpPr/>
            <p:nvPr/>
          </p:nvSpPr>
          <p:spPr>
            <a:xfrm>
              <a:off x="672027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14"/>
            <p:cNvSpPr/>
            <p:nvPr/>
          </p:nvSpPr>
          <p:spPr>
            <a:xfrm>
              <a:off x="844028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14"/>
            <p:cNvSpPr/>
            <p:nvPr/>
          </p:nvSpPr>
          <p:spPr>
            <a:xfrm>
              <a:off x="8559794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14"/>
            <p:cNvSpPr/>
            <p:nvPr/>
          </p:nvSpPr>
          <p:spPr>
            <a:xfrm>
              <a:off x="8679308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14"/>
            <p:cNvSpPr/>
            <p:nvPr/>
          </p:nvSpPr>
          <p:spPr>
            <a:xfrm>
              <a:off x="879882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14"/>
            <p:cNvSpPr/>
            <p:nvPr/>
          </p:nvSpPr>
          <p:spPr>
            <a:xfrm>
              <a:off x="313503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14"/>
            <p:cNvSpPr/>
            <p:nvPr/>
          </p:nvSpPr>
          <p:spPr>
            <a:xfrm>
              <a:off x="43301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14"/>
            <p:cNvSpPr/>
            <p:nvPr/>
          </p:nvSpPr>
          <p:spPr>
            <a:xfrm>
              <a:off x="552519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14"/>
            <p:cNvSpPr/>
            <p:nvPr/>
          </p:nvSpPr>
          <p:spPr>
            <a:xfrm>
              <a:off x="672027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14"/>
            <p:cNvSpPr/>
            <p:nvPr/>
          </p:nvSpPr>
          <p:spPr>
            <a:xfrm>
              <a:off x="844028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14"/>
            <p:cNvSpPr/>
            <p:nvPr/>
          </p:nvSpPr>
          <p:spPr>
            <a:xfrm>
              <a:off x="8559794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14"/>
            <p:cNvSpPr/>
            <p:nvPr/>
          </p:nvSpPr>
          <p:spPr>
            <a:xfrm>
              <a:off x="8679308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14"/>
            <p:cNvSpPr/>
            <p:nvPr/>
          </p:nvSpPr>
          <p:spPr>
            <a:xfrm>
              <a:off x="879882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14"/>
            <p:cNvSpPr/>
            <p:nvPr/>
          </p:nvSpPr>
          <p:spPr>
            <a:xfrm>
              <a:off x="313503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14"/>
            <p:cNvSpPr/>
            <p:nvPr/>
          </p:nvSpPr>
          <p:spPr>
            <a:xfrm>
              <a:off x="43301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14"/>
            <p:cNvSpPr/>
            <p:nvPr/>
          </p:nvSpPr>
          <p:spPr>
            <a:xfrm>
              <a:off x="552519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14"/>
            <p:cNvSpPr/>
            <p:nvPr/>
          </p:nvSpPr>
          <p:spPr>
            <a:xfrm>
              <a:off x="672027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14"/>
            <p:cNvSpPr/>
            <p:nvPr/>
          </p:nvSpPr>
          <p:spPr>
            <a:xfrm>
              <a:off x="844028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14"/>
            <p:cNvSpPr/>
            <p:nvPr/>
          </p:nvSpPr>
          <p:spPr>
            <a:xfrm>
              <a:off x="8559794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14"/>
            <p:cNvSpPr/>
            <p:nvPr/>
          </p:nvSpPr>
          <p:spPr>
            <a:xfrm>
              <a:off x="8679308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14"/>
            <p:cNvSpPr/>
            <p:nvPr/>
          </p:nvSpPr>
          <p:spPr>
            <a:xfrm>
              <a:off x="879882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14"/>
            <p:cNvSpPr/>
            <p:nvPr/>
          </p:nvSpPr>
          <p:spPr>
            <a:xfrm>
              <a:off x="313503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14"/>
            <p:cNvSpPr/>
            <p:nvPr/>
          </p:nvSpPr>
          <p:spPr>
            <a:xfrm>
              <a:off x="43301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14"/>
            <p:cNvSpPr/>
            <p:nvPr/>
          </p:nvSpPr>
          <p:spPr>
            <a:xfrm>
              <a:off x="552519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14"/>
            <p:cNvSpPr/>
            <p:nvPr/>
          </p:nvSpPr>
          <p:spPr>
            <a:xfrm>
              <a:off x="672027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14"/>
            <p:cNvSpPr/>
            <p:nvPr/>
          </p:nvSpPr>
          <p:spPr>
            <a:xfrm>
              <a:off x="844028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14"/>
            <p:cNvSpPr/>
            <p:nvPr/>
          </p:nvSpPr>
          <p:spPr>
            <a:xfrm>
              <a:off x="8559794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14"/>
            <p:cNvSpPr/>
            <p:nvPr/>
          </p:nvSpPr>
          <p:spPr>
            <a:xfrm>
              <a:off x="8679308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14"/>
            <p:cNvSpPr/>
            <p:nvPr/>
          </p:nvSpPr>
          <p:spPr>
            <a:xfrm>
              <a:off x="879882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14"/>
            <p:cNvSpPr/>
            <p:nvPr/>
          </p:nvSpPr>
          <p:spPr>
            <a:xfrm>
              <a:off x="313503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14"/>
            <p:cNvSpPr/>
            <p:nvPr/>
          </p:nvSpPr>
          <p:spPr>
            <a:xfrm>
              <a:off x="43301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14"/>
            <p:cNvSpPr/>
            <p:nvPr/>
          </p:nvSpPr>
          <p:spPr>
            <a:xfrm>
              <a:off x="552519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14"/>
            <p:cNvSpPr/>
            <p:nvPr/>
          </p:nvSpPr>
          <p:spPr>
            <a:xfrm>
              <a:off x="672027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14"/>
            <p:cNvSpPr/>
            <p:nvPr/>
          </p:nvSpPr>
          <p:spPr>
            <a:xfrm>
              <a:off x="844028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14"/>
            <p:cNvSpPr/>
            <p:nvPr/>
          </p:nvSpPr>
          <p:spPr>
            <a:xfrm>
              <a:off x="8559794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14"/>
            <p:cNvSpPr/>
            <p:nvPr/>
          </p:nvSpPr>
          <p:spPr>
            <a:xfrm>
              <a:off x="8679308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14"/>
            <p:cNvSpPr/>
            <p:nvPr/>
          </p:nvSpPr>
          <p:spPr>
            <a:xfrm>
              <a:off x="879882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14"/>
            <p:cNvSpPr/>
            <p:nvPr/>
          </p:nvSpPr>
          <p:spPr>
            <a:xfrm>
              <a:off x="313503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14"/>
            <p:cNvSpPr/>
            <p:nvPr/>
          </p:nvSpPr>
          <p:spPr>
            <a:xfrm>
              <a:off x="43301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14"/>
            <p:cNvSpPr/>
            <p:nvPr/>
          </p:nvSpPr>
          <p:spPr>
            <a:xfrm>
              <a:off x="552519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14"/>
            <p:cNvSpPr/>
            <p:nvPr/>
          </p:nvSpPr>
          <p:spPr>
            <a:xfrm>
              <a:off x="672027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14"/>
            <p:cNvSpPr/>
            <p:nvPr/>
          </p:nvSpPr>
          <p:spPr>
            <a:xfrm>
              <a:off x="844028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14"/>
            <p:cNvSpPr/>
            <p:nvPr/>
          </p:nvSpPr>
          <p:spPr>
            <a:xfrm>
              <a:off x="8559794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14"/>
            <p:cNvSpPr/>
            <p:nvPr/>
          </p:nvSpPr>
          <p:spPr>
            <a:xfrm>
              <a:off x="8679308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14"/>
            <p:cNvSpPr/>
            <p:nvPr/>
          </p:nvSpPr>
          <p:spPr>
            <a:xfrm>
              <a:off x="879882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28" name="Google Shape;1242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0" name="Google Shape;12430;p15"/>
          <p:cNvSpPr txBox="1">
            <a:spLocks noGrp="1"/>
          </p:cNvSpPr>
          <p:nvPr>
            <p:ph type="subTitle" idx="1"/>
          </p:nvPr>
        </p:nvSpPr>
        <p:spPr>
          <a:xfrm>
            <a:off x="2240350" y="4238976"/>
            <a:ext cx="4663500" cy="45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1" name="Google Shape;12431;p15"/>
          <p:cNvSpPr txBox="1">
            <a:spLocks noGrp="1"/>
          </p:cNvSpPr>
          <p:nvPr>
            <p:ph type="title"/>
          </p:nvPr>
        </p:nvSpPr>
        <p:spPr>
          <a:xfrm>
            <a:off x="720100" y="368725"/>
            <a:ext cx="7704000" cy="5760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432" name="Google Shape;12432;p15"/>
          <p:cNvGrpSpPr/>
          <p:nvPr/>
        </p:nvGrpSpPr>
        <p:grpSpPr>
          <a:xfrm>
            <a:off x="313503" y="376409"/>
            <a:ext cx="8516819" cy="562035"/>
            <a:chOff x="313503" y="376409"/>
            <a:chExt cx="8516819" cy="562035"/>
          </a:xfrm>
        </p:grpSpPr>
        <p:sp>
          <p:nvSpPr>
            <p:cNvPr id="12433" name="Google Shape;12433;p15"/>
            <p:cNvSpPr/>
            <p:nvPr/>
          </p:nvSpPr>
          <p:spPr>
            <a:xfrm>
              <a:off x="313503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15"/>
            <p:cNvSpPr/>
            <p:nvPr/>
          </p:nvSpPr>
          <p:spPr>
            <a:xfrm>
              <a:off x="43301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15"/>
            <p:cNvSpPr/>
            <p:nvPr/>
          </p:nvSpPr>
          <p:spPr>
            <a:xfrm>
              <a:off x="552519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15"/>
            <p:cNvSpPr/>
            <p:nvPr/>
          </p:nvSpPr>
          <p:spPr>
            <a:xfrm>
              <a:off x="672027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15"/>
            <p:cNvSpPr/>
            <p:nvPr/>
          </p:nvSpPr>
          <p:spPr>
            <a:xfrm>
              <a:off x="844028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15"/>
            <p:cNvSpPr/>
            <p:nvPr/>
          </p:nvSpPr>
          <p:spPr>
            <a:xfrm>
              <a:off x="8559794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15"/>
            <p:cNvSpPr/>
            <p:nvPr/>
          </p:nvSpPr>
          <p:spPr>
            <a:xfrm>
              <a:off x="8679308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15"/>
            <p:cNvSpPr/>
            <p:nvPr/>
          </p:nvSpPr>
          <p:spPr>
            <a:xfrm>
              <a:off x="879882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15"/>
            <p:cNvSpPr/>
            <p:nvPr/>
          </p:nvSpPr>
          <p:spPr>
            <a:xfrm>
              <a:off x="313503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15"/>
            <p:cNvSpPr/>
            <p:nvPr/>
          </p:nvSpPr>
          <p:spPr>
            <a:xfrm>
              <a:off x="43301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15"/>
            <p:cNvSpPr/>
            <p:nvPr/>
          </p:nvSpPr>
          <p:spPr>
            <a:xfrm>
              <a:off x="552519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15"/>
            <p:cNvSpPr/>
            <p:nvPr/>
          </p:nvSpPr>
          <p:spPr>
            <a:xfrm>
              <a:off x="672027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15"/>
            <p:cNvSpPr/>
            <p:nvPr/>
          </p:nvSpPr>
          <p:spPr>
            <a:xfrm>
              <a:off x="844028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15"/>
            <p:cNvSpPr/>
            <p:nvPr/>
          </p:nvSpPr>
          <p:spPr>
            <a:xfrm>
              <a:off x="8559794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15"/>
            <p:cNvSpPr/>
            <p:nvPr/>
          </p:nvSpPr>
          <p:spPr>
            <a:xfrm>
              <a:off x="8679308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15"/>
            <p:cNvSpPr/>
            <p:nvPr/>
          </p:nvSpPr>
          <p:spPr>
            <a:xfrm>
              <a:off x="879882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15"/>
            <p:cNvSpPr/>
            <p:nvPr/>
          </p:nvSpPr>
          <p:spPr>
            <a:xfrm>
              <a:off x="313503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15"/>
            <p:cNvSpPr/>
            <p:nvPr/>
          </p:nvSpPr>
          <p:spPr>
            <a:xfrm>
              <a:off x="43301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15"/>
            <p:cNvSpPr/>
            <p:nvPr/>
          </p:nvSpPr>
          <p:spPr>
            <a:xfrm>
              <a:off x="552519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15"/>
            <p:cNvSpPr/>
            <p:nvPr/>
          </p:nvSpPr>
          <p:spPr>
            <a:xfrm>
              <a:off x="672027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15"/>
            <p:cNvSpPr/>
            <p:nvPr/>
          </p:nvSpPr>
          <p:spPr>
            <a:xfrm>
              <a:off x="844028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15"/>
            <p:cNvSpPr/>
            <p:nvPr/>
          </p:nvSpPr>
          <p:spPr>
            <a:xfrm>
              <a:off x="8559794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15"/>
            <p:cNvSpPr/>
            <p:nvPr/>
          </p:nvSpPr>
          <p:spPr>
            <a:xfrm>
              <a:off x="8679308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15"/>
            <p:cNvSpPr/>
            <p:nvPr/>
          </p:nvSpPr>
          <p:spPr>
            <a:xfrm>
              <a:off x="879882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15"/>
            <p:cNvSpPr/>
            <p:nvPr/>
          </p:nvSpPr>
          <p:spPr>
            <a:xfrm>
              <a:off x="313503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15"/>
            <p:cNvSpPr/>
            <p:nvPr/>
          </p:nvSpPr>
          <p:spPr>
            <a:xfrm>
              <a:off x="43301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15"/>
            <p:cNvSpPr/>
            <p:nvPr/>
          </p:nvSpPr>
          <p:spPr>
            <a:xfrm>
              <a:off x="552519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15"/>
            <p:cNvSpPr/>
            <p:nvPr/>
          </p:nvSpPr>
          <p:spPr>
            <a:xfrm>
              <a:off x="672027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15"/>
            <p:cNvSpPr/>
            <p:nvPr/>
          </p:nvSpPr>
          <p:spPr>
            <a:xfrm>
              <a:off x="844028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15"/>
            <p:cNvSpPr/>
            <p:nvPr/>
          </p:nvSpPr>
          <p:spPr>
            <a:xfrm>
              <a:off x="8559794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15"/>
            <p:cNvSpPr/>
            <p:nvPr/>
          </p:nvSpPr>
          <p:spPr>
            <a:xfrm>
              <a:off x="8679308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15"/>
            <p:cNvSpPr/>
            <p:nvPr/>
          </p:nvSpPr>
          <p:spPr>
            <a:xfrm>
              <a:off x="879882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15"/>
            <p:cNvSpPr/>
            <p:nvPr/>
          </p:nvSpPr>
          <p:spPr>
            <a:xfrm>
              <a:off x="313503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15"/>
            <p:cNvSpPr/>
            <p:nvPr/>
          </p:nvSpPr>
          <p:spPr>
            <a:xfrm>
              <a:off x="43301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15"/>
            <p:cNvSpPr/>
            <p:nvPr/>
          </p:nvSpPr>
          <p:spPr>
            <a:xfrm>
              <a:off x="552519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15"/>
            <p:cNvSpPr/>
            <p:nvPr/>
          </p:nvSpPr>
          <p:spPr>
            <a:xfrm>
              <a:off x="672027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15"/>
            <p:cNvSpPr/>
            <p:nvPr/>
          </p:nvSpPr>
          <p:spPr>
            <a:xfrm>
              <a:off x="844028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15"/>
            <p:cNvSpPr/>
            <p:nvPr/>
          </p:nvSpPr>
          <p:spPr>
            <a:xfrm>
              <a:off x="8559794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15"/>
            <p:cNvSpPr/>
            <p:nvPr/>
          </p:nvSpPr>
          <p:spPr>
            <a:xfrm>
              <a:off x="8679308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15"/>
            <p:cNvSpPr/>
            <p:nvPr/>
          </p:nvSpPr>
          <p:spPr>
            <a:xfrm>
              <a:off x="879882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15"/>
            <p:cNvSpPr/>
            <p:nvPr/>
          </p:nvSpPr>
          <p:spPr>
            <a:xfrm>
              <a:off x="313503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15"/>
            <p:cNvSpPr/>
            <p:nvPr/>
          </p:nvSpPr>
          <p:spPr>
            <a:xfrm>
              <a:off x="43301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15"/>
            <p:cNvSpPr/>
            <p:nvPr/>
          </p:nvSpPr>
          <p:spPr>
            <a:xfrm>
              <a:off x="552519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15"/>
            <p:cNvSpPr/>
            <p:nvPr/>
          </p:nvSpPr>
          <p:spPr>
            <a:xfrm>
              <a:off x="672027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15"/>
            <p:cNvSpPr/>
            <p:nvPr/>
          </p:nvSpPr>
          <p:spPr>
            <a:xfrm>
              <a:off x="844028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15"/>
            <p:cNvSpPr/>
            <p:nvPr/>
          </p:nvSpPr>
          <p:spPr>
            <a:xfrm>
              <a:off x="8559794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15"/>
            <p:cNvSpPr/>
            <p:nvPr/>
          </p:nvSpPr>
          <p:spPr>
            <a:xfrm>
              <a:off x="8679308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15"/>
            <p:cNvSpPr/>
            <p:nvPr/>
          </p:nvSpPr>
          <p:spPr>
            <a:xfrm>
              <a:off x="879882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1" name="Google Shape;12481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3" name="Google Shape;12483;p16"/>
          <p:cNvSpPr txBox="1">
            <a:spLocks noGrp="1"/>
          </p:cNvSpPr>
          <p:nvPr>
            <p:ph type="title"/>
          </p:nvPr>
        </p:nvSpPr>
        <p:spPr>
          <a:xfrm>
            <a:off x="720000" y="2571738"/>
            <a:ext cx="2336400" cy="4572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84" name="Google Shape;12484;p16"/>
          <p:cNvSpPr txBox="1">
            <a:spLocks noGrp="1"/>
          </p:cNvSpPr>
          <p:nvPr>
            <p:ph type="subTitle" idx="1"/>
          </p:nvPr>
        </p:nvSpPr>
        <p:spPr>
          <a:xfrm>
            <a:off x="720000" y="3028938"/>
            <a:ext cx="23364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85" name="Google Shape;12485;p16"/>
          <p:cNvSpPr txBox="1">
            <a:spLocks noGrp="1"/>
          </p:cNvSpPr>
          <p:nvPr>
            <p:ph type="title" idx="2"/>
          </p:nvPr>
        </p:nvSpPr>
        <p:spPr>
          <a:xfrm>
            <a:off x="3403800" y="2571738"/>
            <a:ext cx="2336400" cy="4572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86" name="Google Shape;12486;p16"/>
          <p:cNvSpPr txBox="1">
            <a:spLocks noGrp="1"/>
          </p:cNvSpPr>
          <p:nvPr>
            <p:ph type="subTitle" idx="3"/>
          </p:nvPr>
        </p:nvSpPr>
        <p:spPr>
          <a:xfrm>
            <a:off x="3403800" y="3028938"/>
            <a:ext cx="23364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87" name="Google Shape;12487;p16"/>
          <p:cNvSpPr txBox="1">
            <a:spLocks noGrp="1"/>
          </p:cNvSpPr>
          <p:nvPr>
            <p:ph type="title" idx="4"/>
          </p:nvPr>
        </p:nvSpPr>
        <p:spPr>
          <a:xfrm>
            <a:off x="6087600" y="2571738"/>
            <a:ext cx="2336400" cy="4572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88" name="Google Shape;12488;p16"/>
          <p:cNvSpPr txBox="1">
            <a:spLocks noGrp="1"/>
          </p:cNvSpPr>
          <p:nvPr>
            <p:ph type="subTitle" idx="5"/>
          </p:nvPr>
        </p:nvSpPr>
        <p:spPr>
          <a:xfrm>
            <a:off x="6087600" y="3028938"/>
            <a:ext cx="23364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89" name="Google Shape;12489;p16"/>
          <p:cNvSpPr txBox="1">
            <a:spLocks noGrp="1"/>
          </p:cNvSpPr>
          <p:nvPr>
            <p:ph type="title" idx="6"/>
          </p:nvPr>
        </p:nvSpPr>
        <p:spPr>
          <a:xfrm>
            <a:off x="720100" y="368725"/>
            <a:ext cx="7704000" cy="5760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490" name="Google Shape;12490;p16"/>
          <p:cNvGrpSpPr/>
          <p:nvPr/>
        </p:nvGrpSpPr>
        <p:grpSpPr>
          <a:xfrm>
            <a:off x="313503" y="376409"/>
            <a:ext cx="8516819" cy="562035"/>
            <a:chOff x="313503" y="376409"/>
            <a:chExt cx="8516819" cy="562035"/>
          </a:xfrm>
        </p:grpSpPr>
        <p:sp>
          <p:nvSpPr>
            <p:cNvPr id="12491" name="Google Shape;12491;p16"/>
            <p:cNvSpPr/>
            <p:nvPr/>
          </p:nvSpPr>
          <p:spPr>
            <a:xfrm>
              <a:off x="313503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16"/>
            <p:cNvSpPr/>
            <p:nvPr/>
          </p:nvSpPr>
          <p:spPr>
            <a:xfrm>
              <a:off x="43301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16"/>
            <p:cNvSpPr/>
            <p:nvPr/>
          </p:nvSpPr>
          <p:spPr>
            <a:xfrm>
              <a:off x="552519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16"/>
            <p:cNvSpPr/>
            <p:nvPr/>
          </p:nvSpPr>
          <p:spPr>
            <a:xfrm>
              <a:off x="672027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16"/>
            <p:cNvSpPr/>
            <p:nvPr/>
          </p:nvSpPr>
          <p:spPr>
            <a:xfrm>
              <a:off x="844028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16"/>
            <p:cNvSpPr/>
            <p:nvPr/>
          </p:nvSpPr>
          <p:spPr>
            <a:xfrm>
              <a:off x="8559794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16"/>
            <p:cNvSpPr/>
            <p:nvPr/>
          </p:nvSpPr>
          <p:spPr>
            <a:xfrm>
              <a:off x="8679308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16"/>
            <p:cNvSpPr/>
            <p:nvPr/>
          </p:nvSpPr>
          <p:spPr>
            <a:xfrm>
              <a:off x="879882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16"/>
            <p:cNvSpPr/>
            <p:nvPr/>
          </p:nvSpPr>
          <p:spPr>
            <a:xfrm>
              <a:off x="313503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16"/>
            <p:cNvSpPr/>
            <p:nvPr/>
          </p:nvSpPr>
          <p:spPr>
            <a:xfrm>
              <a:off x="43301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16"/>
            <p:cNvSpPr/>
            <p:nvPr/>
          </p:nvSpPr>
          <p:spPr>
            <a:xfrm>
              <a:off x="552519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16"/>
            <p:cNvSpPr/>
            <p:nvPr/>
          </p:nvSpPr>
          <p:spPr>
            <a:xfrm>
              <a:off x="672027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16"/>
            <p:cNvSpPr/>
            <p:nvPr/>
          </p:nvSpPr>
          <p:spPr>
            <a:xfrm>
              <a:off x="844028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16"/>
            <p:cNvSpPr/>
            <p:nvPr/>
          </p:nvSpPr>
          <p:spPr>
            <a:xfrm>
              <a:off x="8559794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16"/>
            <p:cNvSpPr/>
            <p:nvPr/>
          </p:nvSpPr>
          <p:spPr>
            <a:xfrm>
              <a:off x="8679308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16"/>
            <p:cNvSpPr/>
            <p:nvPr/>
          </p:nvSpPr>
          <p:spPr>
            <a:xfrm>
              <a:off x="879882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16"/>
            <p:cNvSpPr/>
            <p:nvPr/>
          </p:nvSpPr>
          <p:spPr>
            <a:xfrm>
              <a:off x="313503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16"/>
            <p:cNvSpPr/>
            <p:nvPr/>
          </p:nvSpPr>
          <p:spPr>
            <a:xfrm>
              <a:off x="43301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16"/>
            <p:cNvSpPr/>
            <p:nvPr/>
          </p:nvSpPr>
          <p:spPr>
            <a:xfrm>
              <a:off x="552519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16"/>
            <p:cNvSpPr/>
            <p:nvPr/>
          </p:nvSpPr>
          <p:spPr>
            <a:xfrm>
              <a:off x="672027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16"/>
            <p:cNvSpPr/>
            <p:nvPr/>
          </p:nvSpPr>
          <p:spPr>
            <a:xfrm>
              <a:off x="844028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16"/>
            <p:cNvSpPr/>
            <p:nvPr/>
          </p:nvSpPr>
          <p:spPr>
            <a:xfrm>
              <a:off x="8559794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16"/>
            <p:cNvSpPr/>
            <p:nvPr/>
          </p:nvSpPr>
          <p:spPr>
            <a:xfrm>
              <a:off x="8679308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16"/>
            <p:cNvSpPr/>
            <p:nvPr/>
          </p:nvSpPr>
          <p:spPr>
            <a:xfrm>
              <a:off x="879882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16"/>
            <p:cNvSpPr/>
            <p:nvPr/>
          </p:nvSpPr>
          <p:spPr>
            <a:xfrm>
              <a:off x="313503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16"/>
            <p:cNvSpPr/>
            <p:nvPr/>
          </p:nvSpPr>
          <p:spPr>
            <a:xfrm>
              <a:off x="43301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16"/>
            <p:cNvSpPr/>
            <p:nvPr/>
          </p:nvSpPr>
          <p:spPr>
            <a:xfrm>
              <a:off x="552519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16"/>
            <p:cNvSpPr/>
            <p:nvPr/>
          </p:nvSpPr>
          <p:spPr>
            <a:xfrm>
              <a:off x="672027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16"/>
            <p:cNvSpPr/>
            <p:nvPr/>
          </p:nvSpPr>
          <p:spPr>
            <a:xfrm>
              <a:off x="844028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16"/>
            <p:cNvSpPr/>
            <p:nvPr/>
          </p:nvSpPr>
          <p:spPr>
            <a:xfrm>
              <a:off x="8559794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16"/>
            <p:cNvSpPr/>
            <p:nvPr/>
          </p:nvSpPr>
          <p:spPr>
            <a:xfrm>
              <a:off x="8679308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16"/>
            <p:cNvSpPr/>
            <p:nvPr/>
          </p:nvSpPr>
          <p:spPr>
            <a:xfrm>
              <a:off x="879882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16"/>
            <p:cNvSpPr/>
            <p:nvPr/>
          </p:nvSpPr>
          <p:spPr>
            <a:xfrm>
              <a:off x="313503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16"/>
            <p:cNvSpPr/>
            <p:nvPr/>
          </p:nvSpPr>
          <p:spPr>
            <a:xfrm>
              <a:off x="43301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16"/>
            <p:cNvSpPr/>
            <p:nvPr/>
          </p:nvSpPr>
          <p:spPr>
            <a:xfrm>
              <a:off x="552519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16"/>
            <p:cNvSpPr/>
            <p:nvPr/>
          </p:nvSpPr>
          <p:spPr>
            <a:xfrm>
              <a:off x="672027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16"/>
            <p:cNvSpPr/>
            <p:nvPr/>
          </p:nvSpPr>
          <p:spPr>
            <a:xfrm>
              <a:off x="844028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16"/>
            <p:cNvSpPr/>
            <p:nvPr/>
          </p:nvSpPr>
          <p:spPr>
            <a:xfrm>
              <a:off x="8559794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16"/>
            <p:cNvSpPr/>
            <p:nvPr/>
          </p:nvSpPr>
          <p:spPr>
            <a:xfrm>
              <a:off x="8679308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16"/>
            <p:cNvSpPr/>
            <p:nvPr/>
          </p:nvSpPr>
          <p:spPr>
            <a:xfrm>
              <a:off x="879882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16"/>
            <p:cNvSpPr/>
            <p:nvPr/>
          </p:nvSpPr>
          <p:spPr>
            <a:xfrm>
              <a:off x="313503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16"/>
            <p:cNvSpPr/>
            <p:nvPr/>
          </p:nvSpPr>
          <p:spPr>
            <a:xfrm>
              <a:off x="43301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16"/>
            <p:cNvSpPr/>
            <p:nvPr/>
          </p:nvSpPr>
          <p:spPr>
            <a:xfrm>
              <a:off x="552519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16"/>
            <p:cNvSpPr/>
            <p:nvPr/>
          </p:nvSpPr>
          <p:spPr>
            <a:xfrm>
              <a:off x="672027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16"/>
            <p:cNvSpPr/>
            <p:nvPr/>
          </p:nvSpPr>
          <p:spPr>
            <a:xfrm>
              <a:off x="844028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16"/>
            <p:cNvSpPr/>
            <p:nvPr/>
          </p:nvSpPr>
          <p:spPr>
            <a:xfrm>
              <a:off x="8559794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16"/>
            <p:cNvSpPr/>
            <p:nvPr/>
          </p:nvSpPr>
          <p:spPr>
            <a:xfrm>
              <a:off x="8679308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16"/>
            <p:cNvSpPr/>
            <p:nvPr/>
          </p:nvSpPr>
          <p:spPr>
            <a:xfrm>
              <a:off x="879882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39" name="Google Shape;12539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1" name="Google Shape;12541;p17"/>
          <p:cNvSpPr txBox="1">
            <a:spLocks noGrp="1"/>
          </p:cNvSpPr>
          <p:nvPr>
            <p:ph type="title"/>
          </p:nvPr>
        </p:nvSpPr>
        <p:spPr>
          <a:xfrm>
            <a:off x="720000" y="2013669"/>
            <a:ext cx="2286000" cy="3657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42" name="Google Shape;12542;p17"/>
          <p:cNvSpPr txBox="1">
            <a:spLocks noGrp="1"/>
          </p:cNvSpPr>
          <p:nvPr>
            <p:ph type="subTitle" idx="1"/>
          </p:nvPr>
        </p:nvSpPr>
        <p:spPr>
          <a:xfrm>
            <a:off x="720000" y="2390550"/>
            <a:ext cx="2286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3" name="Google Shape;12543;p17"/>
          <p:cNvSpPr txBox="1">
            <a:spLocks noGrp="1"/>
          </p:cNvSpPr>
          <p:nvPr>
            <p:ph type="title" idx="2"/>
          </p:nvPr>
        </p:nvSpPr>
        <p:spPr>
          <a:xfrm>
            <a:off x="3429000" y="2013669"/>
            <a:ext cx="2286000" cy="3657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44" name="Google Shape;12544;p17"/>
          <p:cNvSpPr txBox="1">
            <a:spLocks noGrp="1"/>
          </p:cNvSpPr>
          <p:nvPr>
            <p:ph type="subTitle" idx="3"/>
          </p:nvPr>
        </p:nvSpPr>
        <p:spPr>
          <a:xfrm>
            <a:off x="3429000" y="2390550"/>
            <a:ext cx="2286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5" name="Google Shape;12545;p17"/>
          <p:cNvSpPr txBox="1">
            <a:spLocks noGrp="1"/>
          </p:cNvSpPr>
          <p:nvPr>
            <p:ph type="title" idx="4"/>
          </p:nvPr>
        </p:nvSpPr>
        <p:spPr>
          <a:xfrm>
            <a:off x="720000" y="3769419"/>
            <a:ext cx="2286000" cy="3657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46" name="Google Shape;12546;p17"/>
          <p:cNvSpPr txBox="1">
            <a:spLocks noGrp="1"/>
          </p:cNvSpPr>
          <p:nvPr>
            <p:ph type="subTitle" idx="5"/>
          </p:nvPr>
        </p:nvSpPr>
        <p:spPr>
          <a:xfrm>
            <a:off x="720000" y="4146300"/>
            <a:ext cx="2286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7" name="Google Shape;12547;p17"/>
          <p:cNvSpPr txBox="1">
            <a:spLocks noGrp="1"/>
          </p:cNvSpPr>
          <p:nvPr>
            <p:ph type="title" idx="6"/>
          </p:nvPr>
        </p:nvSpPr>
        <p:spPr>
          <a:xfrm>
            <a:off x="3429000" y="3769419"/>
            <a:ext cx="2286000" cy="3657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48" name="Google Shape;12548;p17"/>
          <p:cNvSpPr txBox="1">
            <a:spLocks noGrp="1"/>
          </p:cNvSpPr>
          <p:nvPr>
            <p:ph type="subTitle" idx="7"/>
          </p:nvPr>
        </p:nvSpPr>
        <p:spPr>
          <a:xfrm>
            <a:off x="3429000" y="4146300"/>
            <a:ext cx="2286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9" name="Google Shape;12549;p17"/>
          <p:cNvSpPr txBox="1">
            <a:spLocks noGrp="1"/>
          </p:cNvSpPr>
          <p:nvPr>
            <p:ph type="title" idx="8"/>
          </p:nvPr>
        </p:nvSpPr>
        <p:spPr>
          <a:xfrm>
            <a:off x="6137995" y="2013669"/>
            <a:ext cx="2286000" cy="3657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50" name="Google Shape;12550;p17"/>
          <p:cNvSpPr txBox="1">
            <a:spLocks noGrp="1"/>
          </p:cNvSpPr>
          <p:nvPr>
            <p:ph type="subTitle" idx="9"/>
          </p:nvPr>
        </p:nvSpPr>
        <p:spPr>
          <a:xfrm>
            <a:off x="6137995" y="2390550"/>
            <a:ext cx="2286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1" name="Google Shape;12551;p17"/>
          <p:cNvSpPr txBox="1">
            <a:spLocks noGrp="1"/>
          </p:cNvSpPr>
          <p:nvPr>
            <p:ph type="title" idx="13"/>
          </p:nvPr>
        </p:nvSpPr>
        <p:spPr>
          <a:xfrm>
            <a:off x="6137995" y="3769419"/>
            <a:ext cx="2286000" cy="3657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52" name="Google Shape;12552;p17"/>
          <p:cNvSpPr txBox="1">
            <a:spLocks noGrp="1"/>
          </p:cNvSpPr>
          <p:nvPr>
            <p:ph type="subTitle" idx="14"/>
          </p:nvPr>
        </p:nvSpPr>
        <p:spPr>
          <a:xfrm>
            <a:off x="6137995" y="4146300"/>
            <a:ext cx="2286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3" name="Google Shape;12553;p17"/>
          <p:cNvSpPr txBox="1">
            <a:spLocks noGrp="1"/>
          </p:cNvSpPr>
          <p:nvPr>
            <p:ph type="title" idx="15"/>
          </p:nvPr>
        </p:nvSpPr>
        <p:spPr>
          <a:xfrm>
            <a:off x="313700" y="368725"/>
            <a:ext cx="8516700" cy="5760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554" name="Google Shape;12554;p17"/>
          <p:cNvGrpSpPr/>
          <p:nvPr/>
        </p:nvGrpSpPr>
        <p:grpSpPr>
          <a:xfrm>
            <a:off x="313503" y="376409"/>
            <a:ext cx="8516819" cy="562035"/>
            <a:chOff x="313503" y="376409"/>
            <a:chExt cx="8516819" cy="562035"/>
          </a:xfrm>
        </p:grpSpPr>
        <p:sp>
          <p:nvSpPr>
            <p:cNvPr id="12555" name="Google Shape;12555;p17"/>
            <p:cNvSpPr/>
            <p:nvPr/>
          </p:nvSpPr>
          <p:spPr>
            <a:xfrm>
              <a:off x="313503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17"/>
            <p:cNvSpPr/>
            <p:nvPr/>
          </p:nvSpPr>
          <p:spPr>
            <a:xfrm>
              <a:off x="43301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17"/>
            <p:cNvSpPr/>
            <p:nvPr/>
          </p:nvSpPr>
          <p:spPr>
            <a:xfrm>
              <a:off x="552519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17"/>
            <p:cNvSpPr/>
            <p:nvPr/>
          </p:nvSpPr>
          <p:spPr>
            <a:xfrm>
              <a:off x="672027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17"/>
            <p:cNvSpPr/>
            <p:nvPr/>
          </p:nvSpPr>
          <p:spPr>
            <a:xfrm>
              <a:off x="844028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17"/>
            <p:cNvSpPr/>
            <p:nvPr/>
          </p:nvSpPr>
          <p:spPr>
            <a:xfrm>
              <a:off x="8559794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17"/>
            <p:cNvSpPr/>
            <p:nvPr/>
          </p:nvSpPr>
          <p:spPr>
            <a:xfrm>
              <a:off x="8679308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17"/>
            <p:cNvSpPr/>
            <p:nvPr/>
          </p:nvSpPr>
          <p:spPr>
            <a:xfrm>
              <a:off x="879882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17"/>
            <p:cNvSpPr/>
            <p:nvPr/>
          </p:nvSpPr>
          <p:spPr>
            <a:xfrm>
              <a:off x="313503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17"/>
            <p:cNvSpPr/>
            <p:nvPr/>
          </p:nvSpPr>
          <p:spPr>
            <a:xfrm>
              <a:off x="43301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17"/>
            <p:cNvSpPr/>
            <p:nvPr/>
          </p:nvSpPr>
          <p:spPr>
            <a:xfrm>
              <a:off x="552519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17"/>
            <p:cNvSpPr/>
            <p:nvPr/>
          </p:nvSpPr>
          <p:spPr>
            <a:xfrm>
              <a:off x="672027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17"/>
            <p:cNvSpPr/>
            <p:nvPr/>
          </p:nvSpPr>
          <p:spPr>
            <a:xfrm>
              <a:off x="844028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17"/>
            <p:cNvSpPr/>
            <p:nvPr/>
          </p:nvSpPr>
          <p:spPr>
            <a:xfrm>
              <a:off x="8559794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17"/>
            <p:cNvSpPr/>
            <p:nvPr/>
          </p:nvSpPr>
          <p:spPr>
            <a:xfrm>
              <a:off x="8679308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17"/>
            <p:cNvSpPr/>
            <p:nvPr/>
          </p:nvSpPr>
          <p:spPr>
            <a:xfrm>
              <a:off x="879882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17"/>
            <p:cNvSpPr/>
            <p:nvPr/>
          </p:nvSpPr>
          <p:spPr>
            <a:xfrm>
              <a:off x="313503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17"/>
            <p:cNvSpPr/>
            <p:nvPr/>
          </p:nvSpPr>
          <p:spPr>
            <a:xfrm>
              <a:off x="43301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17"/>
            <p:cNvSpPr/>
            <p:nvPr/>
          </p:nvSpPr>
          <p:spPr>
            <a:xfrm>
              <a:off x="552519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17"/>
            <p:cNvSpPr/>
            <p:nvPr/>
          </p:nvSpPr>
          <p:spPr>
            <a:xfrm>
              <a:off x="672027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17"/>
            <p:cNvSpPr/>
            <p:nvPr/>
          </p:nvSpPr>
          <p:spPr>
            <a:xfrm>
              <a:off x="844028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17"/>
            <p:cNvSpPr/>
            <p:nvPr/>
          </p:nvSpPr>
          <p:spPr>
            <a:xfrm>
              <a:off x="8559794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17"/>
            <p:cNvSpPr/>
            <p:nvPr/>
          </p:nvSpPr>
          <p:spPr>
            <a:xfrm>
              <a:off x="8679308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17"/>
            <p:cNvSpPr/>
            <p:nvPr/>
          </p:nvSpPr>
          <p:spPr>
            <a:xfrm>
              <a:off x="879882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17"/>
            <p:cNvSpPr/>
            <p:nvPr/>
          </p:nvSpPr>
          <p:spPr>
            <a:xfrm>
              <a:off x="313503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17"/>
            <p:cNvSpPr/>
            <p:nvPr/>
          </p:nvSpPr>
          <p:spPr>
            <a:xfrm>
              <a:off x="43301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17"/>
            <p:cNvSpPr/>
            <p:nvPr/>
          </p:nvSpPr>
          <p:spPr>
            <a:xfrm>
              <a:off x="552519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17"/>
            <p:cNvSpPr/>
            <p:nvPr/>
          </p:nvSpPr>
          <p:spPr>
            <a:xfrm>
              <a:off x="672027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17"/>
            <p:cNvSpPr/>
            <p:nvPr/>
          </p:nvSpPr>
          <p:spPr>
            <a:xfrm>
              <a:off x="844028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17"/>
            <p:cNvSpPr/>
            <p:nvPr/>
          </p:nvSpPr>
          <p:spPr>
            <a:xfrm>
              <a:off x="8559794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17"/>
            <p:cNvSpPr/>
            <p:nvPr/>
          </p:nvSpPr>
          <p:spPr>
            <a:xfrm>
              <a:off x="8679308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17"/>
            <p:cNvSpPr/>
            <p:nvPr/>
          </p:nvSpPr>
          <p:spPr>
            <a:xfrm>
              <a:off x="879882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17"/>
            <p:cNvSpPr/>
            <p:nvPr/>
          </p:nvSpPr>
          <p:spPr>
            <a:xfrm>
              <a:off x="313503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17"/>
            <p:cNvSpPr/>
            <p:nvPr/>
          </p:nvSpPr>
          <p:spPr>
            <a:xfrm>
              <a:off x="43301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17"/>
            <p:cNvSpPr/>
            <p:nvPr/>
          </p:nvSpPr>
          <p:spPr>
            <a:xfrm>
              <a:off x="552519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17"/>
            <p:cNvSpPr/>
            <p:nvPr/>
          </p:nvSpPr>
          <p:spPr>
            <a:xfrm>
              <a:off x="672027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17"/>
            <p:cNvSpPr/>
            <p:nvPr/>
          </p:nvSpPr>
          <p:spPr>
            <a:xfrm>
              <a:off x="844028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17"/>
            <p:cNvSpPr/>
            <p:nvPr/>
          </p:nvSpPr>
          <p:spPr>
            <a:xfrm>
              <a:off x="8559794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17"/>
            <p:cNvSpPr/>
            <p:nvPr/>
          </p:nvSpPr>
          <p:spPr>
            <a:xfrm>
              <a:off x="8679308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17"/>
            <p:cNvSpPr/>
            <p:nvPr/>
          </p:nvSpPr>
          <p:spPr>
            <a:xfrm>
              <a:off x="879882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17"/>
            <p:cNvSpPr/>
            <p:nvPr/>
          </p:nvSpPr>
          <p:spPr>
            <a:xfrm>
              <a:off x="313503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17"/>
            <p:cNvSpPr/>
            <p:nvPr/>
          </p:nvSpPr>
          <p:spPr>
            <a:xfrm>
              <a:off x="43301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17"/>
            <p:cNvSpPr/>
            <p:nvPr/>
          </p:nvSpPr>
          <p:spPr>
            <a:xfrm>
              <a:off x="552519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17"/>
            <p:cNvSpPr/>
            <p:nvPr/>
          </p:nvSpPr>
          <p:spPr>
            <a:xfrm>
              <a:off x="672027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17"/>
            <p:cNvSpPr/>
            <p:nvPr/>
          </p:nvSpPr>
          <p:spPr>
            <a:xfrm>
              <a:off x="844028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17"/>
            <p:cNvSpPr/>
            <p:nvPr/>
          </p:nvSpPr>
          <p:spPr>
            <a:xfrm>
              <a:off x="8559794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17"/>
            <p:cNvSpPr/>
            <p:nvPr/>
          </p:nvSpPr>
          <p:spPr>
            <a:xfrm>
              <a:off x="8679308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17"/>
            <p:cNvSpPr/>
            <p:nvPr/>
          </p:nvSpPr>
          <p:spPr>
            <a:xfrm>
              <a:off x="879882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03" name="Google Shape;1260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" name="Google Shape;12605;p18"/>
          <p:cNvSpPr txBox="1">
            <a:spLocks noGrp="1"/>
          </p:cNvSpPr>
          <p:nvPr>
            <p:ph type="title" hasCustomPrompt="1"/>
          </p:nvPr>
        </p:nvSpPr>
        <p:spPr>
          <a:xfrm>
            <a:off x="2514600" y="540000"/>
            <a:ext cx="4114800" cy="828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606" name="Google Shape;12606;p18"/>
          <p:cNvSpPr txBox="1">
            <a:spLocks noGrp="1"/>
          </p:cNvSpPr>
          <p:nvPr>
            <p:ph type="subTitle" idx="1"/>
          </p:nvPr>
        </p:nvSpPr>
        <p:spPr>
          <a:xfrm>
            <a:off x="2514600" y="1368300"/>
            <a:ext cx="4114800" cy="27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07" name="Google Shape;12607;p18"/>
          <p:cNvSpPr txBox="1">
            <a:spLocks noGrp="1"/>
          </p:cNvSpPr>
          <p:nvPr>
            <p:ph type="title" idx="2" hasCustomPrompt="1"/>
          </p:nvPr>
        </p:nvSpPr>
        <p:spPr>
          <a:xfrm>
            <a:off x="2514600" y="2020488"/>
            <a:ext cx="4114800" cy="828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608" name="Google Shape;12608;p18"/>
          <p:cNvSpPr txBox="1">
            <a:spLocks noGrp="1"/>
          </p:cNvSpPr>
          <p:nvPr>
            <p:ph type="subTitle" idx="3"/>
          </p:nvPr>
        </p:nvSpPr>
        <p:spPr>
          <a:xfrm>
            <a:off x="2514600" y="2848788"/>
            <a:ext cx="4114800" cy="27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09" name="Google Shape;12609;p18"/>
          <p:cNvSpPr txBox="1">
            <a:spLocks noGrp="1"/>
          </p:cNvSpPr>
          <p:nvPr>
            <p:ph type="title" idx="4" hasCustomPrompt="1"/>
          </p:nvPr>
        </p:nvSpPr>
        <p:spPr>
          <a:xfrm>
            <a:off x="2514600" y="3500988"/>
            <a:ext cx="4114800" cy="828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610" name="Google Shape;12610;p18"/>
          <p:cNvSpPr txBox="1">
            <a:spLocks noGrp="1"/>
          </p:cNvSpPr>
          <p:nvPr>
            <p:ph type="subTitle" idx="5"/>
          </p:nvPr>
        </p:nvSpPr>
        <p:spPr>
          <a:xfrm>
            <a:off x="2514600" y="4329288"/>
            <a:ext cx="4114800" cy="27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11" name="Google Shape;12611;p18"/>
          <p:cNvGrpSpPr/>
          <p:nvPr/>
        </p:nvGrpSpPr>
        <p:grpSpPr>
          <a:xfrm>
            <a:off x="313503" y="540001"/>
            <a:ext cx="8516819" cy="4063568"/>
            <a:chOff x="313503" y="540001"/>
            <a:chExt cx="8516819" cy="4063568"/>
          </a:xfrm>
        </p:grpSpPr>
        <p:sp>
          <p:nvSpPr>
            <p:cNvPr id="12612" name="Google Shape;12612;p18"/>
            <p:cNvSpPr/>
            <p:nvPr/>
          </p:nvSpPr>
          <p:spPr>
            <a:xfrm>
              <a:off x="313503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18"/>
            <p:cNvSpPr/>
            <p:nvPr/>
          </p:nvSpPr>
          <p:spPr>
            <a:xfrm>
              <a:off x="433011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18"/>
            <p:cNvSpPr/>
            <p:nvPr/>
          </p:nvSpPr>
          <p:spPr>
            <a:xfrm>
              <a:off x="552519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18"/>
            <p:cNvSpPr/>
            <p:nvPr/>
          </p:nvSpPr>
          <p:spPr>
            <a:xfrm>
              <a:off x="672027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18"/>
            <p:cNvSpPr/>
            <p:nvPr/>
          </p:nvSpPr>
          <p:spPr>
            <a:xfrm>
              <a:off x="791536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18"/>
            <p:cNvSpPr/>
            <p:nvPr/>
          </p:nvSpPr>
          <p:spPr>
            <a:xfrm>
              <a:off x="911044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18"/>
            <p:cNvSpPr/>
            <p:nvPr/>
          </p:nvSpPr>
          <p:spPr>
            <a:xfrm>
              <a:off x="1030552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18"/>
            <p:cNvSpPr/>
            <p:nvPr/>
          </p:nvSpPr>
          <p:spPr>
            <a:xfrm>
              <a:off x="8201254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18"/>
            <p:cNvSpPr/>
            <p:nvPr/>
          </p:nvSpPr>
          <p:spPr>
            <a:xfrm>
              <a:off x="8320767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18"/>
            <p:cNvSpPr/>
            <p:nvPr/>
          </p:nvSpPr>
          <p:spPr>
            <a:xfrm>
              <a:off x="8440281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18"/>
            <p:cNvSpPr/>
            <p:nvPr/>
          </p:nvSpPr>
          <p:spPr>
            <a:xfrm>
              <a:off x="8559794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18"/>
            <p:cNvSpPr/>
            <p:nvPr/>
          </p:nvSpPr>
          <p:spPr>
            <a:xfrm>
              <a:off x="8679308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18"/>
            <p:cNvSpPr/>
            <p:nvPr/>
          </p:nvSpPr>
          <p:spPr>
            <a:xfrm>
              <a:off x="8798821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18"/>
            <p:cNvSpPr/>
            <p:nvPr/>
          </p:nvSpPr>
          <p:spPr>
            <a:xfrm>
              <a:off x="313503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18"/>
            <p:cNvSpPr/>
            <p:nvPr/>
          </p:nvSpPr>
          <p:spPr>
            <a:xfrm>
              <a:off x="433011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18"/>
            <p:cNvSpPr/>
            <p:nvPr/>
          </p:nvSpPr>
          <p:spPr>
            <a:xfrm>
              <a:off x="552519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18"/>
            <p:cNvSpPr/>
            <p:nvPr/>
          </p:nvSpPr>
          <p:spPr>
            <a:xfrm>
              <a:off x="672027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18"/>
            <p:cNvSpPr/>
            <p:nvPr/>
          </p:nvSpPr>
          <p:spPr>
            <a:xfrm>
              <a:off x="791536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18"/>
            <p:cNvSpPr/>
            <p:nvPr/>
          </p:nvSpPr>
          <p:spPr>
            <a:xfrm>
              <a:off x="911044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18"/>
            <p:cNvSpPr/>
            <p:nvPr/>
          </p:nvSpPr>
          <p:spPr>
            <a:xfrm>
              <a:off x="1030552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18"/>
            <p:cNvSpPr/>
            <p:nvPr/>
          </p:nvSpPr>
          <p:spPr>
            <a:xfrm>
              <a:off x="8201254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18"/>
            <p:cNvSpPr/>
            <p:nvPr/>
          </p:nvSpPr>
          <p:spPr>
            <a:xfrm>
              <a:off x="8320767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18"/>
            <p:cNvSpPr/>
            <p:nvPr/>
          </p:nvSpPr>
          <p:spPr>
            <a:xfrm>
              <a:off x="8440281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18"/>
            <p:cNvSpPr/>
            <p:nvPr/>
          </p:nvSpPr>
          <p:spPr>
            <a:xfrm>
              <a:off x="8559794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18"/>
            <p:cNvSpPr/>
            <p:nvPr/>
          </p:nvSpPr>
          <p:spPr>
            <a:xfrm>
              <a:off x="8679308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18"/>
            <p:cNvSpPr/>
            <p:nvPr/>
          </p:nvSpPr>
          <p:spPr>
            <a:xfrm>
              <a:off x="8798821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18"/>
            <p:cNvSpPr/>
            <p:nvPr/>
          </p:nvSpPr>
          <p:spPr>
            <a:xfrm>
              <a:off x="313503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18"/>
            <p:cNvSpPr/>
            <p:nvPr/>
          </p:nvSpPr>
          <p:spPr>
            <a:xfrm>
              <a:off x="433011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18"/>
            <p:cNvSpPr/>
            <p:nvPr/>
          </p:nvSpPr>
          <p:spPr>
            <a:xfrm>
              <a:off x="552519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18"/>
            <p:cNvSpPr/>
            <p:nvPr/>
          </p:nvSpPr>
          <p:spPr>
            <a:xfrm>
              <a:off x="672027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18"/>
            <p:cNvSpPr/>
            <p:nvPr/>
          </p:nvSpPr>
          <p:spPr>
            <a:xfrm>
              <a:off x="791536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18"/>
            <p:cNvSpPr/>
            <p:nvPr/>
          </p:nvSpPr>
          <p:spPr>
            <a:xfrm>
              <a:off x="911044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18"/>
            <p:cNvSpPr/>
            <p:nvPr/>
          </p:nvSpPr>
          <p:spPr>
            <a:xfrm>
              <a:off x="1030552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18"/>
            <p:cNvSpPr/>
            <p:nvPr/>
          </p:nvSpPr>
          <p:spPr>
            <a:xfrm>
              <a:off x="8201254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18"/>
            <p:cNvSpPr/>
            <p:nvPr/>
          </p:nvSpPr>
          <p:spPr>
            <a:xfrm>
              <a:off x="8320767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18"/>
            <p:cNvSpPr/>
            <p:nvPr/>
          </p:nvSpPr>
          <p:spPr>
            <a:xfrm>
              <a:off x="8440281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18"/>
            <p:cNvSpPr/>
            <p:nvPr/>
          </p:nvSpPr>
          <p:spPr>
            <a:xfrm>
              <a:off x="8559794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18"/>
            <p:cNvSpPr/>
            <p:nvPr/>
          </p:nvSpPr>
          <p:spPr>
            <a:xfrm>
              <a:off x="8679308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18"/>
            <p:cNvSpPr/>
            <p:nvPr/>
          </p:nvSpPr>
          <p:spPr>
            <a:xfrm>
              <a:off x="8798821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18"/>
            <p:cNvSpPr/>
            <p:nvPr/>
          </p:nvSpPr>
          <p:spPr>
            <a:xfrm>
              <a:off x="313503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18"/>
            <p:cNvSpPr/>
            <p:nvPr/>
          </p:nvSpPr>
          <p:spPr>
            <a:xfrm>
              <a:off x="433011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18"/>
            <p:cNvSpPr/>
            <p:nvPr/>
          </p:nvSpPr>
          <p:spPr>
            <a:xfrm>
              <a:off x="552519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18"/>
            <p:cNvSpPr/>
            <p:nvPr/>
          </p:nvSpPr>
          <p:spPr>
            <a:xfrm>
              <a:off x="672027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18"/>
            <p:cNvSpPr/>
            <p:nvPr/>
          </p:nvSpPr>
          <p:spPr>
            <a:xfrm>
              <a:off x="791536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18"/>
            <p:cNvSpPr/>
            <p:nvPr/>
          </p:nvSpPr>
          <p:spPr>
            <a:xfrm>
              <a:off x="911044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18"/>
            <p:cNvSpPr/>
            <p:nvPr/>
          </p:nvSpPr>
          <p:spPr>
            <a:xfrm>
              <a:off x="1030552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18"/>
            <p:cNvSpPr/>
            <p:nvPr/>
          </p:nvSpPr>
          <p:spPr>
            <a:xfrm>
              <a:off x="8201254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18"/>
            <p:cNvSpPr/>
            <p:nvPr/>
          </p:nvSpPr>
          <p:spPr>
            <a:xfrm>
              <a:off x="8320767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18"/>
            <p:cNvSpPr/>
            <p:nvPr/>
          </p:nvSpPr>
          <p:spPr>
            <a:xfrm>
              <a:off x="8440281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18"/>
            <p:cNvSpPr/>
            <p:nvPr/>
          </p:nvSpPr>
          <p:spPr>
            <a:xfrm>
              <a:off x="8559794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18"/>
            <p:cNvSpPr/>
            <p:nvPr/>
          </p:nvSpPr>
          <p:spPr>
            <a:xfrm>
              <a:off x="8679308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18"/>
            <p:cNvSpPr/>
            <p:nvPr/>
          </p:nvSpPr>
          <p:spPr>
            <a:xfrm>
              <a:off x="8798821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18"/>
            <p:cNvSpPr/>
            <p:nvPr/>
          </p:nvSpPr>
          <p:spPr>
            <a:xfrm>
              <a:off x="313503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18"/>
            <p:cNvSpPr/>
            <p:nvPr/>
          </p:nvSpPr>
          <p:spPr>
            <a:xfrm>
              <a:off x="433011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18"/>
            <p:cNvSpPr/>
            <p:nvPr/>
          </p:nvSpPr>
          <p:spPr>
            <a:xfrm>
              <a:off x="552519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18"/>
            <p:cNvSpPr/>
            <p:nvPr/>
          </p:nvSpPr>
          <p:spPr>
            <a:xfrm>
              <a:off x="672027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18"/>
            <p:cNvSpPr/>
            <p:nvPr/>
          </p:nvSpPr>
          <p:spPr>
            <a:xfrm>
              <a:off x="791536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18"/>
            <p:cNvSpPr/>
            <p:nvPr/>
          </p:nvSpPr>
          <p:spPr>
            <a:xfrm>
              <a:off x="911044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18"/>
            <p:cNvSpPr/>
            <p:nvPr/>
          </p:nvSpPr>
          <p:spPr>
            <a:xfrm>
              <a:off x="1030552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18"/>
            <p:cNvSpPr/>
            <p:nvPr/>
          </p:nvSpPr>
          <p:spPr>
            <a:xfrm>
              <a:off x="8201254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18"/>
            <p:cNvSpPr/>
            <p:nvPr/>
          </p:nvSpPr>
          <p:spPr>
            <a:xfrm>
              <a:off x="8320767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18"/>
            <p:cNvSpPr/>
            <p:nvPr/>
          </p:nvSpPr>
          <p:spPr>
            <a:xfrm>
              <a:off x="8440281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18"/>
            <p:cNvSpPr/>
            <p:nvPr/>
          </p:nvSpPr>
          <p:spPr>
            <a:xfrm>
              <a:off x="8559794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18"/>
            <p:cNvSpPr/>
            <p:nvPr/>
          </p:nvSpPr>
          <p:spPr>
            <a:xfrm>
              <a:off x="8679308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18"/>
            <p:cNvSpPr/>
            <p:nvPr/>
          </p:nvSpPr>
          <p:spPr>
            <a:xfrm>
              <a:off x="8798821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18"/>
            <p:cNvSpPr/>
            <p:nvPr/>
          </p:nvSpPr>
          <p:spPr>
            <a:xfrm>
              <a:off x="313503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18"/>
            <p:cNvSpPr/>
            <p:nvPr/>
          </p:nvSpPr>
          <p:spPr>
            <a:xfrm>
              <a:off x="433011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18"/>
            <p:cNvSpPr/>
            <p:nvPr/>
          </p:nvSpPr>
          <p:spPr>
            <a:xfrm>
              <a:off x="552519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18"/>
            <p:cNvSpPr/>
            <p:nvPr/>
          </p:nvSpPr>
          <p:spPr>
            <a:xfrm>
              <a:off x="672027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18"/>
            <p:cNvSpPr/>
            <p:nvPr/>
          </p:nvSpPr>
          <p:spPr>
            <a:xfrm>
              <a:off x="791536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18"/>
            <p:cNvSpPr/>
            <p:nvPr/>
          </p:nvSpPr>
          <p:spPr>
            <a:xfrm>
              <a:off x="911044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18"/>
            <p:cNvSpPr/>
            <p:nvPr/>
          </p:nvSpPr>
          <p:spPr>
            <a:xfrm>
              <a:off x="1030552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18"/>
            <p:cNvSpPr/>
            <p:nvPr/>
          </p:nvSpPr>
          <p:spPr>
            <a:xfrm>
              <a:off x="8201254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18"/>
            <p:cNvSpPr/>
            <p:nvPr/>
          </p:nvSpPr>
          <p:spPr>
            <a:xfrm>
              <a:off x="8320767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18"/>
            <p:cNvSpPr/>
            <p:nvPr/>
          </p:nvSpPr>
          <p:spPr>
            <a:xfrm>
              <a:off x="8440281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18"/>
            <p:cNvSpPr/>
            <p:nvPr/>
          </p:nvSpPr>
          <p:spPr>
            <a:xfrm>
              <a:off x="8559794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18"/>
            <p:cNvSpPr/>
            <p:nvPr/>
          </p:nvSpPr>
          <p:spPr>
            <a:xfrm>
              <a:off x="8679308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18"/>
            <p:cNvSpPr/>
            <p:nvPr/>
          </p:nvSpPr>
          <p:spPr>
            <a:xfrm>
              <a:off x="8798821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18"/>
            <p:cNvSpPr/>
            <p:nvPr/>
          </p:nvSpPr>
          <p:spPr>
            <a:xfrm>
              <a:off x="313503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18"/>
            <p:cNvSpPr/>
            <p:nvPr/>
          </p:nvSpPr>
          <p:spPr>
            <a:xfrm>
              <a:off x="433011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18"/>
            <p:cNvSpPr/>
            <p:nvPr/>
          </p:nvSpPr>
          <p:spPr>
            <a:xfrm>
              <a:off x="552519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18"/>
            <p:cNvSpPr/>
            <p:nvPr/>
          </p:nvSpPr>
          <p:spPr>
            <a:xfrm>
              <a:off x="672027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18"/>
            <p:cNvSpPr/>
            <p:nvPr/>
          </p:nvSpPr>
          <p:spPr>
            <a:xfrm>
              <a:off x="791536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18"/>
            <p:cNvSpPr/>
            <p:nvPr/>
          </p:nvSpPr>
          <p:spPr>
            <a:xfrm>
              <a:off x="911044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18"/>
            <p:cNvSpPr/>
            <p:nvPr/>
          </p:nvSpPr>
          <p:spPr>
            <a:xfrm>
              <a:off x="1030552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18"/>
            <p:cNvSpPr/>
            <p:nvPr/>
          </p:nvSpPr>
          <p:spPr>
            <a:xfrm>
              <a:off x="8201254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18"/>
            <p:cNvSpPr/>
            <p:nvPr/>
          </p:nvSpPr>
          <p:spPr>
            <a:xfrm>
              <a:off x="8320767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18"/>
            <p:cNvSpPr/>
            <p:nvPr/>
          </p:nvSpPr>
          <p:spPr>
            <a:xfrm>
              <a:off x="8440281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18"/>
            <p:cNvSpPr/>
            <p:nvPr/>
          </p:nvSpPr>
          <p:spPr>
            <a:xfrm>
              <a:off x="8559794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18"/>
            <p:cNvSpPr/>
            <p:nvPr/>
          </p:nvSpPr>
          <p:spPr>
            <a:xfrm>
              <a:off x="8679308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18"/>
            <p:cNvSpPr/>
            <p:nvPr/>
          </p:nvSpPr>
          <p:spPr>
            <a:xfrm>
              <a:off x="8798821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18"/>
            <p:cNvSpPr/>
            <p:nvPr/>
          </p:nvSpPr>
          <p:spPr>
            <a:xfrm>
              <a:off x="313503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18"/>
            <p:cNvSpPr/>
            <p:nvPr/>
          </p:nvSpPr>
          <p:spPr>
            <a:xfrm>
              <a:off x="433011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18"/>
            <p:cNvSpPr/>
            <p:nvPr/>
          </p:nvSpPr>
          <p:spPr>
            <a:xfrm>
              <a:off x="552519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18"/>
            <p:cNvSpPr/>
            <p:nvPr/>
          </p:nvSpPr>
          <p:spPr>
            <a:xfrm>
              <a:off x="672027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18"/>
            <p:cNvSpPr/>
            <p:nvPr/>
          </p:nvSpPr>
          <p:spPr>
            <a:xfrm>
              <a:off x="791536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18"/>
            <p:cNvSpPr/>
            <p:nvPr/>
          </p:nvSpPr>
          <p:spPr>
            <a:xfrm>
              <a:off x="911044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18"/>
            <p:cNvSpPr/>
            <p:nvPr/>
          </p:nvSpPr>
          <p:spPr>
            <a:xfrm>
              <a:off x="1030552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18"/>
            <p:cNvSpPr/>
            <p:nvPr/>
          </p:nvSpPr>
          <p:spPr>
            <a:xfrm>
              <a:off x="8201254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18"/>
            <p:cNvSpPr/>
            <p:nvPr/>
          </p:nvSpPr>
          <p:spPr>
            <a:xfrm>
              <a:off x="8320767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18"/>
            <p:cNvSpPr/>
            <p:nvPr/>
          </p:nvSpPr>
          <p:spPr>
            <a:xfrm>
              <a:off x="8440281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18"/>
            <p:cNvSpPr/>
            <p:nvPr/>
          </p:nvSpPr>
          <p:spPr>
            <a:xfrm>
              <a:off x="8559794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18"/>
            <p:cNvSpPr/>
            <p:nvPr/>
          </p:nvSpPr>
          <p:spPr>
            <a:xfrm>
              <a:off x="8679308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18"/>
            <p:cNvSpPr/>
            <p:nvPr/>
          </p:nvSpPr>
          <p:spPr>
            <a:xfrm>
              <a:off x="8798821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18"/>
            <p:cNvSpPr/>
            <p:nvPr/>
          </p:nvSpPr>
          <p:spPr>
            <a:xfrm>
              <a:off x="313503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18"/>
            <p:cNvSpPr/>
            <p:nvPr/>
          </p:nvSpPr>
          <p:spPr>
            <a:xfrm>
              <a:off x="433011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18"/>
            <p:cNvSpPr/>
            <p:nvPr/>
          </p:nvSpPr>
          <p:spPr>
            <a:xfrm>
              <a:off x="552519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18"/>
            <p:cNvSpPr/>
            <p:nvPr/>
          </p:nvSpPr>
          <p:spPr>
            <a:xfrm>
              <a:off x="672027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18"/>
            <p:cNvSpPr/>
            <p:nvPr/>
          </p:nvSpPr>
          <p:spPr>
            <a:xfrm>
              <a:off x="791536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18"/>
            <p:cNvSpPr/>
            <p:nvPr/>
          </p:nvSpPr>
          <p:spPr>
            <a:xfrm>
              <a:off x="911044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18"/>
            <p:cNvSpPr/>
            <p:nvPr/>
          </p:nvSpPr>
          <p:spPr>
            <a:xfrm>
              <a:off x="1030552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18"/>
            <p:cNvSpPr/>
            <p:nvPr/>
          </p:nvSpPr>
          <p:spPr>
            <a:xfrm>
              <a:off x="8201254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18"/>
            <p:cNvSpPr/>
            <p:nvPr/>
          </p:nvSpPr>
          <p:spPr>
            <a:xfrm>
              <a:off x="8320767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18"/>
            <p:cNvSpPr/>
            <p:nvPr/>
          </p:nvSpPr>
          <p:spPr>
            <a:xfrm>
              <a:off x="8440281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18"/>
            <p:cNvSpPr/>
            <p:nvPr/>
          </p:nvSpPr>
          <p:spPr>
            <a:xfrm>
              <a:off x="8559794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18"/>
            <p:cNvSpPr/>
            <p:nvPr/>
          </p:nvSpPr>
          <p:spPr>
            <a:xfrm>
              <a:off x="8679308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18"/>
            <p:cNvSpPr/>
            <p:nvPr/>
          </p:nvSpPr>
          <p:spPr>
            <a:xfrm>
              <a:off x="8798821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18"/>
            <p:cNvSpPr/>
            <p:nvPr/>
          </p:nvSpPr>
          <p:spPr>
            <a:xfrm>
              <a:off x="313503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18"/>
            <p:cNvSpPr/>
            <p:nvPr/>
          </p:nvSpPr>
          <p:spPr>
            <a:xfrm>
              <a:off x="433011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18"/>
            <p:cNvSpPr/>
            <p:nvPr/>
          </p:nvSpPr>
          <p:spPr>
            <a:xfrm>
              <a:off x="552519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18"/>
            <p:cNvSpPr/>
            <p:nvPr/>
          </p:nvSpPr>
          <p:spPr>
            <a:xfrm>
              <a:off x="672027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18"/>
            <p:cNvSpPr/>
            <p:nvPr/>
          </p:nvSpPr>
          <p:spPr>
            <a:xfrm>
              <a:off x="791536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18"/>
            <p:cNvSpPr/>
            <p:nvPr/>
          </p:nvSpPr>
          <p:spPr>
            <a:xfrm>
              <a:off x="911044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18"/>
            <p:cNvSpPr/>
            <p:nvPr/>
          </p:nvSpPr>
          <p:spPr>
            <a:xfrm>
              <a:off x="1030552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18"/>
            <p:cNvSpPr/>
            <p:nvPr/>
          </p:nvSpPr>
          <p:spPr>
            <a:xfrm>
              <a:off x="8201254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18"/>
            <p:cNvSpPr/>
            <p:nvPr/>
          </p:nvSpPr>
          <p:spPr>
            <a:xfrm>
              <a:off x="8320767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18"/>
            <p:cNvSpPr/>
            <p:nvPr/>
          </p:nvSpPr>
          <p:spPr>
            <a:xfrm>
              <a:off x="8440281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18"/>
            <p:cNvSpPr/>
            <p:nvPr/>
          </p:nvSpPr>
          <p:spPr>
            <a:xfrm>
              <a:off x="8559794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18"/>
            <p:cNvSpPr/>
            <p:nvPr/>
          </p:nvSpPr>
          <p:spPr>
            <a:xfrm>
              <a:off x="8679308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18"/>
            <p:cNvSpPr/>
            <p:nvPr/>
          </p:nvSpPr>
          <p:spPr>
            <a:xfrm>
              <a:off x="8798821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18"/>
            <p:cNvSpPr/>
            <p:nvPr/>
          </p:nvSpPr>
          <p:spPr>
            <a:xfrm>
              <a:off x="313503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18"/>
            <p:cNvSpPr/>
            <p:nvPr/>
          </p:nvSpPr>
          <p:spPr>
            <a:xfrm>
              <a:off x="433011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18"/>
            <p:cNvSpPr/>
            <p:nvPr/>
          </p:nvSpPr>
          <p:spPr>
            <a:xfrm>
              <a:off x="552519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18"/>
            <p:cNvSpPr/>
            <p:nvPr/>
          </p:nvSpPr>
          <p:spPr>
            <a:xfrm>
              <a:off x="672027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18"/>
            <p:cNvSpPr/>
            <p:nvPr/>
          </p:nvSpPr>
          <p:spPr>
            <a:xfrm>
              <a:off x="791536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18"/>
            <p:cNvSpPr/>
            <p:nvPr/>
          </p:nvSpPr>
          <p:spPr>
            <a:xfrm>
              <a:off x="911044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18"/>
            <p:cNvSpPr/>
            <p:nvPr/>
          </p:nvSpPr>
          <p:spPr>
            <a:xfrm>
              <a:off x="1030552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18"/>
            <p:cNvSpPr/>
            <p:nvPr/>
          </p:nvSpPr>
          <p:spPr>
            <a:xfrm>
              <a:off x="8201254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18"/>
            <p:cNvSpPr/>
            <p:nvPr/>
          </p:nvSpPr>
          <p:spPr>
            <a:xfrm>
              <a:off x="8320767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18"/>
            <p:cNvSpPr/>
            <p:nvPr/>
          </p:nvSpPr>
          <p:spPr>
            <a:xfrm>
              <a:off x="8440281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18"/>
            <p:cNvSpPr/>
            <p:nvPr/>
          </p:nvSpPr>
          <p:spPr>
            <a:xfrm>
              <a:off x="8559794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18"/>
            <p:cNvSpPr/>
            <p:nvPr/>
          </p:nvSpPr>
          <p:spPr>
            <a:xfrm>
              <a:off x="8679308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18"/>
            <p:cNvSpPr/>
            <p:nvPr/>
          </p:nvSpPr>
          <p:spPr>
            <a:xfrm>
              <a:off x="8798821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18"/>
            <p:cNvSpPr/>
            <p:nvPr/>
          </p:nvSpPr>
          <p:spPr>
            <a:xfrm>
              <a:off x="313503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18"/>
            <p:cNvSpPr/>
            <p:nvPr/>
          </p:nvSpPr>
          <p:spPr>
            <a:xfrm>
              <a:off x="433011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18"/>
            <p:cNvSpPr/>
            <p:nvPr/>
          </p:nvSpPr>
          <p:spPr>
            <a:xfrm>
              <a:off x="552519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18"/>
            <p:cNvSpPr/>
            <p:nvPr/>
          </p:nvSpPr>
          <p:spPr>
            <a:xfrm>
              <a:off x="672027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18"/>
            <p:cNvSpPr/>
            <p:nvPr/>
          </p:nvSpPr>
          <p:spPr>
            <a:xfrm>
              <a:off x="791536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18"/>
            <p:cNvSpPr/>
            <p:nvPr/>
          </p:nvSpPr>
          <p:spPr>
            <a:xfrm>
              <a:off x="911044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18"/>
            <p:cNvSpPr/>
            <p:nvPr/>
          </p:nvSpPr>
          <p:spPr>
            <a:xfrm>
              <a:off x="1030552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18"/>
            <p:cNvSpPr/>
            <p:nvPr/>
          </p:nvSpPr>
          <p:spPr>
            <a:xfrm>
              <a:off x="8201254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18"/>
            <p:cNvSpPr/>
            <p:nvPr/>
          </p:nvSpPr>
          <p:spPr>
            <a:xfrm>
              <a:off x="8320767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18"/>
            <p:cNvSpPr/>
            <p:nvPr/>
          </p:nvSpPr>
          <p:spPr>
            <a:xfrm>
              <a:off x="8440281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18"/>
            <p:cNvSpPr/>
            <p:nvPr/>
          </p:nvSpPr>
          <p:spPr>
            <a:xfrm>
              <a:off x="8559794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18"/>
            <p:cNvSpPr/>
            <p:nvPr/>
          </p:nvSpPr>
          <p:spPr>
            <a:xfrm>
              <a:off x="8679308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18"/>
            <p:cNvSpPr/>
            <p:nvPr/>
          </p:nvSpPr>
          <p:spPr>
            <a:xfrm>
              <a:off x="8798821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18"/>
            <p:cNvSpPr/>
            <p:nvPr/>
          </p:nvSpPr>
          <p:spPr>
            <a:xfrm>
              <a:off x="313503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18"/>
            <p:cNvSpPr/>
            <p:nvPr/>
          </p:nvSpPr>
          <p:spPr>
            <a:xfrm>
              <a:off x="433011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18"/>
            <p:cNvSpPr/>
            <p:nvPr/>
          </p:nvSpPr>
          <p:spPr>
            <a:xfrm>
              <a:off x="552519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18"/>
            <p:cNvSpPr/>
            <p:nvPr/>
          </p:nvSpPr>
          <p:spPr>
            <a:xfrm>
              <a:off x="672027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18"/>
            <p:cNvSpPr/>
            <p:nvPr/>
          </p:nvSpPr>
          <p:spPr>
            <a:xfrm>
              <a:off x="791536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18"/>
            <p:cNvSpPr/>
            <p:nvPr/>
          </p:nvSpPr>
          <p:spPr>
            <a:xfrm>
              <a:off x="911044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18"/>
            <p:cNvSpPr/>
            <p:nvPr/>
          </p:nvSpPr>
          <p:spPr>
            <a:xfrm>
              <a:off x="1030552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18"/>
            <p:cNvSpPr/>
            <p:nvPr/>
          </p:nvSpPr>
          <p:spPr>
            <a:xfrm>
              <a:off x="8201254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18"/>
            <p:cNvSpPr/>
            <p:nvPr/>
          </p:nvSpPr>
          <p:spPr>
            <a:xfrm>
              <a:off x="8320767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18"/>
            <p:cNvSpPr/>
            <p:nvPr/>
          </p:nvSpPr>
          <p:spPr>
            <a:xfrm>
              <a:off x="8440281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18"/>
            <p:cNvSpPr/>
            <p:nvPr/>
          </p:nvSpPr>
          <p:spPr>
            <a:xfrm>
              <a:off x="8559794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18"/>
            <p:cNvSpPr/>
            <p:nvPr/>
          </p:nvSpPr>
          <p:spPr>
            <a:xfrm>
              <a:off x="8679308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18"/>
            <p:cNvSpPr/>
            <p:nvPr/>
          </p:nvSpPr>
          <p:spPr>
            <a:xfrm>
              <a:off x="8798821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18"/>
            <p:cNvSpPr/>
            <p:nvPr/>
          </p:nvSpPr>
          <p:spPr>
            <a:xfrm>
              <a:off x="313503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18"/>
            <p:cNvSpPr/>
            <p:nvPr/>
          </p:nvSpPr>
          <p:spPr>
            <a:xfrm>
              <a:off x="433011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18"/>
            <p:cNvSpPr/>
            <p:nvPr/>
          </p:nvSpPr>
          <p:spPr>
            <a:xfrm>
              <a:off x="552519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18"/>
            <p:cNvSpPr/>
            <p:nvPr/>
          </p:nvSpPr>
          <p:spPr>
            <a:xfrm>
              <a:off x="672027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18"/>
            <p:cNvSpPr/>
            <p:nvPr/>
          </p:nvSpPr>
          <p:spPr>
            <a:xfrm>
              <a:off x="791536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18"/>
            <p:cNvSpPr/>
            <p:nvPr/>
          </p:nvSpPr>
          <p:spPr>
            <a:xfrm>
              <a:off x="911044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18"/>
            <p:cNvSpPr/>
            <p:nvPr/>
          </p:nvSpPr>
          <p:spPr>
            <a:xfrm>
              <a:off x="1030552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18"/>
            <p:cNvSpPr/>
            <p:nvPr/>
          </p:nvSpPr>
          <p:spPr>
            <a:xfrm>
              <a:off x="8201254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18"/>
            <p:cNvSpPr/>
            <p:nvPr/>
          </p:nvSpPr>
          <p:spPr>
            <a:xfrm>
              <a:off x="8320767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18"/>
            <p:cNvSpPr/>
            <p:nvPr/>
          </p:nvSpPr>
          <p:spPr>
            <a:xfrm>
              <a:off x="8440281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18"/>
            <p:cNvSpPr/>
            <p:nvPr/>
          </p:nvSpPr>
          <p:spPr>
            <a:xfrm>
              <a:off x="8559794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18"/>
            <p:cNvSpPr/>
            <p:nvPr/>
          </p:nvSpPr>
          <p:spPr>
            <a:xfrm>
              <a:off x="8679308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18"/>
            <p:cNvSpPr/>
            <p:nvPr/>
          </p:nvSpPr>
          <p:spPr>
            <a:xfrm>
              <a:off x="8798821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18"/>
            <p:cNvSpPr/>
            <p:nvPr/>
          </p:nvSpPr>
          <p:spPr>
            <a:xfrm>
              <a:off x="313503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18"/>
            <p:cNvSpPr/>
            <p:nvPr/>
          </p:nvSpPr>
          <p:spPr>
            <a:xfrm>
              <a:off x="433011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18"/>
            <p:cNvSpPr/>
            <p:nvPr/>
          </p:nvSpPr>
          <p:spPr>
            <a:xfrm>
              <a:off x="552519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18"/>
            <p:cNvSpPr/>
            <p:nvPr/>
          </p:nvSpPr>
          <p:spPr>
            <a:xfrm>
              <a:off x="672027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18"/>
            <p:cNvSpPr/>
            <p:nvPr/>
          </p:nvSpPr>
          <p:spPr>
            <a:xfrm>
              <a:off x="791536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18"/>
            <p:cNvSpPr/>
            <p:nvPr/>
          </p:nvSpPr>
          <p:spPr>
            <a:xfrm>
              <a:off x="911044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18"/>
            <p:cNvSpPr/>
            <p:nvPr/>
          </p:nvSpPr>
          <p:spPr>
            <a:xfrm>
              <a:off x="1030552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18"/>
            <p:cNvSpPr/>
            <p:nvPr/>
          </p:nvSpPr>
          <p:spPr>
            <a:xfrm>
              <a:off x="8201254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18"/>
            <p:cNvSpPr/>
            <p:nvPr/>
          </p:nvSpPr>
          <p:spPr>
            <a:xfrm>
              <a:off x="8320767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18"/>
            <p:cNvSpPr/>
            <p:nvPr/>
          </p:nvSpPr>
          <p:spPr>
            <a:xfrm>
              <a:off x="8440281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18"/>
            <p:cNvSpPr/>
            <p:nvPr/>
          </p:nvSpPr>
          <p:spPr>
            <a:xfrm>
              <a:off x="8559794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18"/>
            <p:cNvSpPr/>
            <p:nvPr/>
          </p:nvSpPr>
          <p:spPr>
            <a:xfrm>
              <a:off x="8679308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18"/>
            <p:cNvSpPr/>
            <p:nvPr/>
          </p:nvSpPr>
          <p:spPr>
            <a:xfrm>
              <a:off x="8798821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18"/>
            <p:cNvSpPr/>
            <p:nvPr/>
          </p:nvSpPr>
          <p:spPr>
            <a:xfrm>
              <a:off x="313503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18"/>
            <p:cNvSpPr/>
            <p:nvPr/>
          </p:nvSpPr>
          <p:spPr>
            <a:xfrm>
              <a:off x="433011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18"/>
            <p:cNvSpPr/>
            <p:nvPr/>
          </p:nvSpPr>
          <p:spPr>
            <a:xfrm>
              <a:off x="552519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18"/>
            <p:cNvSpPr/>
            <p:nvPr/>
          </p:nvSpPr>
          <p:spPr>
            <a:xfrm>
              <a:off x="672027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18"/>
            <p:cNvSpPr/>
            <p:nvPr/>
          </p:nvSpPr>
          <p:spPr>
            <a:xfrm>
              <a:off x="791536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18"/>
            <p:cNvSpPr/>
            <p:nvPr/>
          </p:nvSpPr>
          <p:spPr>
            <a:xfrm>
              <a:off x="911044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18"/>
            <p:cNvSpPr/>
            <p:nvPr/>
          </p:nvSpPr>
          <p:spPr>
            <a:xfrm>
              <a:off x="1030552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18"/>
            <p:cNvSpPr/>
            <p:nvPr/>
          </p:nvSpPr>
          <p:spPr>
            <a:xfrm>
              <a:off x="8201254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18"/>
            <p:cNvSpPr/>
            <p:nvPr/>
          </p:nvSpPr>
          <p:spPr>
            <a:xfrm>
              <a:off x="8320767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18"/>
            <p:cNvSpPr/>
            <p:nvPr/>
          </p:nvSpPr>
          <p:spPr>
            <a:xfrm>
              <a:off x="8440281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18"/>
            <p:cNvSpPr/>
            <p:nvPr/>
          </p:nvSpPr>
          <p:spPr>
            <a:xfrm>
              <a:off x="8559794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18"/>
            <p:cNvSpPr/>
            <p:nvPr/>
          </p:nvSpPr>
          <p:spPr>
            <a:xfrm>
              <a:off x="8679308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18"/>
            <p:cNvSpPr/>
            <p:nvPr/>
          </p:nvSpPr>
          <p:spPr>
            <a:xfrm>
              <a:off x="8798821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18"/>
            <p:cNvSpPr/>
            <p:nvPr/>
          </p:nvSpPr>
          <p:spPr>
            <a:xfrm>
              <a:off x="313503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18"/>
            <p:cNvSpPr/>
            <p:nvPr/>
          </p:nvSpPr>
          <p:spPr>
            <a:xfrm>
              <a:off x="433011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18"/>
            <p:cNvSpPr/>
            <p:nvPr/>
          </p:nvSpPr>
          <p:spPr>
            <a:xfrm>
              <a:off x="552519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18"/>
            <p:cNvSpPr/>
            <p:nvPr/>
          </p:nvSpPr>
          <p:spPr>
            <a:xfrm>
              <a:off x="672027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18"/>
            <p:cNvSpPr/>
            <p:nvPr/>
          </p:nvSpPr>
          <p:spPr>
            <a:xfrm>
              <a:off x="791536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18"/>
            <p:cNvSpPr/>
            <p:nvPr/>
          </p:nvSpPr>
          <p:spPr>
            <a:xfrm>
              <a:off x="911044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18"/>
            <p:cNvSpPr/>
            <p:nvPr/>
          </p:nvSpPr>
          <p:spPr>
            <a:xfrm>
              <a:off x="1030552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18"/>
            <p:cNvSpPr/>
            <p:nvPr/>
          </p:nvSpPr>
          <p:spPr>
            <a:xfrm>
              <a:off x="8201254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18"/>
            <p:cNvSpPr/>
            <p:nvPr/>
          </p:nvSpPr>
          <p:spPr>
            <a:xfrm>
              <a:off x="8320767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18"/>
            <p:cNvSpPr/>
            <p:nvPr/>
          </p:nvSpPr>
          <p:spPr>
            <a:xfrm>
              <a:off x="8440281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18"/>
            <p:cNvSpPr/>
            <p:nvPr/>
          </p:nvSpPr>
          <p:spPr>
            <a:xfrm>
              <a:off x="8559794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18"/>
            <p:cNvSpPr/>
            <p:nvPr/>
          </p:nvSpPr>
          <p:spPr>
            <a:xfrm>
              <a:off x="8679308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18"/>
            <p:cNvSpPr/>
            <p:nvPr/>
          </p:nvSpPr>
          <p:spPr>
            <a:xfrm>
              <a:off x="8798821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18"/>
            <p:cNvSpPr/>
            <p:nvPr/>
          </p:nvSpPr>
          <p:spPr>
            <a:xfrm>
              <a:off x="313503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18"/>
            <p:cNvSpPr/>
            <p:nvPr/>
          </p:nvSpPr>
          <p:spPr>
            <a:xfrm>
              <a:off x="433011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18"/>
            <p:cNvSpPr/>
            <p:nvPr/>
          </p:nvSpPr>
          <p:spPr>
            <a:xfrm>
              <a:off x="552519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18"/>
            <p:cNvSpPr/>
            <p:nvPr/>
          </p:nvSpPr>
          <p:spPr>
            <a:xfrm>
              <a:off x="672027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18"/>
            <p:cNvSpPr/>
            <p:nvPr/>
          </p:nvSpPr>
          <p:spPr>
            <a:xfrm>
              <a:off x="791536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18"/>
            <p:cNvSpPr/>
            <p:nvPr/>
          </p:nvSpPr>
          <p:spPr>
            <a:xfrm>
              <a:off x="911044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18"/>
            <p:cNvSpPr/>
            <p:nvPr/>
          </p:nvSpPr>
          <p:spPr>
            <a:xfrm>
              <a:off x="1030552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18"/>
            <p:cNvSpPr/>
            <p:nvPr/>
          </p:nvSpPr>
          <p:spPr>
            <a:xfrm>
              <a:off x="8201254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18"/>
            <p:cNvSpPr/>
            <p:nvPr/>
          </p:nvSpPr>
          <p:spPr>
            <a:xfrm>
              <a:off x="8320767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18"/>
            <p:cNvSpPr/>
            <p:nvPr/>
          </p:nvSpPr>
          <p:spPr>
            <a:xfrm>
              <a:off x="8440281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18"/>
            <p:cNvSpPr/>
            <p:nvPr/>
          </p:nvSpPr>
          <p:spPr>
            <a:xfrm>
              <a:off x="8559794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18"/>
            <p:cNvSpPr/>
            <p:nvPr/>
          </p:nvSpPr>
          <p:spPr>
            <a:xfrm>
              <a:off x="8679308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18"/>
            <p:cNvSpPr/>
            <p:nvPr/>
          </p:nvSpPr>
          <p:spPr>
            <a:xfrm>
              <a:off x="8798821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18"/>
            <p:cNvSpPr/>
            <p:nvPr/>
          </p:nvSpPr>
          <p:spPr>
            <a:xfrm>
              <a:off x="313503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18"/>
            <p:cNvSpPr/>
            <p:nvPr/>
          </p:nvSpPr>
          <p:spPr>
            <a:xfrm>
              <a:off x="433011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18"/>
            <p:cNvSpPr/>
            <p:nvPr/>
          </p:nvSpPr>
          <p:spPr>
            <a:xfrm>
              <a:off x="552519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18"/>
            <p:cNvSpPr/>
            <p:nvPr/>
          </p:nvSpPr>
          <p:spPr>
            <a:xfrm>
              <a:off x="672027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18"/>
            <p:cNvSpPr/>
            <p:nvPr/>
          </p:nvSpPr>
          <p:spPr>
            <a:xfrm>
              <a:off x="791536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18"/>
            <p:cNvSpPr/>
            <p:nvPr/>
          </p:nvSpPr>
          <p:spPr>
            <a:xfrm>
              <a:off x="911044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18"/>
            <p:cNvSpPr/>
            <p:nvPr/>
          </p:nvSpPr>
          <p:spPr>
            <a:xfrm>
              <a:off x="1030552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18"/>
            <p:cNvSpPr/>
            <p:nvPr/>
          </p:nvSpPr>
          <p:spPr>
            <a:xfrm>
              <a:off x="8201254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18"/>
            <p:cNvSpPr/>
            <p:nvPr/>
          </p:nvSpPr>
          <p:spPr>
            <a:xfrm>
              <a:off x="8320767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18"/>
            <p:cNvSpPr/>
            <p:nvPr/>
          </p:nvSpPr>
          <p:spPr>
            <a:xfrm>
              <a:off x="8440281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18"/>
            <p:cNvSpPr/>
            <p:nvPr/>
          </p:nvSpPr>
          <p:spPr>
            <a:xfrm>
              <a:off x="8559794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18"/>
            <p:cNvSpPr/>
            <p:nvPr/>
          </p:nvSpPr>
          <p:spPr>
            <a:xfrm>
              <a:off x="8679308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18"/>
            <p:cNvSpPr/>
            <p:nvPr/>
          </p:nvSpPr>
          <p:spPr>
            <a:xfrm>
              <a:off x="8798821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18"/>
            <p:cNvSpPr/>
            <p:nvPr/>
          </p:nvSpPr>
          <p:spPr>
            <a:xfrm>
              <a:off x="313503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18"/>
            <p:cNvSpPr/>
            <p:nvPr/>
          </p:nvSpPr>
          <p:spPr>
            <a:xfrm>
              <a:off x="433011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18"/>
            <p:cNvSpPr/>
            <p:nvPr/>
          </p:nvSpPr>
          <p:spPr>
            <a:xfrm>
              <a:off x="552519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18"/>
            <p:cNvSpPr/>
            <p:nvPr/>
          </p:nvSpPr>
          <p:spPr>
            <a:xfrm>
              <a:off x="672027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18"/>
            <p:cNvSpPr/>
            <p:nvPr/>
          </p:nvSpPr>
          <p:spPr>
            <a:xfrm>
              <a:off x="791536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18"/>
            <p:cNvSpPr/>
            <p:nvPr/>
          </p:nvSpPr>
          <p:spPr>
            <a:xfrm>
              <a:off x="911044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18"/>
            <p:cNvSpPr/>
            <p:nvPr/>
          </p:nvSpPr>
          <p:spPr>
            <a:xfrm>
              <a:off x="1030552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18"/>
            <p:cNvSpPr/>
            <p:nvPr/>
          </p:nvSpPr>
          <p:spPr>
            <a:xfrm>
              <a:off x="8201254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18"/>
            <p:cNvSpPr/>
            <p:nvPr/>
          </p:nvSpPr>
          <p:spPr>
            <a:xfrm>
              <a:off x="8320767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18"/>
            <p:cNvSpPr/>
            <p:nvPr/>
          </p:nvSpPr>
          <p:spPr>
            <a:xfrm>
              <a:off x="8440281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18"/>
            <p:cNvSpPr/>
            <p:nvPr/>
          </p:nvSpPr>
          <p:spPr>
            <a:xfrm>
              <a:off x="8559794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18"/>
            <p:cNvSpPr/>
            <p:nvPr/>
          </p:nvSpPr>
          <p:spPr>
            <a:xfrm>
              <a:off x="8679308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18"/>
            <p:cNvSpPr/>
            <p:nvPr/>
          </p:nvSpPr>
          <p:spPr>
            <a:xfrm>
              <a:off x="8798821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18"/>
            <p:cNvSpPr/>
            <p:nvPr/>
          </p:nvSpPr>
          <p:spPr>
            <a:xfrm>
              <a:off x="313503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18"/>
            <p:cNvSpPr/>
            <p:nvPr/>
          </p:nvSpPr>
          <p:spPr>
            <a:xfrm>
              <a:off x="433011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18"/>
            <p:cNvSpPr/>
            <p:nvPr/>
          </p:nvSpPr>
          <p:spPr>
            <a:xfrm>
              <a:off x="552519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18"/>
            <p:cNvSpPr/>
            <p:nvPr/>
          </p:nvSpPr>
          <p:spPr>
            <a:xfrm>
              <a:off x="672027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18"/>
            <p:cNvSpPr/>
            <p:nvPr/>
          </p:nvSpPr>
          <p:spPr>
            <a:xfrm>
              <a:off x="791536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18"/>
            <p:cNvSpPr/>
            <p:nvPr/>
          </p:nvSpPr>
          <p:spPr>
            <a:xfrm>
              <a:off x="911044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18"/>
            <p:cNvSpPr/>
            <p:nvPr/>
          </p:nvSpPr>
          <p:spPr>
            <a:xfrm>
              <a:off x="1030552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18"/>
            <p:cNvSpPr/>
            <p:nvPr/>
          </p:nvSpPr>
          <p:spPr>
            <a:xfrm>
              <a:off x="8201254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18"/>
            <p:cNvSpPr/>
            <p:nvPr/>
          </p:nvSpPr>
          <p:spPr>
            <a:xfrm>
              <a:off x="8320767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18"/>
            <p:cNvSpPr/>
            <p:nvPr/>
          </p:nvSpPr>
          <p:spPr>
            <a:xfrm>
              <a:off x="8440281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18"/>
            <p:cNvSpPr/>
            <p:nvPr/>
          </p:nvSpPr>
          <p:spPr>
            <a:xfrm>
              <a:off x="8559794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18"/>
            <p:cNvSpPr/>
            <p:nvPr/>
          </p:nvSpPr>
          <p:spPr>
            <a:xfrm>
              <a:off x="8679308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18"/>
            <p:cNvSpPr/>
            <p:nvPr/>
          </p:nvSpPr>
          <p:spPr>
            <a:xfrm>
              <a:off x="8798821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18"/>
            <p:cNvSpPr/>
            <p:nvPr/>
          </p:nvSpPr>
          <p:spPr>
            <a:xfrm>
              <a:off x="313503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18"/>
            <p:cNvSpPr/>
            <p:nvPr/>
          </p:nvSpPr>
          <p:spPr>
            <a:xfrm>
              <a:off x="433011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18"/>
            <p:cNvSpPr/>
            <p:nvPr/>
          </p:nvSpPr>
          <p:spPr>
            <a:xfrm>
              <a:off x="552519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18"/>
            <p:cNvSpPr/>
            <p:nvPr/>
          </p:nvSpPr>
          <p:spPr>
            <a:xfrm>
              <a:off x="672027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18"/>
            <p:cNvSpPr/>
            <p:nvPr/>
          </p:nvSpPr>
          <p:spPr>
            <a:xfrm>
              <a:off x="791536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18"/>
            <p:cNvSpPr/>
            <p:nvPr/>
          </p:nvSpPr>
          <p:spPr>
            <a:xfrm>
              <a:off x="911044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18"/>
            <p:cNvSpPr/>
            <p:nvPr/>
          </p:nvSpPr>
          <p:spPr>
            <a:xfrm>
              <a:off x="1030552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18"/>
            <p:cNvSpPr/>
            <p:nvPr/>
          </p:nvSpPr>
          <p:spPr>
            <a:xfrm>
              <a:off x="8201254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18"/>
            <p:cNvSpPr/>
            <p:nvPr/>
          </p:nvSpPr>
          <p:spPr>
            <a:xfrm>
              <a:off x="8320767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18"/>
            <p:cNvSpPr/>
            <p:nvPr/>
          </p:nvSpPr>
          <p:spPr>
            <a:xfrm>
              <a:off x="8440281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18"/>
            <p:cNvSpPr/>
            <p:nvPr/>
          </p:nvSpPr>
          <p:spPr>
            <a:xfrm>
              <a:off x="8559794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18"/>
            <p:cNvSpPr/>
            <p:nvPr/>
          </p:nvSpPr>
          <p:spPr>
            <a:xfrm>
              <a:off x="8679308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18"/>
            <p:cNvSpPr/>
            <p:nvPr/>
          </p:nvSpPr>
          <p:spPr>
            <a:xfrm>
              <a:off x="8798821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18"/>
            <p:cNvSpPr/>
            <p:nvPr/>
          </p:nvSpPr>
          <p:spPr>
            <a:xfrm>
              <a:off x="313503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18"/>
            <p:cNvSpPr/>
            <p:nvPr/>
          </p:nvSpPr>
          <p:spPr>
            <a:xfrm>
              <a:off x="433011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18"/>
            <p:cNvSpPr/>
            <p:nvPr/>
          </p:nvSpPr>
          <p:spPr>
            <a:xfrm>
              <a:off x="552519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18"/>
            <p:cNvSpPr/>
            <p:nvPr/>
          </p:nvSpPr>
          <p:spPr>
            <a:xfrm>
              <a:off x="672027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18"/>
            <p:cNvSpPr/>
            <p:nvPr/>
          </p:nvSpPr>
          <p:spPr>
            <a:xfrm>
              <a:off x="791536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18"/>
            <p:cNvSpPr/>
            <p:nvPr/>
          </p:nvSpPr>
          <p:spPr>
            <a:xfrm>
              <a:off x="911044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18"/>
            <p:cNvSpPr/>
            <p:nvPr/>
          </p:nvSpPr>
          <p:spPr>
            <a:xfrm>
              <a:off x="1030552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18"/>
            <p:cNvSpPr/>
            <p:nvPr/>
          </p:nvSpPr>
          <p:spPr>
            <a:xfrm>
              <a:off x="8201254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18"/>
            <p:cNvSpPr/>
            <p:nvPr/>
          </p:nvSpPr>
          <p:spPr>
            <a:xfrm>
              <a:off x="8320767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18"/>
            <p:cNvSpPr/>
            <p:nvPr/>
          </p:nvSpPr>
          <p:spPr>
            <a:xfrm>
              <a:off x="8440281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18"/>
            <p:cNvSpPr/>
            <p:nvPr/>
          </p:nvSpPr>
          <p:spPr>
            <a:xfrm>
              <a:off x="8559794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18"/>
            <p:cNvSpPr/>
            <p:nvPr/>
          </p:nvSpPr>
          <p:spPr>
            <a:xfrm>
              <a:off x="8679308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18"/>
            <p:cNvSpPr/>
            <p:nvPr/>
          </p:nvSpPr>
          <p:spPr>
            <a:xfrm>
              <a:off x="8798821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18"/>
            <p:cNvSpPr/>
            <p:nvPr/>
          </p:nvSpPr>
          <p:spPr>
            <a:xfrm>
              <a:off x="313503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18"/>
            <p:cNvSpPr/>
            <p:nvPr/>
          </p:nvSpPr>
          <p:spPr>
            <a:xfrm>
              <a:off x="433011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18"/>
            <p:cNvSpPr/>
            <p:nvPr/>
          </p:nvSpPr>
          <p:spPr>
            <a:xfrm>
              <a:off x="552519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18"/>
            <p:cNvSpPr/>
            <p:nvPr/>
          </p:nvSpPr>
          <p:spPr>
            <a:xfrm>
              <a:off x="672027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18"/>
            <p:cNvSpPr/>
            <p:nvPr/>
          </p:nvSpPr>
          <p:spPr>
            <a:xfrm>
              <a:off x="791536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18"/>
            <p:cNvSpPr/>
            <p:nvPr/>
          </p:nvSpPr>
          <p:spPr>
            <a:xfrm>
              <a:off x="911044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18"/>
            <p:cNvSpPr/>
            <p:nvPr/>
          </p:nvSpPr>
          <p:spPr>
            <a:xfrm>
              <a:off x="1030552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18"/>
            <p:cNvSpPr/>
            <p:nvPr/>
          </p:nvSpPr>
          <p:spPr>
            <a:xfrm>
              <a:off x="8201254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18"/>
            <p:cNvSpPr/>
            <p:nvPr/>
          </p:nvSpPr>
          <p:spPr>
            <a:xfrm>
              <a:off x="8320767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18"/>
            <p:cNvSpPr/>
            <p:nvPr/>
          </p:nvSpPr>
          <p:spPr>
            <a:xfrm>
              <a:off x="8440281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18"/>
            <p:cNvSpPr/>
            <p:nvPr/>
          </p:nvSpPr>
          <p:spPr>
            <a:xfrm>
              <a:off x="8559794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18"/>
            <p:cNvSpPr/>
            <p:nvPr/>
          </p:nvSpPr>
          <p:spPr>
            <a:xfrm>
              <a:off x="8679308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18"/>
            <p:cNvSpPr/>
            <p:nvPr/>
          </p:nvSpPr>
          <p:spPr>
            <a:xfrm>
              <a:off x="8798821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18"/>
            <p:cNvSpPr/>
            <p:nvPr/>
          </p:nvSpPr>
          <p:spPr>
            <a:xfrm>
              <a:off x="313503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18"/>
            <p:cNvSpPr/>
            <p:nvPr/>
          </p:nvSpPr>
          <p:spPr>
            <a:xfrm>
              <a:off x="433011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18"/>
            <p:cNvSpPr/>
            <p:nvPr/>
          </p:nvSpPr>
          <p:spPr>
            <a:xfrm>
              <a:off x="552519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18"/>
            <p:cNvSpPr/>
            <p:nvPr/>
          </p:nvSpPr>
          <p:spPr>
            <a:xfrm>
              <a:off x="672027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18"/>
            <p:cNvSpPr/>
            <p:nvPr/>
          </p:nvSpPr>
          <p:spPr>
            <a:xfrm>
              <a:off x="791536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18"/>
            <p:cNvSpPr/>
            <p:nvPr/>
          </p:nvSpPr>
          <p:spPr>
            <a:xfrm>
              <a:off x="911044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18"/>
            <p:cNvSpPr/>
            <p:nvPr/>
          </p:nvSpPr>
          <p:spPr>
            <a:xfrm>
              <a:off x="1030552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18"/>
            <p:cNvSpPr/>
            <p:nvPr/>
          </p:nvSpPr>
          <p:spPr>
            <a:xfrm>
              <a:off x="8201254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18"/>
            <p:cNvSpPr/>
            <p:nvPr/>
          </p:nvSpPr>
          <p:spPr>
            <a:xfrm>
              <a:off x="8320767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18"/>
            <p:cNvSpPr/>
            <p:nvPr/>
          </p:nvSpPr>
          <p:spPr>
            <a:xfrm>
              <a:off x="8440281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18"/>
            <p:cNvSpPr/>
            <p:nvPr/>
          </p:nvSpPr>
          <p:spPr>
            <a:xfrm>
              <a:off x="8559794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18"/>
            <p:cNvSpPr/>
            <p:nvPr/>
          </p:nvSpPr>
          <p:spPr>
            <a:xfrm>
              <a:off x="8679308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18"/>
            <p:cNvSpPr/>
            <p:nvPr/>
          </p:nvSpPr>
          <p:spPr>
            <a:xfrm>
              <a:off x="8798821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18"/>
            <p:cNvSpPr/>
            <p:nvPr/>
          </p:nvSpPr>
          <p:spPr>
            <a:xfrm>
              <a:off x="313503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18"/>
            <p:cNvSpPr/>
            <p:nvPr/>
          </p:nvSpPr>
          <p:spPr>
            <a:xfrm>
              <a:off x="433011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18"/>
            <p:cNvSpPr/>
            <p:nvPr/>
          </p:nvSpPr>
          <p:spPr>
            <a:xfrm>
              <a:off x="552519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18"/>
            <p:cNvSpPr/>
            <p:nvPr/>
          </p:nvSpPr>
          <p:spPr>
            <a:xfrm>
              <a:off x="672027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18"/>
            <p:cNvSpPr/>
            <p:nvPr/>
          </p:nvSpPr>
          <p:spPr>
            <a:xfrm>
              <a:off x="791536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18"/>
            <p:cNvSpPr/>
            <p:nvPr/>
          </p:nvSpPr>
          <p:spPr>
            <a:xfrm>
              <a:off x="911044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18"/>
            <p:cNvSpPr/>
            <p:nvPr/>
          </p:nvSpPr>
          <p:spPr>
            <a:xfrm>
              <a:off x="1030552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18"/>
            <p:cNvSpPr/>
            <p:nvPr/>
          </p:nvSpPr>
          <p:spPr>
            <a:xfrm>
              <a:off x="8201254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18"/>
            <p:cNvSpPr/>
            <p:nvPr/>
          </p:nvSpPr>
          <p:spPr>
            <a:xfrm>
              <a:off x="8320767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18"/>
            <p:cNvSpPr/>
            <p:nvPr/>
          </p:nvSpPr>
          <p:spPr>
            <a:xfrm>
              <a:off x="8440281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18"/>
            <p:cNvSpPr/>
            <p:nvPr/>
          </p:nvSpPr>
          <p:spPr>
            <a:xfrm>
              <a:off x="8559794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18"/>
            <p:cNvSpPr/>
            <p:nvPr/>
          </p:nvSpPr>
          <p:spPr>
            <a:xfrm>
              <a:off x="8679308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18"/>
            <p:cNvSpPr/>
            <p:nvPr/>
          </p:nvSpPr>
          <p:spPr>
            <a:xfrm>
              <a:off x="8798821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18"/>
            <p:cNvSpPr/>
            <p:nvPr/>
          </p:nvSpPr>
          <p:spPr>
            <a:xfrm>
              <a:off x="313503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18"/>
            <p:cNvSpPr/>
            <p:nvPr/>
          </p:nvSpPr>
          <p:spPr>
            <a:xfrm>
              <a:off x="433011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18"/>
            <p:cNvSpPr/>
            <p:nvPr/>
          </p:nvSpPr>
          <p:spPr>
            <a:xfrm>
              <a:off x="552519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18"/>
            <p:cNvSpPr/>
            <p:nvPr/>
          </p:nvSpPr>
          <p:spPr>
            <a:xfrm>
              <a:off x="672027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18"/>
            <p:cNvSpPr/>
            <p:nvPr/>
          </p:nvSpPr>
          <p:spPr>
            <a:xfrm>
              <a:off x="791536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18"/>
            <p:cNvSpPr/>
            <p:nvPr/>
          </p:nvSpPr>
          <p:spPr>
            <a:xfrm>
              <a:off x="911044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18"/>
            <p:cNvSpPr/>
            <p:nvPr/>
          </p:nvSpPr>
          <p:spPr>
            <a:xfrm>
              <a:off x="1030552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18"/>
            <p:cNvSpPr/>
            <p:nvPr/>
          </p:nvSpPr>
          <p:spPr>
            <a:xfrm>
              <a:off x="8201254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18"/>
            <p:cNvSpPr/>
            <p:nvPr/>
          </p:nvSpPr>
          <p:spPr>
            <a:xfrm>
              <a:off x="8320767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18"/>
            <p:cNvSpPr/>
            <p:nvPr/>
          </p:nvSpPr>
          <p:spPr>
            <a:xfrm>
              <a:off x="8440281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18"/>
            <p:cNvSpPr/>
            <p:nvPr/>
          </p:nvSpPr>
          <p:spPr>
            <a:xfrm>
              <a:off x="8559794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18"/>
            <p:cNvSpPr/>
            <p:nvPr/>
          </p:nvSpPr>
          <p:spPr>
            <a:xfrm>
              <a:off x="8679308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18"/>
            <p:cNvSpPr/>
            <p:nvPr/>
          </p:nvSpPr>
          <p:spPr>
            <a:xfrm>
              <a:off x="8798821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18"/>
            <p:cNvSpPr/>
            <p:nvPr/>
          </p:nvSpPr>
          <p:spPr>
            <a:xfrm>
              <a:off x="313503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18"/>
            <p:cNvSpPr/>
            <p:nvPr/>
          </p:nvSpPr>
          <p:spPr>
            <a:xfrm>
              <a:off x="433011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18"/>
            <p:cNvSpPr/>
            <p:nvPr/>
          </p:nvSpPr>
          <p:spPr>
            <a:xfrm>
              <a:off x="552519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18"/>
            <p:cNvSpPr/>
            <p:nvPr/>
          </p:nvSpPr>
          <p:spPr>
            <a:xfrm>
              <a:off x="672027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18"/>
            <p:cNvSpPr/>
            <p:nvPr/>
          </p:nvSpPr>
          <p:spPr>
            <a:xfrm>
              <a:off x="791536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18"/>
            <p:cNvSpPr/>
            <p:nvPr/>
          </p:nvSpPr>
          <p:spPr>
            <a:xfrm>
              <a:off x="911044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18"/>
            <p:cNvSpPr/>
            <p:nvPr/>
          </p:nvSpPr>
          <p:spPr>
            <a:xfrm>
              <a:off x="1030552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18"/>
            <p:cNvSpPr/>
            <p:nvPr/>
          </p:nvSpPr>
          <p:spPr>
            <a:xfrm>
              <a:off x="8201254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18"/>
            <p:cNvSpPr/>
            <p:nvPr/>
          </p:nvSpPr>
          <p:spPr>
            <a:xfrm>
              <a:off x="8320767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18"/>
            <p:cNvSpPr/>
            <p:nvPr/>
          </p:nvSpPr>
          <p:spPr>
            <a:xfrm>
              <a:off x="8440281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18"/>
            <p:cNvSpPr/>
            <p:nvPr/>
          </p:nvSpPr>
          <p:spPr>
            <a:xfrm>
              <a:off x="8559794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18"/>
            <p:cNvSpPr/>
            <p:nvPr/>
          </p:nvSpPr>
          <p:spPr>
            <a:xfrm>
              <a:off x="8679308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18"/>
            <p:cNvSpPr/>
            <p:nvPr/>
          </p:nvSpPr>
          <p:spPr>
            <a:xfrm>
              <a:off x="8798821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18"/>
            <p:cNvSpPr/>
            <p:nvPr/>
          </p:nvSpPr>
          <p:spPr>
            <a:xfrm>
              <a:off x="313503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18"/>
            <p:cNvSpPr/>
            <p:nvPr/>
          </p:nvSpPr>
          <p:spPr>
            <a:xfrm>
              <a:off x="433011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18"/>
            <p:cNvSpPr/>
            <p:nvPr/>
          </p:nvSpPr>
          <p:spPr>
            <a:xfrm>
              <a:off x="552519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18"/>
            <p:cNvSpPr/>
            <p:nvPr/>
          </p:nvSpPr>
          <p:spPr>
            <a:xfrm>
              <a:off x="672027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18"/>
            <p:cNvSpPr/>
            <p:nvPr/>
          </p:nvSpPr>
          <p:spPr>
            <a:xfrm>
              <a:off x="791536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18"/>
            <p:cNvSpPr/>
            <p:nvPr/>
          </p:nvSpPr>
          <p:spPr>
            <a:xfrm>
              <a:off x="911044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18"/>
            <p:cNvSpPr/>
            <p:nvPr/>
          </p:nvSpPr>
          <p:spPr>
            <a:xfrm>
              <a:off x="1030552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18"/>
            <p:cNvSpPr/>
            <p:nvPr/>
          </p:nvSpPr>
          <p:spPr>
            <a:xfrm>
              <a:off x="8201254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18"/>
            <p:cNvSpPr/>
            <p:nvPr/>
          </p:nvSpPr>
          <p:spPr>
            <a:xfrm>
              <a:off x="8320767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18"/>
            <p:cNvSpPr/>
            <p:nvPr/>
          </p:nvSpPr>
          <p:spPr>
            <a:xfrm>
              <a:off x="8440281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18"/>
            <p:cNvSpPr/>
            <p:nvPr/>
          </p:nvSpPr>
          <p:spPr>
            <a:xfrm>
              <a:off x="8559794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18"/>
            <p:cNvSpPr/>
            <p:nvPr/>
          </p:nvSpPr>
          <p:spPr>
            <a:xfrm>
              <a:off x="8679308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18"/>
            <p:cNvSpPr/>
            <p:nvPr/>
          </p:nvSpPr>
          <p:spPr>
            <a:xfrm>
              <a:off x="8798821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18"/>
            <p:cNvSpPr/>
            <p:nvPr/>
          </p:nvSpPr>
          <p:spPr>
            <a:xfrm>
              <a:off x="313503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18"/>
            <p:cNvSpPr/>
            <p:nvPr/>
          </p:nvSpPr>
          <p:spPr>
            <a:xfrm>
              <a:off x="433011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18"/>
            <p:cNvSpPr/>
            <p:nvPr/>
          </p:nvSpPr>
          <p:spPr>
            <a:xfrm>
              <a:off x="552519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18"/>
            <p:cNvSpPr/>
            <p:nvPr/>
          </p:nvSpPr>
          <p:spPr>
            <a:xfrm>
              <a:off x="672027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18"/>
            <p:cNvSpPr/>
            <p:nvPr/>
          </p:nvSpPr>
          <p:spPr>
            <a:xfrm>
              <a:off x="791536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18"/>
            <p:cNvSpPr/>
            <p:nvPr/>
          </p:nvSpPr>
          <p:spPr>
            <a:xfrm>
              <a:off x="911044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18"/>
            <p:cNvSpPr/>
            <p:nvPr/>
          </p:nvSpPr>
          <p:spPr>
            <a:xfrm>
              <a:off x="1030552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18"/>
            <p:cNvSpPr/>
            <p:nvPr/>
          </p:nvSpPr>
          <p:spPr>
            <a:xfrm>
              <a:off x="8201254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18"/>
            <p:cNvSpPr/>
            <p:nvPr/>
          </p:nvSpPr>
          <p:spPr>
            <a:xfrm>
              <a:off x="8320767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18"/>
            <p:cNvSpPr/>
            <p:nvPr/>
          </p:nvSpPr>
          <p:spPr>
            <a:xfrm>
              <a:off x="8440281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18"/>
            <p:cNvSpPr/>
            <p:nvPr/>
          </p:nvSpPr>
          <p:spPr>
            <a:xfrm>
              <a:off x="8559794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18"/>
            <p:cNvSpPr/>
            <p:nvPr/>
          </p:nvSpPr>
          <p:spPr>
            <a:xfrm>
              <a:off x="8679308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18"/>
            <p:cNvSpPr/>
            <p:nvPr/>
          </p:nvSpPr>
          <p:spPr>
            <a:xfrm>
              <a:off x="8798821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18"/>
            <p:cNvSpPr/>
            <p:nvPr/>
          </p:nvSpPr>
          <p:spPr>
            <a:xfrm>
              <a:off x="313503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18"/>
            <p:cNvSpPr/>
            <p:nvPr/>
          </p:nvSpPr>
          <p:spPr>
            <a:xfrm>
              <a:off x="433011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18"/>
            <p:cNvSpPr/>
            <p:nvPr/>
          </p:nvSpPr>
          <p:spPr>
            <a:xfrm>
              <a:off x="552519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18"/>
            <p:cNvSpPr/>
            <p:nvPr/>
          </p:nvSpPr>
          <p:spPr>
            <a:xfrm>
              <a:off x="672027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18"/>
            <p:cNvSpPr/>
            <p:nvPr/>
          </p:nvSpPr>
          <p:spPr>
            <a:xfrm>
              <a:off x="791536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18"/>
            <p:cNvSpPr/>
            <p:nvPr/>
          </p:nvSpPr>
          <p:spPr>
            <a:xfrm>
              <a:off x="911044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18"/>
            <p:cNvSpPr/>
            <p:nvPr/>
          </p:nvSpPr>
          <p:spPr>
            <a:xfrm>
              <a:off x="1030552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18"/>
            <p:cNvSpPr/>
            <p:nvPr/>
          </p:nvSpPr>
          <p:spPr>
            <a:xfrm>
              <a:off x="8201254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18"/>
            <p:cNvSpPr/>
            <p:nvPr/>
          </p:nvSpPr>
          <p:spPr>
            <a:xfrm>
              <a:off x="8320767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18"/>
            <p:cNvSpPr/>
            <p:nvPr/>
          </p:nvSpPr>
          <p:spPr>
            <a:xfrm>
              <a:off x="8440281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18"/>
            <p:cNvSpPr/>
            <p:nvPr/>
          </p:nvSpPr>
          <p:spPr>
            <a:xfrm>
              <a:off x="8559794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18"/>
            <p:cNvSpPr/>
            <p:nvPr/>
          </p:nvSpPr>
          <p:spPr>
            <a:xfrm>
              <a:off x="8679308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18"/>
            <p:cNvSpPr/>
            <p:nvPr/>
          </p:nvSpPr>
          <p:spPr>
            <a:xfrm>
              <a:off x="8798821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18"/>
            <p:cNvSpPr/>
            <p:nvPr/>
          </p:nvSpPr>
          <p:spPr>
            <a:xfrm>
              <a:off x="313503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18"/>
            <p:cNvSpPr/>
            <p:nvPr/>
          </p:nvSpPr>
          <p:spPr>
            <a:xfrm>
              <a:off x="433011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18"/>
            <p:cNvSpPr/>
            <p:nvPr/>
          </p:nvSpPr>
          <p:spPr>
            <a:xfrm>
              <a:off x="552519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18"/>
            <p:cNvSpPr/>
            <p:nvPr/>
          </p:nvSpPr>
          <p:spPr>
            <a:xfrm>
              <a:off x="672027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18"/>
            <p:cNvSpPr/>
            <p:nvPr/>
          </p:nvSpPr>
          <p:spPr>
            <a:xfrm>
              <a:off x="791536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18"/>
            <p:cNvSpPr/>
            <p:nvPr/>
          </p:nvSpPr>
          <p:spPr>
            <a:xfrm>
              <a:off x="911044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18"/>
            <p:cNvSpPr/>
            <p:nvPr/>
          </p:nvSpPr>
          <p:spPr>
            <a:xfrm>
              <a:off x="1030552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18"/>
            <p:cNvSpPr/>
            <p:nvPr/>
          </p:nvSpPr>
          <p:spPr>
            <a:xfrm>
              <a:off x="8201254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18"/>
            <p:cNvSpPr/>
            <p:nvPr/>
          </p:nvSpPr>
          <p:spPr>
            <a:xfrm>
              <a:off x="8320767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18"/>
            <p:cNvSpPr/>
            <p:nvPr/>
          </p:nvSpPr>
          <p:spPr>
            <a:xfrm>
              <a:off x="8440281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18"/>
            <p:cNvSpPr/>
            <p:nvPr/>
          </p:nvSpPr>
          <p:spPr>
            <a:xfrm>
              <a:off x="8559794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18"/>
            <p:cNvSpPr/>
            <p:nvPr/>
          </p:nvSpPr>
          <p:spPr>
            <a:xfrm>
              <a:off x="8679308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18"/>
            <p:cNvSpPr/>
            <p:nvPr/>
          </p:nvSpPr>
          <p:spPr>
            <a:xfrm>
              <a:off x="8798821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18"/>
            <p:cNvSpPr/>
            <p:nvPr/>
          </p:nvSpPr>
          <p:spPr>
            <a:xfrm>
              <a:off x="313503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18"/>
            <p:cNvSpPr/>
            <p:nvPr/>
          </p:nvSpPr>
          <p:spPr>
            <a:xfrm>
              <a:off x="433011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18"/>
            <p:cNvSpPr/>
            <p:nvPr/>
          </p:nvSpPr>
          <p:spPr>
            <a:xfrm>
              <a:off x="552519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18"/>
            <p:cNvSpPr/>
            <p:nvPr/>
          </p:nvSpPr>
          <p:spPr>
            <a:xfrm>
              <a:off x="672027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18"/>
            <p:cNvSpPr/>
            <p:nvPr/>
          </p:nvSpPr>
          <p:spPr>
            <a:xfrm>
              <a:off x="791536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18"/>
            <p:cNvSpPr/>
            <p:nvPr/>
          </p:nvSpPr>
          <p:spPr>
            <a:xfrm>
              <a:off x="911044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18"/>
            <p:cNvSpPr/>
            <p:nvPr/>
          </p:nvSpPr>
          <p:spPr>
            <a:xfrm>
              <a:off x="1030552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18"/>
            <p:cNvSpPr/>
            <p:nvPr/>
          </p:nvSpPr>
          <p:spPr>
            <a:xfrm>
              <a:off x="8201254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18"/>
            <p:cNvSpPr/>
            <p:nvPr/>
          </p:nvSpPr>
          <p:spPr>
            <a:xfrm>
              <a:off x="8320767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18"/>
            <p:cNvSpPr/>
            <p:nvPr/>
          </p:nvSpPr>
          <p:spPr>
            <a:xfrm>
              <a:off x="8440281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18"/>
            <p:cNvSpPr/>
            <p:nvPr/>
          </p:nvSpPr>
          <p:spPr>
            <a:xfrm>
              <a:off x="8559794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18"/>
            <p:cNvSpPr/>
            <p:nvPr/>
          </p:nvSpPr>
          <p:spPr>
            <a:xfrm>
              <a:off x="8679308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18"/>
            <p:cNvSpPr/>
            <p:nvPr/>
          </p:nvSpPr>
          <p:spPr>
            <a:xfrm>
              <a:off x="8798821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18"/>
            <p:cNvSpPr/>
            <p:nvPr/>
          </p:nvSpPr>
          <p:spPr>
            <a:xfrm>
              <a:off x="313503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18"/>
            <p:cNvSpPr/>
            <p:nvPr/>
          </p:nvSpPr>
          <p:spPr>
            <a:xfrm>
              <a:off x="433011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18"/>
            <p:cNvSpPr/>
            <p:nvPr/>
          </p:nvSpPr>
          <p:spPr>
            <a:xfrm>
              <a:off x="552519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18"/>
            <p:cNvSpPr/>
            <p:nvPr/>
          </p:nvSpPr>
          <p:spPr>
            <a:xfrm>
              <a:off x="672027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18"/>
            <p:cNvSpPr/>
            <p:nvPr/>
          </p:nvSpPr>
          <p:spPr>
            <a:xfrm>
              <a:off x="791536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18"/>
            <p:cNvSpPr/>
            <p:nvPr/>
          </p:nvSpPr>
          <p:spPr>
            <a:xfrm>
              <a:off x="911044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18"/>
            <p:cNvSpPr/>
            <p:nvPr/>
          </p:nvSpPr>
          <p:spPr>
            <a:xfrm>
              <a:off x="1030552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18"/>
            <p:cNvSpPr/>
            <p:nvPr/>
          </p:nvSpPr>
          <p:spPr>
            <a:xfrm>
              <a:off x="8201254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18"/>
            <p:cNvSpPr/>
            <p:nvPr/>
          </p:nvSpPr>
          <p:spPr>
            <a:xfrm>
              <a:off x="8320767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18"/>
            <p:cNvSpPr/>
            <p:nvPr/>
          </p:nvSpPr>
          <p:spPr>
            <a:xfrm>
              <a:off x="8440281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18"/>
            <p:cNvSpPr/>
            <p:nvPr/>
          </p:nvSpPr>
          <p:spPr>
            <a:xfrm>
              <a:off x="8559794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18"/>
            <p:cNvSpPr/>
            <p:nvPr/>
          </p:nvSpPr>
          <p:spPr>
            <a:xfrm>
              <a:off x="8679308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18"/>
            <p:cNvSpPr/>
            <p:nvPr/>
          </p:nvSpPr>
          <p:spPr>
            <a:xfrm>
              <a:off x="8798821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18"/>
            <p:cNvSpPr/>
            <p:nvPr/>
          </p:nvSpPr>
          <p:spPr>
            <a:xfrm>
              <a:off x="313503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18"/>
            <p:cNvSpPr/>
            <p:nvPr/>
          </p:nvSpPr>
          <p:spPr>
            <a:xfrm>
              <a:off x="433011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18"/>
            <p:cNvSpPr/>
            <p:nvPr/>
          </p:nvSpPr>
          <p:spPr>
            <a:xfrm>
              <a:off x="552519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18"/>
            <p:cNvSpPr/>
            <p:nvPr/>
          </p:nvSpPr>
          <p:spPr>
            <a:xfrm>
              <a:off x="672027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18"/>
            <p:cNvSpPr/>
            <p:nvPr/>
          </p:nvSpPr>
          <p:spPr>
            <a:xfrm>
              <a:off x="791536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18"/>
            <p:cNvSpPr/>
            <p:nvPr/>
          </p:nvSpPr>
          <p:spPr>
            <a:xfrm>
              <a:off x="911044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18"/>
            <p:cNvSpPr/>
            <p:nvPr/>
          </p:nvSpPr>
          <p:spPr>
            <a:xfrm>
              <a:off x="1030552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18"/>
            <p:cNvSpPr/>
            <p:nvPr/>
          </p:nvSpPr>
          <p:spPr>
            <a:xfrm>
              <a:off x="8201254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18"/>
            <p:cNvSpPr/>
            <p:nvPr/>
          </p:nvSpPr>
          <p:spPr>
            <a:xfrm>
              <a:off x="8320767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18"/>
            <p:cNvSpPr/>
            <p:nvPr/>
          </p:nvSpPr>
          <p:spPr>
            <a:xfrm>
              <a:off x="8440281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18"/>
            <p:cNvSpPr/>
            <p:nvPr/>
          </p:nvSpPr>
          <p:spPr>
            <a:xfrm>
              <a:off x="8559794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18"/>
            <p:cNvSpPr/>
            <p:nvPr/>
          </p:nvSpPr>
          <p:spPr>
            <a:xfrm>
              <a:off x="8679308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18"/>
            <p:cNvSpPr/>
            <p:nvPr/>
          </p:nvSpPr>
          <p:spPr>
            <a:xfrm>
              <a:off x="8798821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18"/>
            <p:cNvSpPr/>
            <p:nvPr/>
          </p:nvSpPr>
          <p:spPr>
            <a:xfrm>
              <a:off x="313503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18"/>
            <p:cNvSpPr/>
            <p:nvPr/>
          </p:nvSpPr>
          <p:spPr>
            <a:xfrm>
              <a:off x="433011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18"/>
            <p:cNvSpPr/>
            <p:nvPr/>
          </p:nvSpPr>
          <p:spPr>
            <a:xfrm>
              <a:off x="552519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18"/>
            <p:cNvSpPr/>
            <p:nvPr/>
          </p:nvSpPr>
          <p:spPr>
            <a:xfrm>
              <a:off x="672027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18"/>
            <p:cNvSpPr/>
            <p:nvPr/>
          </p:nvSpPr>
          <p:spPr>
            <a:xfrm>
              <a:off x="791536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18"/>
            <p:cNvSpPr/>
            <p:nvPr/>
          </p:nvSpPr>
          <p:spPr>
            <a:xfrm>
              <a:off x="911044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18"/>
            <p:cNvSpPr/>
            <p:nvPr/>
          </p:nvSpPr>
          <p:spPr>
            <a:xfrm>
              <a:off x="1030552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18"/>
            <p:cNvSpPr/>
            <p:nvPr/>
          </p:nvSpPr>
          <p:spPr>
            <a:xfrm>
              <a:off x="8201254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18"/>
            <p:cNvSpPr/>
            <p:nvPr/>
          </p:nvSpPr>
          <p:spPr>
            <a:xfrm>
              <a:off x="8320767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18"/>
            <p:cNvSpPr/>
            <p:nvPr/>
          </p:nvSpPr>
          <p:spPr>
            <a:xfrm>
              <a:off x="8440281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18"/>
            <p:cNvSpPr/>
            <p:nvPr/>
          </p:nvSpPr>
          <p:spPr>
            <a:xfrm>
              <a:off x="8559794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18"/>
            <p:cNvSpPr/>
            <p:nvPr/>
          </p:nvSpPr>
          <p:spPr>
            <a:xfrm>
              <a:off x="8679308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18"/>
            <p:cNvSpPr/>
            <p:nvPr/>
          </p:nvSpPr>
          <p:spPr>
            <a:xfrm>
              <a:off x="8798821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18"/>
            <p:cNvSpPr/>
            <p:nvPr/>
          </p:nvSpPr>
          <p:spPr>
            <a:xfrm>
              <a:off x="313503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18"/>
            <p:cNvSpPr/>
            <p:nvPr/>
          </p:nvSpPr>
          <p:spPr>
            <a:xfrm>
              <a:off x="433011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18"/>
            <p:cNvSpPr/>
            <p:nvPr/>
          </p:nvSpPr>
          <p:spPr>
            <a:xfrm>
              <a:off x="552519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18"/>
            <p:cNvSpPr/>
            <p:nvPr/>
          </p:nvSpPr>
          <p:spPr>
            <a:xfrm>
              <a:off x="672027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18"/>
            <p:cNvSpPr/>
            <p:nvPr/>
          </p:nvSpPr>
          <p:spPr>
            <a:xfrm>
              <a:off x="791536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18"/>
            <p:cNvSpPr/>
            <p:nvPr/>
          </p:nvSpPr>
          <p:spPr>
            <a:xfrm>
              <a:off x="911044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18"/>
            <p:cNvSpPr/>
            <p:nvPr/>
          </p:nvSpPr>
          <p:spPr>
            <a:xfrm>
              <a:off x="1030552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18"/>
            <p:cNvSpPr/>
            <p:nvPr/>
          </p:nvSpPr>
          <p:spPr>
            <a:xfrm>
              <a:off x="8201254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18"/>
            <p:cNvSpPr/>
            <p:nvPr/>
          </p:nvSpPr>
          <p:spPr>
            <a:xfrm>
              <a:off x="8320767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18"/>
            <p:cNvSpPr/>
            <p:nvPr/>
          </p:nvSpPr>
          <p:spPr>
            <a:xfrm>
              <a:off x="8440281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18"/>
            <p:cNvSpPr/>
            <p:nvPr/>
          </p:nvSpPr>
          <p:spPr>
            <a:xfrm>
              <a:off x="8559794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18"/>
            <p:cNvSpPr/>
            <p:nvPr/>
          </p:nvSpPr>
          <p:spPr>
            <a:xfrm>
              <a:off x="8679308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18"/>
            <p:cNvSpPr/>
            <p:nvPr/>
          </p:nvSpPr>
          <p:spPr>
            <a:xfrm>
              <a:off x="8798821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18"/>
            <p:cNvSpPr/>
            <p:nvPr/>
          </p:nvSpPr>
          <p:spPr>
            <a:xfrm>
              <a:off x="313503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18"/>
            <p:cNvSpPr/>
            <p:nvPr/>
          </p:nvSpPr>
          <p:spPr>
            <a:xfrm>
              <a:off x="433011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18"/>
            <p:cNvSpPr/>
            <p:nvPr/>
          </p:nvSpPr>
          <p:spPr>
            <a:xfrm>
              <a:off x="552519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18"/>
            <p:cNvSpPr/>
            <p:nvPr/>
          </p:nvSpPr>
          <p:spPr>
            <a:xfrm>
              <a:off x="672027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18"/>
            <p:cNvSpPr/>
            <p:nvPr/>
          </p:nvSpPr>
          <p:spPr>
            <a:xfrm>
              <a:off x="791536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18"/>
            <p:cNvSpPr/>
            <p:nvPr/>
          </p:nvSpPr>
          <p:spPr>
            <a:xfrm>
              <a:off x="911044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18"/>
            <p:cNvSpPr/>
            <p:nvPr/>
          </p:nvSpPr>
          <p:spPr>
            <a:xfrm>
              <a:off x="1030552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18"/>
            <p:cNvSpPr/>
            <p:nvPr/>
          </p:nvSpPr>
          <p:spPr>
            <a:xfrm>
              <a:off x="8201254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18"/>
            <p:cNvSpPr/>
            <p:nvPr/>
          </p:nvSpPr>
          <p:spPr>
            <a:xfrm>
              <a:off x="8320767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18"/>
            <p:cNvSpPr/>
            <p:nvPr/>
          </p:nvSpPr>
          <p:spPr>
            <a:xfrm>
              <a:off x="8440281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18"/>
            <p:cNvSpPr/>
            <p:nvPr/>
          </p:nvSpPr>
          <p:spPr>
            <a:xfrm>
              <a:off x="8559794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18"/>
            <p:cNvSpPr/>
            <p:nvPr/>
          </p:nvSpPr>
          <p:spPr>
            <a:xfrm>
              <a:off x="8679308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18"/>
            <p:cNvSpPr/>
            <p:nvPr/>
          </p:nvSpPr>
          <p:spPr>
            <a:xfrm>
              <a:off x="8798821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18"/>
            <p:cNvSpPr/>
            <p:nvPr/>
          </p:nvSpPr>
          <p:spPr>
            <a:xfrm>
              <a:off x="313503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18"/>
            <p:cNvSpPr/>
            <p:nvPr/>
          </p:nvSpPr>
          <p:spPr>
            <a:xfrm>
              <a:off x="433011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18"/>
            <p:cNvSpPr/>
            <p:nvPr/>
          </p:nvSpPr>
          <p:spPr>
            <a:xfrm>
              <a:off x="552519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18"/>
            <p:cNvSpPr/>
            <p:nvPr/>
          </p:nvSpPr>
          <p:spPr>
            <a:xfrm>
              <a:off x="672027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18"/>
            <p:cNvSpPr/>
            <p:nvPr/>
          </p:nvSpPr>
          <p:spPr>
            <a:xfrm>
              <a:off x="791536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18"/>
            <p:cNvSpPr/>
            <p:nvPr/>
          </p:nvSpPr>
          <p:spPr>
            <a:xfrm>
              <a:off x="911044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18"/>
            <p:cNvSpPr/>
            <p:nvPr/>
          </p:nvSpPr>
          <p:spPr>
            <a:xfrm>
              <a:off x="1030552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18"/>
            <p:cNvSpPr/>
            <p:nvPr/>
          </p:nvSpPr>
          <p:spPr>
            <a:xfrm>
              <a:off x="8201254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18"/>
            <p:cNvSpPr/>
            <p:nvPr/>
          </p:nvSpPr>
          <p:spPr>
            <a:xfrm>
              <a:off x="8320767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18"/>
            <p:cNvSpPr/>
            <p:nvPr/>
          </p:nvSpPr>
          <p:spPr>
            <a:xfrm>
              <a:off x="8440281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18"/>
            <p:cNvSpPr/>
            <p:nvPr/>
          </p:nvSpPr>
          <p:spPr>
            <a:xfrm>
              <a:off x="8559794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18"/>
            <p:cNvSpPr/>
            <p:nvPr/>
          </p:nvSpPr>
          <p:spPr>
            <a:xfrm>
              <a:off x="8679308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18"/>
            <p:cNvSpPr/>
            <p:nvPr/>
          </p:nvSpPr>
          <p:spPr>
            <a:xfrm>
              <a:off x="8798821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9" name="Google Shape;13119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_3">
    <p:spTree>
      <p:nvGrpSpPr>
        <p:cNvPr id="1" name="Shape 13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1" name="Google Shape;13121;p19"/>
          <p:cNvSpPr txBox="1">
            <a:spLocks noGrp="1"/>
          </p:cNvSpPr>
          <p:nvPr>
            <p:ph type="title"/>
          </p:nvPr>
        </p:nvSpPr>
        <p:spPr>
          <a:xfrm>
            <a:off x="720000" y="1674523"/>
            <a:ext cx="2301600" cy="457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22" name="Google Shape;13122;p19"/>
          <p:cNvSpPr txBox="1">
            <a:spLocks noGrp="1"/>
          </p:cNvSpPr>
          <p:nvPr>
            <p:ph type="subTitle" idx="1"/>
          </p:nvPr>
        </p:nvSpPr>
        <p:spPr>
          <a:xfrm>
            <a:off x="720000" y="2126021"/>
            <a:ext cx="230160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3" name="Google Shape;13123;p19"/>
          <p:cNvSpPr txBox="1">
            <a:spLocks noGrp="1"/>
          </p:cNvSpPr>
          <p:nvPr>
            <p:ph type="title" idx="2"/>
          </p:nvPr>
        </p:nvSpPr>
        <p:spPr>
          <a:xfrm>
            <a:off x="720000" y="3203855"/>
            <a:ext cx="2301600" cy="457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24" name="Google Shape;13124;p19"/>
          <p:cNvSpPr txBox="1">
            <a:spLocks noGrp="1"/>
          </p:cNvSpPr>
          <p:nvPr>
            <p:ph type="subTitle" idx="3"/>
          </p:nvPr>
        </p:nvSpPr>
        <p:spPr>
          <a:xfrm>
            <a:off x="720000" y="3655353"/>
            <a:ext cx="230160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5" name="Google Shape;13125;p19"/>
          <p:cNvSpPr txBox="1">
            <a:spLocks noGrp="1"/>
          </p:cNvSpPr>
          <p:nvPr>
            <p:ph type="title" idx="4"/>
          </p:nvPr>
        </p:nvSpPr>
        <p:spPr>
          <a:xfrm>
            <a:off x="3421244" y="3203855"/>
            <a:ext cx="2301600" cy="457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26" name="Google Shape;13126;p19"/>
          <p:cNvSpPr txBox="1">
            <a:spLocks noGrp="1"/>
          </p:cNvSpPr>
          <p:nvPr>
            <p:ph type="subTitle" idx="5"/>
          </p:nvPr>
        </p:nvSpPr>
        <p:spPr>
          <a:xfrm>
            <a:off x="3421244" y="3655353"/>
            <a:ext cx="230160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7" name="Google Shape;13127;p19"/>
          <p:cNvSpPr txBox="1">
            <a:spLocks noGrp="1"/>
          </p:cNvSpPr>
          <p:nvPr>
            <p:ph type="title" idx="6"/>
          </p:nvPr>
        </p:nvSpPr>
        <p:spPr>
          <a:xfrm>
            <a:off x="3421244" y="1674523"/>
            <a:ext cx="2301600" cy="457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28" name="Google Shape;13128;p19"/>
          <p:cNvSpPr txBox="1">
            <a:spLocks noGrp="1"/>
          </p:cNvSpPr>
          <p:nvPr>
            <p:ph type="subTitle" idx="7"/>
          </p:nvPr>
        </p:nvSpPr>
        <p:spPr>
          <a:xfrm>
            <a:off x="3421244" y="2126021"/>
            <a:ext cx="230160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9" name="Google Shape;13129;p19"/>
          <p:cNvSpPr txBox="1">
            <a:spLocks noGrp="1"/>
          </p:cNvSpPr>
          <p:nvPr>
            <p:ph type="title" idx="8"/>
          </p:nvPr>
        </p:nvSpPr>
        <p:spPr>
          <a:xfrm>
            <a:off x="6122487" y="3203855"/>
            <a:ext cx="2301600" cy="457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30" name="Google Shape;13130;p19"/>
          <p:cNvSpPr txBox="1">
            <a:spLocks noGrp="1"/>
          </p:cNvSpPr>
          <p:nvPr>
            <p:ph type="subTitle" idx="9"/>
          </p:nvPr>
        </p:nvSpPr>
        <p:spPr>
          <a:xfrm>
            <a:off x="6122487" y="3655353"/>
            <a:ext cx="230160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1" name="Google Shape;13131;p19"/>
          <p:cNvSpPr txBox="1">
            <a:spLocks noGrp="1"/>
          </p:cNvSpPr>
          <p:nvPr>
            <p:ph type="title" idx="13"/>
          </p:nvPr>
        </p:nvSpPr>
        <p:spPr>
          <a:xfrm>
            <a:off x="6122487" y="1674523"/>
            <a:ext cx="2301600" cy="457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32" name="Google Shape;13132;p19"/>
          <p:cNvSpPr txBox="1">
            <a:spLocks noGrp="1"/>
          </p:cNvSpPr>
          <p:nvPr>
            <p:ph type="subTitle" idx="14"/>
          </p:nvPr>
        </p:nvSpPr>
        <p:spPr>
          <a:xfrm>
            <a:off x="6122487" y="2126021"/>
            <a:ext cx="2301600" cy="4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3" name="Google Shape;13133;p19"/>
          <p:cNvSpPr txBox="1">
            <a:spLocks noGrp="1"/>
          </p:cNvSpPr>
          <p:nvPr>
            <p:ph type="title" idx="15"/>
          </p:nvPr>
        </p:nvSpPr>
        <p:spPr>
          <a:xfrm>
            <a:off x="720025" y="368725"/>
            <a:ext cx="7704000" cy="5760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134" name="Google Shape;13134;p19"/>
          <p:cNvGrpSpPr/>
          <p:nvPr/>
        </p:nvGrpSpPr>
        <p:grpSpPr>
          <a:xfrm>
            <a:off x="313503" y="376409"/>
            <a:ext cx="8516819" cy="562035"/>
            <a:chOff x="313503" y="376409"/>
            <a:chExt cx="8516819" cy="562035"/>
          </a:xfrm>
        </p:grpSpPr>
        <p:sp>
          <p:nvSpPr>
            <p:cNvPr id="13135" name="Google Shape;13135;p19"/>
            <p:cNvSpPr/>
            <p:nvPr/>
          </p:nvSpPr>
          <p:spPr>
            <a:xfrm>
              <a:off x="313503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19"/>
            <p:cNvSpPr/>
            <p:nvPr/>
          </p:nvSpPr>
          <p:spPr>
            <a:xfrm>
              <a:off x="43301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19"/>
            <p:cNvSpPr/>
            <p:nvPr/>
          </p:nvSpPr>
          <p:spPr>
            <a:xfrm>
              <a:off x="552519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19"/>
            <p:cNvSpPr/>
            <p:nvPr/>
          </p:nvSpPr>
          <p:spPr>
            <a:xfrm>
              <a:off x="672027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19"/>
            <p:cNvSpPr/>
            <p:nvPr/>
          </p:nvSpPr>
          <p:spPr>
            <a:xfrm>
              <a:off x="844028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19"/>
            <p:cNvSpPr/>
            <p:nvPr/>
          </p:nvSpPr>
          <p:spPr>
            <a:xfrm>
              <a:off x="8559794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19"/>
            <p:cNvSpPr/>
            <p:nvPr/>
          </p:nvSpPr>
          <p:spPr>
            <a:xfrm>
              <a:off x="8679308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19"/>
            <p:cNvSpPr/>
            <p:nvPr/>
          </p:nvSpPr>
          <p:spPr>
            <a:xfrm>
              <a:off x="879882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19"/>
            <p:cNvSpPr/>
            <p:nvPr/>
          </p:nvSpPr>
          <p:spPr>
            <a:xfrm>
              <a:off x="313503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19"/>
            <p:cNvSpPr/>
            <p:nvPr/>
          </p:nvSpPr>
          <p:spPr>
            <a:xfrm>
              <a:off x="43301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19"/>
            <p:cNvSpPr/>
            <p:nvPr/>
          </p:nvSpPr>
          <p:spPr>
            <a:xfrm>
              <a:off x="552519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19"/>
            <p:cNvSpPr/>
            <p:nvPr/>
          </p:nvSpPr>
          <p:spPr>
            <a:xfrm>
              <a:off x="672027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19"/>
            <p:cNvSpPr/>
            <p:nvPr/>
          </p:nvSpPr>
          <p:spPr>
            <a:xfrm>
              <a:off x="844028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19"/>
            <p:cNvSpPr/>
            <p:nvPr/>
          </p:nvSpPr>
          <p:spPr>
            <a:xfrm>
              <a:off x="8559794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19"/>
            <p:cNvSpPr/>
            <p:nvPr/>
          </p:nvSpPr>
          <p:spPr>
            <a:xfrm>
              <a:off x="8679308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19"/>
            <p:cNvSpPr/>
            <p:nvPr/>
          </p:nvSpPr>
          <p:spPr>
            <a:xfrm>
              <a:off x="879882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19"/>
            <p:cNvSpPr/>
            <p:nvPr/>
          </p:nvSpPr>
          <p:spPr>
            <a:xfrm>
              <a:off x="313503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19"/>
            <p:cNvSpPr/>
            <p:nvPr/>
          </p:nvSpPr>
          <p:spPr>
            <a:xfrm>
              <a:off x="43301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19"/>
            <p:cNvSpPr/>
            <p:nvPr/>
          </p:nvSpPr>
          <p:spPr>
            <a:xfrm>
              <a:off x="552519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19"/>
            <p:cNvSpPr/>
            <p:nvPr/>
          </p:nvSpPr>
          <p:spPr>
            <a:xfrm>
              <a:off x="672027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19"/>
            <p:cNvSpPr/>
            <p:nvPr/>
          </p:nvSpPr>
          <p:spPr>
            <a:xfrm>
              <a:off x="844028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19"/>
            <p:cNvSpPr/>
            <p:nvPr/>
          </p:nvSpPr>
          <p:spPr>
            <a:xfrm>
              <a:off x="8559794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19"/>
            <p:cNvSpPr/>
            <p:nvPr/>
          </p:nvSpPr>
          <p:spPr>
            <a:xfrm>
              <a:off x="8679308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19"/>
            <p:cNvSpPr/>
            <p:nvPr/>
          </p:nvSpPr>
          <p:spPr>
            <a:xfrm>
              <a:off x="879882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19"/>
            <p:cNvSpPr/>
            <p:nvPr/>
          </p:nvSpPr>
          <p:spPr>
            <a:xfrm>
              <a:off x="313503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19"/>
            <p:cNvSpPr/>
            <p:nvPr/>
          </p:nvSpPr>
          <p:spPr>
            <a:xfrm>
              <a:off x="43301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19"/>
            <p:cNvSpPr/>
            <p:nvPr/>
          </p:nvSpPr>
          <p:spPr>
            <a:xfrm>
              <a:off x="552519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19"/>
            <p:cNvSpPr/>
            <p:nvPr/>
          </p:nvSpPr>
          <p:spPr>
            <a:xfrm>
              <a:off x="672027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19"/>
            <p:cNvSpPr/>
            <p:nvPr/>
          </p:nvSpPr>
          <p:spPr>
            <a:xfrm>
              <a:off x="844028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19"/>
            <p:cNvSpPr/>
            <p:nvPr/>
          </p:nvSpPr>
          <p:spPr>
            <a:xfrm>
              <a:off x="8559794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19"/>
            <p:cNvSpPr/>
            <p:nvPr/>
          </p:nvSpPr>
          <p:spPr>
            <a:xfrm>
              <a:off x="8679308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19"/>
            <p:cNvSpPr/>
            <p:nvPr/>
          </p:nvSpPr>
          <p:spPr>
            <a:xfrm>
              <a:off x="879882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19"/>
            <p:cNvSpPr/>
            <p:nvPr/>
          </p:nvSpPr>
          <p:spPr>
            <a:xfrm>
              <a:off x="313503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19"/>
            <p:cNvSpPr/>
            <p:nvPr/>
          </p:nvSpPr>
          <p:spPr>
            <a:xfrm>
              <a:off x="43301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19"/>
            <p:cNvSpPr/>
            <p:nvPr/>
          </p:nvSpPr>
          <p:spPr>
            <a:xfrm>
              <a:off x="552519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19"/>
            <p:cNvSpPr/>
            <p:nvPr/>
          </p:nvSpPr>
          <p:spPr>
            <a:xfrm>
              <a:off x="672027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19"/>
            <p:cNvSpPr/>
            <p:nvPr/>
          </p:nvSpPr>
          <p:spPr>
            <a:xfrm>
              <a:off x="844028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19"/>
            <p:cNvSpPr/>
            <p:nvPr/>
          </p:nvSpPr>
          <p:spPr>
            <a:xfrm>
              <a:off x="8559794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19"/>
            <p:cNvSpPr/>
            <p:nvPr/>
          </p:nvSpPr>
          <p:spPr>
            <a:xfrm>
              <a:off x="8679308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19"/>
            <p:cNvSpPr/>
            <p:nvPr/>
          </p:nvSpPr>
          <p:spPr>
            <a:xfrm>
              <a:off x="879882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19"/>
            <p:cNvSpPr/>
            <p:nvPr/>
          </p:nvSpPr>
          <p:spPr>
            <a:xfrm>
              <a:off x="313503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19"/>
            <p:cNvSpPr/>
            <p:nvPr/>
          </p:nvSpPr>
          <p:spPr>
            <a:xfrm>
              <a:off x="43301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19"/>
            <p:cNvSpPr/>
            <p:nvPr/>
          </p:nvSpPr>
          <p:spPr>
            <a:xfrm>
              <a:off x="552519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19"/>
            <p:cNvSpPr/>
            <p:nvPr/>
          </p:nvSpPr>
          <p:spPr>
            <a:xfrm>
              <a:off x="672027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19"/>
            <p:cNvSpPr/>
            <p:nvPr/>
          </p:nvSpPr>
          <p:spPr>
            <a:xfrm>
              <a:off x="844028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19"/>
            <p:cNvSpPr/>
            <p:nvPr/>
          </p:nvSpPr>
          <p:spPr>
            <a:xfrm>
              <a:off x="8559794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19"/>
            <p:cNvSpPr/>
            <p:nvPr/>
          </p:nvSpPr>
          <p:spPr>
            <a:xfrm>
              <a:off x="8679308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19"/>
            <p:cNvSpPr/>
            <p:nvPr/>
          </p:nvSpPr>
          <p:spPr>
            <a:xfrm>
              <a:off x="879882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3" name="Google Shape;1318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">
    <p:spTree>
      <p:nvGrpSpPr>
        <p:cNvPr id="1" name="Shape 13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5" name="Google Shape;13185;p20"/>
          <p:cNvSpPr txBox="1">
            <a:spLocks noGrp="1"/>
          </p:cNvSpPr>
          <p:nvPr>
            <p:ph type="title"/>
          </p:nvPr>
        </p:nvSpPr>
        <p:spPr>
          <a:xfrm>
            <a:off x="1820281" y="1620050"/>
            <a:ext cx="2409300" cy="4572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86" name="Google Shape;13186;p20"/>
          <p:cNvSpPr txBox="1">
            <a:spLocks noGrp="1"/>
          </p:cNvSpPr>
          <p:nvPr>
            <p:ph type="subTitle" idx="1"/>
          </p:nvPr>
        </p:nvSpPr>
        <p:spPr>
          <a:xfrm>
            <a:off x="1820281" y="2077250"/>
            <a:ext cx="24093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87" name="Google Shape;13187;p20"/>
          <p:cNvSpPr txBox="1">
            <a:spLocks noGrp="1"/>
          </p:cNvSpPr>
          <p:nvPr>
            <p:ph type="title" idx="2"/>
          </p:nvPr>
        </p:nvSpPr>
        <p:spPr>
          <a:xfrm>
            <a:off x="5777829" y="1620050"/>
            <a:ext cx="2409300" cy="4572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88" name="Google Shape;13188;p20"/>
          <p:cNvSpPr txBox="1">
            <a:spLocks noGrp="1"/>
          </p:cNvSpPr>
          <p:nvPr>
            <p:ph type="subTitle" idx="3"/>
          </p:nvPr>
        </p:nvSpPr>
        <p:spPr>
          <a:xfrm>
            <a:off x="5777824" y="2077250"/>
            <a:ext cx="24093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89" name="Google Shape;13189;p20"/>
          <p:cNvSpPr txBox="1">
            <a:spLocks noGrp="1"/>
          </p:cNvSpPr>
          <p:nvPr>
            <p:ph type="title" idx="4"/>
          </p:nvPr>
        </p:nvSpPr>
        <p:spPr>
          <a:xfrm>
            <a:off x="1820281" y="3204050"/>
            <a:ext cx="2409300" cy="4572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90" name="Google Shape;13190;p20"/>
          <p:cNvSpPr txBox="1">
            <a:spLocks noGrp="1"/>
          </p:cNvSpPr>
          <p:nvPr>
            <p:ph type="subTitle" idx="5"/>
          </p:nvPr>
        </p:nvSpPr>
        <p:spPr>
          <a:xfrm>
            <a:off x="1820281" y="3661250"/>
            <a:ext cx="24093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91" name="Google Shape;13191;p20"/>
          <p:cNvSpPr txBox="1">
            <a:spLocks noGrp="1"/>
          </p:cNvSpPr>
          <p:nvPr>
            <p:ph type="title" idx="6"/>
          </p:nvPr>
        </p:nvSpPr>
        <p:spPr>
          <a:xfrm>
            <a:off x="5777829" y="3204050"/>
            <a:ext cx="2409300" cy="4572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92" name="Google Shape;13192;p20"/>
          <p:cNvSpPr txBox="1">
            <a:spLocks noGrp="1"/>
          </p:cNvSpPr>
          <p:nvPr>
            <p:ph type="subTitle" idx="7"/>
          </p:nvPr>
        </p:nvSpPr>
        <p:spPr>
          <a:xfrm>
            <a:off x="5777824" y="3661250"/>
            <a:ext cx="2409300" cy="66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93" name="Google Shape;13193;p20"/>
          <p:cNvSpPr txBox="1">
            <a:spLocks noGrp="1"/>
          </p:cNvSpPr>
          <p:nvPr>
            <p:ph type="title" idx="8"/>
          </p:nvPr>
        </p:nvSpPr>
        <p:spPr>
          <a:xfrm>
            <a:off x="720100" y="368725"/>
            <a:ext cx="7704000" cy="5760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194" name="Google Shape;13194;p20"/>
          <p:cNvGrpSpPr/>
          <p:nvPr/>
        </p:nvGrpSpPr>
        <p:grpSpPr>
          <a:xfrm>
            <a:off x="313503" y="376409"/>
            <a:ext cx="8516819" cy="562035"/>
            <a:chOff x="313503" y="376409"/>
            <a:chExt cx="8516819" cy="562035"/>
          </a:xfrm>
        </p:grpSpPr>
        <p:sp>
          <p:nvSpPr>
            <p:cNvPr id="13195" name="Google Shape;13195;p20"/>
            <p:cNvSpPr/>
            <p:nvPr/>
          </p:nvSpPr>
          <p:spPr>
            <a:xfrm>
              <a:off x="313503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20"/>
            <p:cNvSpPr/>
            <p:nvPr/>
          </p:nvSpPr>
          <p:spPr>
            <a:xfrm>
              <a:off x="43301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20"/>
            <p:cNvSpPr/>
            <p:nvPr/>
          </p:nvSpPr>
          <p:spPr>
            <a:xfrm>
              <a:off x="552519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20"/>
            <p:cNvSpPr/>
            <p:nvPr/>
          </p:nvSpPr>
          <p:spPr>
            <a:xfrm>
              <a:off x="672027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20"/>
            <p:cNvSpPr/>
            <p:nvPr/>
          </p:nvSpPr>
          <p:spPr>
            <a:xfrm>
              <a:off x="844028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20"/>
            <p:cNvSpPr/>
            <p:nvPr/>
          </p:nvSpPr>
          <p:spPr>
            <a:xfrm>
              <a:off x="8559794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20"/>
            <p:cNvSpPr/>
            <p:nvPr/>
          </p:nvSpPr>
          <p:spPr>
            <a:xfrm>
              <a:off x="8679308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20"/>
            <p:cNvSpPr/>
            <p:nvPr/>
          </p:nvSpPr>
          <p:spPr>
            <a:xfrm>
              <a:off x="879882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20"/>
            <p:cNvSpPr/>
            <p:nvPr/>
          </p:nvSpPr>
          <p:spPr>
            <a:xfrm>
              <a:off x="313503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20"/>
            <p:cNvSpPr/>
            <p:nvPr/>
          </p:nvSpPr>
          <p:spPr>
            <a:xfrm>
              <a:off x="43301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20"/>
            <p:cNvSpPr/>
            <p:nvPr/>
          </p:nvSpPr>
          <p:spPr>
            <a:xfrm>
              <a:off x="552519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20"/>
            <p:cNvSpPr/>
            <p:nvPr/>
          </p:nvSpPr>
          <p:spPr>
            <a:xfrm>
              <a:off x="672027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20"/>
            <p:cNvSpPr/>
            <p:nvPr/>
          </p:nvSpPr>
          <p:spPr>
            <a:xfrm>
              <a:off x="844028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20"/>
            <p:cNvSpPr/>
            <p:nvPr/>
          </p:nvSpPr>
          <p:spPr>
            <a:xfrm>
              <a:off x="8559794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20"/>
            <p:cNvSpPr/>
            <p:nvPr/>
          </p:nvSpPr>
          <p:spPr>
            <a:xfrm>
              <a:off x="8679308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20"/>
            <p:cNvSpPr/>
            <p:nvPr/>
          </p:nvSpPr>
          <p:spPr>
            <a:xfrm>
              <a:off x="879882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20"/>
            <p:cNvSpPr/>
            <p:nvPr/>
          </p:nvSpPr>
          <p:spPr>
            <a:xfrm>
              <a:off x="313503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20"/>
            <p:cNvSpPr/>
            <p:nvPr/>
          </p:nvSpPr>
          <p:spPr>
            <a:xfrm>
              <a:off x="43301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20"/>
            <p:cNvSpPr/>
            <p:nvPr/>
          </p:nvSpPr>
          <p:spPr>
            <a:xfrm>
              <a:off x="552519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20"/>
            <p:cNvSpPr/>
            <p:nvPr/>
          </p:nvSpPr>
          <p:spPr>
            <a:xfrm>
              <a:off x="672027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20"/>
            <p:cNvSpPr/>
            <p:nvPr/>
          </p:nvSpPr>
          <p:spPr>
            <a:xfrm>
              <a:off x="844028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20"/>
            <p:cNvSpPr/>
            <p:nvPr/>
          </p:nvSpPr>
          <p:spPr>
            <a:xfrm>
              <a:off x="8559794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20"/>
            <p:cNvSpPr/>
            <p:nvPr/>
          </p:nvSpPr>
          <p:spPr>
            <a:xfrm>
              <a:off x="8679308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20"/>
            <p:cNvSpPr/>
            <p:nvPr/>
          </p:nvSpPr>
          <p:spPr>
            <a:xfrm>
              <a:off x="879882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20"/>
            <p:cNvSpPr/>
            <p:nvPr/>
          </p:nvSpPr>
          <p:spPr>
            <a:xfrm>
              <a:off x="313503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20"/>
            <p:cNvSpPr/>
            <p:nvPr/>
          </p:nvSpPr>
          <p:spPr>
            <a:xfrm>
              <a:off x="43301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20"/>
            <p:cNvSpPr/>
            <p:nvPr/>
          </p:nvSpPr>
          <p:spPr>
            <a:xfrm>
              <a:off x="552519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20"/>
            <p:cNvSpPr/>
            <p:nvPr/>
          </p:nvSpPr>
          <p:spPr>
            <a:xfrm>
              <a:off x="672027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20"/>
            <p:cNvSpPr/>
            <p:nvPr/>
          </p:nvSpPr>
          <p:spPr>
            <a:xfrm>
              <a:off x="844028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20"/>
            <p:cNvSpPr/>
            <p:nvPr/>
          </p:nvSpPr>
          <p:spPr>
            <a:xfrm>
              <a:off x="8559794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20"/>
            <p:cNvSpPr/>
            <p:nvPr/>
          </p:nvSpPr>
          <p:spPr>
            <a:xfrm>
              <a:off x="8679308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20"/>
            <p:cNvSpPr/>
            <p:nvPr/>
          </p:nvSpPr>
          <p:spPr>
            <a:xfrm>
              <a:off x="879882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20"/>
            <p:cNvSpPr/>
            <p:nvPr/>
          </p:nvSpPr>
          <p:spPr>
            <a:xfrm>
              <a:off x="313503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20"/>
            <p:cNvSpPr/>
            <p:nvPr/>
          </p:nvSpPr>
          <p:spPr>
            <a:xfrm>
              <a:off x="43301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20"/>
            <p:cNvSpPr/>
            <p:nvPr/>
          </p:nvSpPr>
          <p:spPr>
            <a:xfrm>
              <a:off x="552519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20"/>
            <p:cNvSpPr/>
            <p:nvPr/>
          </p:nvSpPr>
          <p:spPr>
            <a:xfrm>
              <a:off x="672027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20"/>
            <p:cNvSpPr/>
            <p:nvPr/>
          </p:nvSpPr>
          <p:spPr>
            <a:xfrm>
              <a:off x="844028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20"/>
            <p:cNvSpPr/>
            <p:nvPr/>
          </p:nvSpPr>
          <p:spPr>
            <a:xfrm>
              <a:off x="8559794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20"/>
            <p:cNvSpPr/>
            <p:nvPr/>
          </p:nvSpPr>
          <p:spPr>
            <a:xfrm>
              <a:off x="8679308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20"/>
            <p:cNvSpPr/>
            <p:nvPr/>
          </p:nvSpPr>
          <p:spPr>
            <a:xfrm>
              <a:off x="879882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20"/>
            <p:cNvSpPr/>
            <p:nvPr/>
          </p:nvSpPr>
          <p:spPr>
            <a:xfrm>
              <a:off x="313503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20"/>
            <p:cNvSpPr/>
            <p:nvPr/>
          </p:nvSpPr>
          <p:spPr>
            <a:xfrm>
              <a:off x="43301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20"/>
            <p:cNvSpPr/>
            <p:nvPr/>
          </p:nvSpPr>
          <p:spPr>
            <a:xfrm>
              <a:off x="552519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20"/>
            <p:cNvSpPr/>
            <p:nvPr/>
          </p:nvSpPr>
          <p:spPr>
            <a:xfrm>
              <a:off x="672027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20"/>
            <p:cNvSpPr/>
            <p:nvPr/>
          </p:nvSpPr>
          <p:spPr>
            <a:xfrm>
              <a:off x="844028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20"/>
            <p:cNvSpPr/>
            <p:nvPr/>
          </p:nvSpPr>
          <p:spPr>
            <a:xfrm>
              <a:off x="8559794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20"/>
            <p:cNvSpPr/>
            <p:nvPr/>
          </p:nvSpPr>
          <p:spPr>
            <a:xfrm>
              <a:off x="8679308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20"/>
            <p:cNvSpPr/>
            <p:nvPr/>
          </p:nvSpPr>
          <p:spPr>
            <a:xfrm>
              <a:off x="879882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43" name="Google Shape;13243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_1">
    <p:spTree>
      <p:nvGrpSpPr>
        <p:cNvPr id="1" name="Shape 1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5" name="Google Shape;13245;p21"/>
          <p:cNvSpPr txBox="1">
            <a:spLocks noGrp="1"/>
          </p:cNvSpPr>
          <p:nvPr>
            <p:ph type="ctrTitle"/>
          </p:nvPr>
        </p:nvSpPr>
        <p:spPr>
          <a:xfrm>
            <a:off x="2429950" y="540000"/>
            <a:ext cx="4284000" cy="9978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3246" name="Google Shape;13246;p21"/>
          <p:cNvGrpSpPr/>
          <p:nvPr/>
        </p:nvGrpSpPr>
        <p:grpSpPr>
          <a:xfrm>
            <a:off x="313503" y="540001"/>
            <a:ext cx="8516819" cy="4063568"/>
            <a:chOff x="313503" y="540001"/>
            <a:chExt cx="8516819" cy="4063568"/>
          </a:xfrm>
        </p:grpSpPr>
        <p:sp>
          <p:nvSpPr>
            <p:cNvPr id="13247" name="Google Shape;13247;p21"/>
            <p:cNvSpPr/>
            <p:nvPr/>
          </p:nvSpPr>
          <p:spPr>
            <a:xfrm>
              <a:off x="313503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21"/>
            <p:cNvSpPr/>
            <p:nvPr/>
          </p:nvSpPr>
          <p:spPr>
            <a:xfrm>
              <a:off x="433011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21"/>
            <p:cNvSpPr/>
            <p:nvPr/>
          </p:nvSpPr>
          <p:spPr>
            <a:xfrm>
              <a:off x="552519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21"/>
            <p:cNvSpPr/>
            <p:nvPr/>
          </p:nvSpPr>
          <p:spPr>
            <a:xfrm>
              <a:off x="672027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21"/>
            <p:cNvSpPr/>
            <p:nvPr/>
          </p:nvSpPr>
          <p:spPr>
            <a:xfrm>
              <a:off x="791536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21"/>
            <p:cNvSpPr/>
            <p:nvPr/>
          </p:nvSpPr>
          <p:spPr>
            <a:xfrm>
              <a:off x="911044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21"/>
            <p:cNvSpPr/>
            <p:nvPr/>
          </p:nvSpPr>
          <p:spPr>
            <a:xfrm>
              <a:off x="1030552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21"/>
            <p:cNvSpPr/>
            <p:nvPr/>
          </p:nvSpPr>
          <p:spPr>
            <a:xfrm>
              <a:off x="8201254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21"/>
            <p:cNvSpPr/>
            <p:nvPr/>
          </p:nvSpPr>
          <p:spPr>
            <a:xfrm>
              <a:off x="8320767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21"/>
            <p:cNvSpPr/>
            <p:nvPr/>
          </p:nvSpPr>
          <p:spPr>
            <a:xfrm>
              <a:off x="8440281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21"/>
            <p:cNvSpPr/>
            <p:nvPr/>
          </p:nvSpPr>
          <p:spPr>
            <a:xfrm>
              <a:off x="8559794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21"/>
            <p:cNvSpPr/>
            <p:nvPr/>
          </p:nvSpPr>
          <p:spPr>
            <a:xfrm>
              <a:off x="8679308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21"/>
            <p:cNvSpPr/>
            <p:nvPr/>
          </p:nvSpPr>
          <p:spPr>
            <a:xfrm>
              <a:off x="8798821" y="54000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21"/>
            <p:cNvSpPr/>
            <p:nvPr/>
          </p:nvSpPr>
          <p:spPr>
            <a:xfrm>
              <a:off x="313503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21"/>
            <p:cNvSpPr/>
            <p:nvPr/>
          </p:nvSpPr>
          <p:spPr>
            <a:xfrm>
              <a:off x="433011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21"/>
            <p:cNvSpPr/>
            <p:nvPr/>
          </p:nvSpPr>
          <p:spPr>
            <a:xfrm>
              <a:off x="552519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21"/>
            <p:cNvSpPr/>
            <p:nvPr/>
          </p:nvSpPr>
          <p:spPr>
            <a:xfrm>
              <a:off x="672027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21"/>
            <p:cNvSpPr/>
            <p:nvPr/>
          </p:nvSpPr>
          <p:spPr>
            <a:xfrm>
              <a:off x="791536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21"/>
            <p:cNvSpPr/>
            <p:nvPr/>
          </p:nvSpPr>
          <p:spPr>
            <a:xfrm>
              <a:off x="911044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21"/>
            <p:cNvSpPr/>
            <p:nvPr/>
          </p:nvSpPr>
          <p:spPr>
            <a:xfrm>
              <a:off x="1030552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21"/>
            <p:cNvSpPr/>
            <p:nvPr/>
          </p:nvSpPr>
          <p:spPr>
            <a:xfrm>
              <a:off x="8201254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21"/>
            <p:cNvSpPr/>
            <p:nvPr/>
          </p:nvSpPr>
          <p:spPr>
            <a:xfrm>
              <a:off x="8320767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21"/>
            <p:cNvSpPr/>
            <p:nvPr/>
          </p:nvSpPr>
          <p:spPr>
            <a:xfrm>
              <a:off x="8440281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21"/>
            <p:cNvSpPr/>
            <p:nvPr/>
          </p:nvSpPr>
          <p:spPr>
            <a:xfrm>
              <a:off x="8559794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21"/>
            <p:cNvSpPr/>
            <p:nvPr/>
          </p:nvSpPr>
          <p:spPr>
            <a:xfrm>
              <a:off x="8679308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21"/>
            <p:cNvSpPr/>
            <p:nvPr/>
          </p:nvSpPr>
          <p:spPr>
            <a:xfrm>
              <a:off x="8798821" y="64610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21"/>
            <p:cNvSpPr/>
            <p:nvPr/>
          </p:nvSpPr>
          <p:spPr>
            <a:xfrm>
              <a:off x="313503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21"/>
            <p:cNvSpPr/>
            <p:nvPr/>
          </p:nvSpPr>
          <p:spPr>
            <a:xfrm>
              <a:off x="433011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21"/>
            <p:cNvSpPr/>
            <p:nvPr/>
          </p:nvSpPr>
          <p:spPr>
            <a:xfrm>
              <a:off x="552519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21"/>
            <p:cNvSpPr/>
            <p:nvPr/>
          </p:nvSpPr>
          <p:spPr>
            <a:xfrm>
              <a:off x="672027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21"/>
            <p:cNvSpPr/>
            <p:nvPr/>
          </p:nvSpPr>
          <p:spPr>
            <a:xfrm>
              <a:off x="791536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21"/>
            <p:cNvSpPr/>
            <p:nvPr/>
          </p:nvSpPr>
          <p:spPr>
            <a:xfrm>
              <a:off x="911044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21"/>
            <p:cNvSpPr/>
            <p:nvPr/>
          </p:nvSpPr>
          <p:spPr>
            <a:xfrm>
              <a:off x="1030552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21"/>
            <p:cNvSpPr/>
            <p:nvPr/>
          </p:nvSpPr>
          <p:spPr>
            <a:xfrm>
              <a:off x="8201254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21"/>
            <p:cNvSpPr/>
            <p:nvPr/>
          </p:nvSpPr>
          <p:spPr>
            <a:xfrm>
              <a:off x="8320767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21"/>
            <p:cNvSpPr/>
            <p:nvPr/>
          </p:nvSpPr>
          <p:spPr>
            <a:xfrm>
              <a:off x="8440281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21"/>
            <p:cNvSpPr/>
            <p:nvPr/>
          </p:nvSpPr>
          <p:spPr>
            <a:xfrm>
              <a:off x="8559794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21"/>
            <p:cNvSpPr/>
            <p:nvPr/>
          </p:nvSpPr>
          <p:spPr>
            <a:xfrm>
              <a:off x="8679308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21"/>
            <p:cNvSpPr/>
            <p:nvPr/>
          </p:nvSpPr>
          <p:spPr>
            <a:xfrm>
              <a:off x="8798821" y="75221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21"/>
            <p:cNvSpPr/>
            <p:nvPr/>
          </p:nvSpPr>
          <p:spPr>
            <a:xfrm>
              <a:off x="313503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21"/>
            <p:cNvSpPr/>
            <p:nvPr/>
          </p:nvSpPr>
          <p:spPr>
            <a:xfrm>
              <a:off x="433011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21"/>
            <p:cNvSpPr/>
            <p:nvPr/>
          </p:nvSpPr>
          <p:spPr>
            <a:xfrm>
              <a:off x="552519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21"/>
            <p:cNvSpPr/>
            <p:nvPr/>
          </p:nvSpPr>
          <p:spPr>
            <a:xfrm>
              <a:off x="672027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21"/>
            <p:cNvSpPr/>
            <p:nvPr/>
          </p:nvSpPr>
          <p:spPr>
            <a:xfrm>
              <a:off x="791536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21"/>
            <p:cNvSpPr/>
            <p:nvPr/>
          </p:nvSpPr>
          <p:spPr>
            <a:xfrm>
              <a:off x="911044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21"/>
            <p:cNvSpPr/>
            <p:nvPr/>
          </p:nvSpPr>
          <p:spPr>
            <a:xfrm>
              <a:off x="1030552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21"/>
            <p:cNvSpPr/>
            <p:nvPr/>
          </p:nvSpPr>
          <p:spPr>
            <a:xfrm>
              <a:off x="8201254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21"/>
            <p:cNvSpPr/>
            <p:nvPr/>
          </p:nvSpPr>
          <p:spPr>
            <a:xfrm>
              <a:off x="8320767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21"/>
            <p:cNvSpPr/>
            <p:nvPr/>
          </p:nvSpPr>
          <p:spPr>
            <a:xfrm>
              <a:off x="8440281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21"/>
            <p:cNvSpPr/>
            <p:nvPr/>
          </p:nvSpPr>
          <p:spPr>
            <a:xfrm>
              <a:off x="8559794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21"/>
            <p:cNvSpPr/>
            <p:nvPr/>
          </p:nvSpPr>
          <p:spPr>
            <a:xfrm>
              <a:off x="8679308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21"/>
            <p:cNvSpPr/>
            <p:nvPr/>
          </p:nvSpPr>
          <p:spPr>
            <a:xfrm>
              <a:off x="8798821" y="85832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21"/>
            <p:cNvSpPr/>
            <p:nvPr/>
          </p:nvSpPr>
          <p:spPr>
            <a:xfrm>
              <a:off x="313503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21"/>
            <p:cNvSpPr/>
            <p:nvPr/>
          </p:nvSpPr>
          <p:spPr>
            <a:xfrm>
              <a:off x="433011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21"/>
            <p:cNvSpPr/>
            <p:nvPr/>
          </p:nvSpPr>
          <p:spPr>
            <a:xfrm>
              <a:off x="552519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21"/>
            <p:cNvSpPr/>
            <p:nvPr/>
          </p:nvSpPr>
          <p:spPr>
            <a:xfrm>
              <a:off x="672027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21"/>
            <p:cNvSpPr/>
            <p:nvPr/>
          </p:nvSpPr>
          <p:spPr>
            <a:xfrm>
              <a:off x="791536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21"/>
            <p:cNvSpPr/>
            <p:nvPr/>
          </p:nvSpPr>
          <p:spPr>
            <a:xfrm>
              <a:off x="911044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21"/>
            <p:cNvSpPr/>
            <p:nvPr/>
          </p:nvSpPr>
          <p:spPr>
            <a:xfrm>
              <a:off x="1030552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21"/>
            <p:cNvSpPr/>
            <p:nvPr/>
          </p:nvSpPr>
          <p:spPr>
            <a:xfrm>
              <a:off x="8201254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21"/>
            <p:cNvSpPr/>
            <p:nvPr/>
          </p:nvSpPr>
          <p:spPr>
            <a:xfrm>
              <a:off x="8320767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21"/>
            <p:cNvSpPr/>
            <p:nvPr/>
          </p:nvSpPr>
          <p:spPr>
            <a:xfrm>
              <a:off x="8440281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21"/>
            <p:cNvSpPr/>
            <p:nvPr/>
          </p:nvSpPr>
          <p:spPr>
            <a:xfrm>
              <a:off x="8559794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21"/>
            <p:cNvSpPr/>
            <p:nvPr/>
          </p:nvSpPr>
          <p:spPr>
            <a:xfrm>
              <a:off x="8679308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21"/>
            <p:cNvSpPr/>
            <p:nvPr/>
          </p:nvSpPr>
          <p:spPr>
            <a:xfrm>
              <a:off x="8798821" y="96442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21"/>
            <p:cNvSpPr/>
            <p:nvPr/>
          </p:nvSpPr>
          <p:spPr>
            <a:xfrm>
              <a:off x="313503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21"/>
            <p:cNvSpPr/>
            <p:nvPr/>
          </p:nvSpPr>
          <p:spPr>
            <a:xfrm>
              <a:off x="433011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21"/>
            <p:cNvSpPr/>
            <p:nvPr/>
          </p:nvSpPr>
          <p:spPr>
            <a:xfrm>
              <a:off x="552519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21"/>
            <p:cNvSpPr/>
            <p:nvPr/>
          </p:nvSpPr>
          <p:spPr>
            <a:xfrm>
              <a:off x="672027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21"/>
            <p:cNvSpPr/>
            <p:nvPr/>
          </p:nvSpPr>
          <p:spPr>
            <a:xfrm>
              <a:off x="791536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21"/>
            <p:cNvSpPr/>
            <p:nvPr/>
          </p:nvSpPr>
          <p:spPr>
            <a:xfrm>
              <a:off x="911044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21"/>
            <p:cNvSpPr/>
            <p:nvPr/>
          </p:nvSpPr>
          <p:spPr>
            <a:xfrm>
              <a:off x="1030552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21"/>
            <p:cNvSpPr/>
            <p:nvPr/>
          </p:nvSpPr>
          <p:spPr>
            <a:xfrm>
              <a:off x="8201254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21"/>
            <p:cNvSpPr/>
            <p:nvPr/>
          </p:nvSpPr>
          <p:spPr>
            <a:xfrm>
              <a:off x="8320767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21"/>
            <p:cNvSpPr/>
            <p:nvPr/>
          </p:nvSpPr>
          <p:spPr>
            <a:xfrm>
              <a:off x="8440281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21"/>
            <p:cNvSpPr/>
            <p:nvPr/>
          </p:nvSpPr>
          <p:spPr>
            <a:xfrm>
              <a:off x="8559794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21"/>
            <p:cNvSpPr/>
            <p:nvPr/>
          </p:nvSpPr>
          <p:spPr>
            <a:xfrm>
              <a:off x="8679308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21"/>
            <p:cNvSpPr/>
            <p:nvPr/>
          </p:nvSpPr>
          <p:spPr>
            <a:xfrm>
              <a:off x="8798821" y="107053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21"/>
            <p:cNvSpPr/>
            <p:nvPr/>
          </p:nvSpPr>
          <p:spPr>
            <a:xfrm>
              <a:off x="313503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21"/>
            <p:cNvSpPr/>
            <p:nvPr/>
          </p:nvSpPr>
          <p:spPr>
            <a:xfrm>
              <a:off x="433011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21"/>
            <p:cNvSpPr/>
            <p:nvPr/>
          </p:nvSpPr>
          <p:spPr>
            <a:xfrm>
              <a:off x="552519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21"/>
            <p:cNvSpPr/>
            <p:nvPr/>
          </p:nvSpPr>
          <p:spPr>
            <a:xfrm>
              <a:off x="672027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21"/>
            <p:cNvSpPr/>
            <p:nvPr/>
          </p:nvSpPr>
          <p:spPr>
            <a:xfrm>
              <a:off x="791536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21"/>
            <p:cNvSpPr/>
            <p:nvPr/>
          </p:nvSpPr>
          <p:spPr>
            <a:xfrm>
              <a:off x="911044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21"/>
            <p:cNvSpPr/>
            <p:nvPr/>
          </p:nvSpPr>
          <p:spPr>
            <a:xfrm>
              <a:off x="1030552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21"/>
            <p:cNvSpPr/>
            <p:nvPr/>
          </p:nvSpPr>
          <p:spPr>
            <a:xfrm>
              <a:off x="8201254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21"/>
            <p:cNvSpPr/>
            <p:nvPr/>
          </p:nvSpPr>
          <p:spPr>
            <a:xfrm>
              <a:off x="8320767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21"/>
            <p:cNvSpPr/>
            <p:nvPr/>
          </p:nvSpPr>
          <p:spPr>
            <a:xfrm>
              <a:off x="8440281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21"/>
            <p:cNvSpPr/>
            <p:nvPr/>
          </p:nvSpPr>
          <p:spPr>
            <a:xfrm>
              <a:off x="8559794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21"/>
            <p:cNvSpPr/>
            <p:nvPr/>
          </p:nvSpPr>
          <p:spPr>
            <a:xfrm>
              <a:off x="8679308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21"/>
            <p:cNvSpPr/>
            <p:nvPr/>
          </p:nvSpPr>
          <p:spPr>
            <a:xfrm>
              <a:off x="8798821" y="117664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21"/>
            <p:cNvSpPr/>
            <p:nvPr/>
          </p:nvSpPr>
          <p:spPr>
            <a:xfrm>
              <a:off x="313503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21"/>
            <p:cNvSpPr/>
            <p:nvPr/>
          </p:nvSpPr>
          <p:spPr>
            <a:xfrm>
              <a:off x="433011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21"/>
            <p:cNvSpPr/>
            <p:nvPr/>
          </p:nvSpPr>
          <p:spPr>
            <a:xfrm>
              <a:off x="552519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21"/>
            <p:cNvSpPr/>
            <p:nvPr/>
          </p:nvSpPr>
          <p:spPr>
            <a:xfrm>
              <a:off x="672027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21"/>
            <p:cNvSpPr/>
            <p:nvPr/>
          </p:nvSpPr>
          <p:spPr>
            <a:xfrm>
              <a:off x="791536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21"/>
            <p:cNvSpPr/>
            <p:nvPr/>
          </p:nvSpPr>
          <p:spPr>
            <a:xfrm>
              <a:off x="911044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21"/>
            <p:cNvSpPr/>
            <p:nvPr/>
          </p:nvSpPr>
          <p:spPr>
            <a:xfrm>
              <a:off x="1030552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21"/>
            <p:cNvSpPr/>
            <p:nvPr/>
          </p:nvSpPr>
          <p:spPr>
            <a:xfrm>
              <a:off x="8201254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21"/>
            <p:cNvSpPr/>
            <p:nvPr/>
          </p:nvSpPr>
          <p:spPr>
            <a:xfrm>
              <a:off x="8320767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21"/>
            <p:cNvSpPr/>
            <p:nvPr/>
          </p:nvSpPr>
          <p:spPr>
            <a:xfrm>
              <a:off x="8440281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21"/>
            <p:cNvSpPr/>
            <p:nvPr/>
          </p:nvSpPr>
          <p:spPr>
            <a:xfrm>
              <a:off x="8559794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21"/>
            <p:cNvSpPr/>
            <p:nvPr/>
          </p:nvSpPr>
          <p:spPr>
            <a:xfrm>
              <a:off x="8679308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21"/>
            <p:cNvSpPr/>
            <p:nvPr/>
          </p:nvSpPr>
          <p:spPr>
            <a:xfrm>
              <a:off x="8798821" y="128275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21"/>
            <p:cNvSpPr/>
            <p:nvPr/>
          </p:nvSpPr>
          <p:spPr>
            <a:xfrm>
              <a:off x="313503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21"/>
            <p:cNvSpPr/>
            <p:nvPr/>
          </p:nvSpPr>
          <p:spPr>
            <a:xfrm>
              <a:off x="433011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21"/>
            <p:cNvSpPr/>
            <p:nvPr/>
          </p:nvSpPr>
          <p:spPr>
            <a:xfrm>
              <a:off x="552519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21"/>
            <p:cNvSpPr/>
            <p:nvPr/>
          </p:nvSpPr>
          <p:spPr>
            <a:xfrm>
              <a:off x="672027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21"/>
            <p:cNvSpPr/>
            <p:nvPr/>
          </p:nvSpPr>
          <p:spPr>
            <a:xfrm>
              <a:off x="791536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21"/>
            <p:cNvSpPr/>
            <p:nvPr/>
          </p:nvSpPr>
          <p:spPr>
            <a:xfrm>
              <a:off x="911044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21"/>
            <p:cNvSpPr/>
            <p:nvPr/>
          </p:nvSpPr>
          <p:spPr>
            <a:xfrm>
              <a:off x="1030552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21"/>
            <p:cNvSpPr/>
            <p:nvPr/>
          </p:nvSpPr>
          <p:spPr>
            <a:xfrm>
              <a:off x="8201254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21"/>
            <p:cNvSpPr/>
            <p:nvPr/>
          </p:nvSpPr>
          <p:spPr>
            <a:xfrm>
              <a:off x="8320767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21"/>
            <p:cNvSpPr/>
            <p:nvPr/>
          </p:nvSpPr>
          <p:spPr>
            <a:xfrm>
              <a:off x="8440281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21"/>
            <p:cNvSpPr/>
            <p:nvPr/>
          </p:nvSpPr>
          <p:spPr>
            <a:xfrm>
              <a:off x="8559794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21"/>
            <p:cNvSpPr/>
            <p:nvPr/>
          </p:nvSpPr>
          <p:spPr>
            <a:xfrm>
              <a:off x="8679308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21"/>
            <p:cNvSpPr/>
            <p:nvPr/>
          </p:nvSpPr>
          <p:spPr>
            <a:xfrm>
              <a:off x="8798821" y="138885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21"/>
            <p:cNvSpPr/>
            <p:nvPr/>
          </p:nvSpPr>
          <p:spPr>
            <a:xfrm>
              <a:off x="313503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21"/>
            <p:cNvSpPr/>
            <p:nvPr/>
          </p:nvSpPr>
          <p:spPr>
            <a:xfrm>
              <a:off x="433011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21"/>
            <p:cNvSpPr/>
            <p:nvPr/>
          </p:nvSpPr>
          <p:spPr>
            <a:xfrm>
              <a:off x="552519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21"/>
            <p:cNvSpPr/>
            <p:nvPr/>
          </p:nvSpPr>
          <p:spPr>
            <a:xfrm>
              <a:off x="672027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21"/>
            <p:cNvSpPr/>
            <p:nvPr/>
          </p:nvSpPr>
          <p:spPr>
            <a:xfrm>
              <a:off x="791536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21"/>
            <p:cNvSpPr/>
            <p:nvPr/>
          </p:nvSpPr>
          <p:spPr>
            <a:xfrm>
              <a:off x="911044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21"/>
            <p:cNvSpPr/>
            <p:nvPr/>
          </p:nvSpPr>
          <p:spPr>
            <a:xfrm>
              <a:off x="1030552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21"/>
            <p:cNvSpPr/>
            <p:nvPr/>
          </p:nvSpPr>
          <p:spPr>
            <a:xfrm>
              <a:off x="8201254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21"/>
            <p:cNvSpPr/>
            <p:nvPr/>
          </p:nvSpPr>
          <p:spPr>
            <a:xfrm>
              <a:off x="8320767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21"/>
            <p:cNvSpPr/>
            <p:nvPr/>
          </p:nvSpPr>
          <p:spPr>
            <a:xfrm>
              <a:off x="8440281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21"/>
            <p:cNvSpPr/>
            <p:nvPr/>
          </p:nvSpPr>
          <p:spPr>
            <a:xfrm>
              <a:off x="8559794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21"/>
            <p:cNvSpPr/>
            <p:nvPr/>
          </p:nvSpPr>
          <p:spPr>
            <a:xfrm>
              <a:off x="8679308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21"/>
            <p:cNvSpPr/>
            <p:nvPr/>
          </p:nvSpPr>
          <p:spPr>
            <a:xfrm>
              <a:off x="8798821" y="149496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21"/>
            <p:cNvSpPr/>
            <p:nvPr/>
          </p:nvSpPr>
          <p:spPr>
            <a:xfrm>
              <a:off x="313503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21"/>
            <p:cNvSpPr/>
            <p:nvPr/>
          </p:nvSpPr>
          <p:spPr>
            <a:xfrm>
              <a:off x="433011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21"/>
            <p:cNvSpPr/>
            <p:nvPr/>
          </p:nvSpPr>
          <p:spPr>
            <a:xfrm>
              <a:off x="552519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21"/>
            <p:cNvSpPr/>
            <p:nvPr/>
          </p:nvSpPr>
          <p:spPr>
            <a:xfrm>
              <a:off x="672027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21"/>
            <p:cNvSpPr/>
            <p:nvPr/>
          </p:nvSpPr>
          <p:spPr>
            <a:xfrm>
              <a:off x="791536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21"/>
            <p:cNvSpPr/>
            <p:nvPr/>
          </p:nvSpPr>
          <p:spPr>
            <a:xfrm>
              <a:off x="911044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21"/>
            <p:cNvSpPr/>
            <p:nvPr/>
          </p:nvSpPr>
          <p:spPr>
            <a:xfrm>
              <a:off x="1030552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21"/>
            <p:cNvSpPr/>
            <p:nvPr/>
          </p:nvSpPr>
          <p:spPr>
            <a:xfrm>
              <a:off x="8201254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21"/>
            <p:cNvSpPr/>
            <p:nvPr/>
          </p:nvSpPr>
          <p:spPr>
            <a:xfrm>
              <a:off x="8320767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21"/>
            <p:cNvSpPr/>
            <p:nvPr/>
          </p:nvSpPr>
          <p:spPr>
            <a:xfrm>
              <a:off x="8440281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21"/>
            <p:cNvSpPr/>
            <p:nvPr/>
          </p:nvSpPr>
          <p:spPr>
            <a:xfrm>
              <a:off x="8559794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21"/>
            <p:cNvSpPr/>
            <p:nvPr/>
          </p:nvSpPr>
          <p:spPr>
            <a:xfrm>
              <a:off x="8679308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21"/>
            <p:cNvSpPr/>
            <p:nvPr/>
          </p:nvSpPr>
          <p:spPr>
            <a:xfrm>
              <a:off x="8798821" y="160107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21"/>
            <p:cNvSpPr/>
            <p:nvPr/>
          </p:nvSpPr>
          <p:spPr>
            <a:xfrm>
              <a:off x="313503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21"/>
            <p:cNvSpPr/>
            <p:nvPr/>
          </p:nvSpPr>
          <p:spPr>
            <a:xfrm>
              <a:off x="433011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21"/>
            <p:cNvSpPr/>
            <p:nvPr/>
          </p:nvSpPr>
          <p:spPr>
            <a:xfrm>
              <a:off x="552519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21"/>
            <p:cNvSpPr/>
            <p:nvPr/>
          </p:nvSpPr>
          <p:spPr>
            <a:xfrm>
              <a:off x="672027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21"/>
            <p:cNvSpPr/>
            <p:nvPr/>
          </p:nvSpPr>
          <p:spPr>
            <a:xfrm>
              <a:off x="791536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21"/>
            <p:cNvSpPr/>
            <p:nvPr/>
          </p:nvSpPr>
          <p:spPr>
            <a:xfrm>
              <a:off x="911044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21"/>
            <p:cNvSpPr/>
            <p:nvPr/>
          </p:nvSpPr>
          <p:spPr>
            <a:xfrm>
              <a:off x="1030552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21"/>
            <p:cNvSpPr/>
            <p:nvPr/>
          </p:nvSpPr>
          <p:spPr>
            <a:xfrm>
              <a:off x="8201254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21"/>
            <p:cNvSpPr/>
            <p:nvPr/>
          </p:nvSpPr>
          <p:spPr>
            <a:xfrm>
              <a:off x="8320767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21"/>
            <p:cNvSpPr/>
            <p:nvPr/>
          </p:nvSpPr>
          <p:spPr>
            <a:xfrm>
              <a:off x="8440281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21"/>
            <p:cNvSpPr/>
            <p:nvPr/>
          </p:nvSpPr>
          <p:spPr>
            <a:xfrm>
              <a:off x="8559794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21"/>
            <p:cNvSpPr/>
            <p:nvPr/>
          </p:nvSpPr>
          <p:spPr>
            <a:xfrm>
              <a:off x="8679308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21"/>
            <p:cNvSpPr/>
            <p:nvPr/>
          </p:nvSpPr>
          <p:spPr>
            <a:xfrm>
              <a:off x="8798821" y="170717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21"/>
            <p:cNvSpPr/>
            <p:nvPr/>
          </p:nvSpPr>
          <p:spPr>
            <a:xfrm>
              <a:off x="313503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21"/>
            <p:cNvSpPr/>
            <p:nvPr/>
          </p:nvSpPr>
          <p:spPr>
            <a:xfrm>
              <a:off x="433011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21"/>
            <p:cNvSpPr/>
            <p:nvPr/>
          </p:nvSpPr>
          <p:spPr>
            <a:xfrm>
              <a:off x="552519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21"/>
            <p:cNvSpPr/>
            <p:nvPr/>
          </p:nvSpPr>
          <p:spPr>
            <a:xfrm>
              <a:off x="672027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21"/>
            <p:cNvSpPr/>
            <p:nvPr/>
          </p:nvSpPr>
          <p:spPr>
            <a:xfrm>
              <a:off x="791536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21"/>
            <p:cNvSpPr/>
            <p:nvPr/>
          </p:nvSpPr>
          <p:spPr>
            <a:xfrm>
              <a:off x="911044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21"/>
            <p:cNvSpPr/>
            <p:nvPr/>
          </p:nvSpPr>
          <p:spPr>
            <a:xfrm>
              <a:off x="1030552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21"/>
            <p:cNvSpPr/>
            <p:nvPr/>
          </p:nvSpPr>
          <p:spPr>
            <a:xfrm>
              <a:off x="8201254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21"/>
            <p:cNvSpPr/>
            <p:nvPr/>
          </p:nvSpPr>
          <p:spPr>
            <a:xfrm>
              <a:off x="8320767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21"/>
            <p:cNvSpPr/>
            <p:nvPr/>
          </p:nvSpPr>
          <p:spPr>
            <a:xfrm>
              <a:off x="8440281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21"/>
            <p:cNvSpPr/>
            <p:nvPr/>
          </p:nvSpPr>
          <p:spPr>
            <a:xfrm>
              <a:off x="8559794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21"/>
            <p:cNvSpPr/>
            <p:nvPr/>
          </p:nvSpPr>
          <p:spPr>
            <a:xfrm>
              <a:off x="8679308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21"/>
            <p:cNvSpPr/>
            <p:nvPr/>
          </p:nvSpPr>
          <p:spPr>
            <a:xfrm>
              <a:off x="8798821" y="181328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21"/>
            <p:cNvSpPr/>
            <p:nvPr/>
          </p:nvSpPr>
          <p:spPr>
            <a:xfrm>
              <a:off x="313503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21"/>
            <p:cNvSpPr/>
            <p:nvPr/>
          </p:nvSpPr>
          <p:spPr>
            <a:xfrm>
              <a:off x="433011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21"/>
            <p:cNvSpPr/>
            <p:nvPr/>
          </p:nvSpPr>
          <p:spPr>
            <a:xfrm>
              <a:off x="552519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21"/>
            <p:cNvSpPr/>
            <p:nvPr/>
          </p:nvSpPr>
          <p:spPr>
            <a:xfrm>
              <a:off x="672027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21"/>
            <p:cNvSpPr/>
            <p:nvPr/>
          </p:nvSpPr>
          <p:spPr>
            <a:xfrm>
              <a:off x="791536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21"/>
            <p:cNvSpPr/>
            <p:nvPr/>
          </p:nvSpPr>
          <p:spPr>
            <a:xfrm>
              <a:off x="911044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21"/>
            <p:cNvSpPr/>
            <p:nvPr/>
          </p:nvSpPr>
          <p:spPr>
            <a:xfrm>
              <a:off x="1030552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21"/>
            <p:cNvSpPr/>
            <p:nvPr/>
          </p:nvSpPr>
          <p:spPr>
            <a:xfrm>
              <a:off x="8201254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21"/>
            <p:cNvSpPr/>
            <p:nvPr/>
          </p:nvSpPr>
          <p:spPr>
            <a:xfrm>
              <a:off x="8320767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21"/>
            <p:cNvSpPr/>
            <p:nvPr/>
          </p:nvSpPr>
          <p:spPr>
            <a:xfrm>
              <a:off x="8440281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21"/>
            <p:cNvSpPr/>
            <p:nvPr/>
          </p:nvSpPr>
          <p:spPr>
            <a:xfrm>
              <a:off x="8559794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21"/>
            <p:cNvSpPr/>
            <p:nvPr/>
          </p:nvSpPr>
          <p:spPr>
            <a:xfrm>
              <a:off x="8679308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21"/>
            <p:cNvSpPr/>
            <p:nvPr/>
          </p:nvSpPr>
          <p:spPr>
            <a:xfrm>
              <a:off x="8798821" y="191939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21"/>
            <p:cNvSpPr/>
            <p:nvPr/>
          </p:nvSpPr>
          <p:spPr>
            <a:xfrm>
              <a:off x="313503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21"/>
            <p:cNvSpPr/>
            <p:nvPr/>
          </p:nvSpPr>
          <p:spPr>
            <a:xfrm>
              <a:off x="433011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21"/>
            <p:cNvSpPr/>
            <p:nvPr/>
          </p:nvSpPr>
          <p:spPr>
            <a:xfrm>
              <a:off x="552519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21"/>
            <p:cNvSpPr/>
            <p:nvPr/>
          </p:nvSpPr>
          <p:spPr>
            <a:xfrm>
              <a:off x="672027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21"/>
            <p:cNvSpPr/>
            <p:nvPr/>
          </p:nvSpPr>
          <p:spPr>
            <a:xfrm>
              <a:off x="791536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21"/>
            <p:cNvSpPr/>
            <p:nvPr/>
          </p:nvSpPr>
          <p:spPr>
            <a:xfrm>
              <a:off x="911044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21"/>
            <p:cNvSpPr/>
            <p:nvPr/>
          </p:nvSpPr>
          <p:spPr>
            <a:xfrm>
              <a:off x="1030552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21"/>
            <p:cNvSpPr/>
            <p:nvPr/>
          </p:nvSpPr>
          <p:spPr>
            <a:xfrm>
              <a:off x="8201254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21"/>
            <p:cNvSpPr/>
            <p:nvPr/>
          </p:nvSpPr>
          <p:spPr>
            <a:xfrm>
              <a:off x="8320767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21"/>
            <p:cNvSpPr/>
            <p:nvPr/>
          </p:nvSpPr>
          <p:spPr>
            <a:xfrm>
              <a:off x="8440281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21"/>
            <p:cNvSpPr/>
            <p:nvPr/>
          </p:nvSpPr>
          <p:spPr>
            <a:xfrm>
              <a:off x="8559794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21"/>
            <p:cNvSpPr/>
            <p:nvPr/>
          </p:nvSpPr>
          <p:spPr>
            <a:xfrm>
              <a:off x="8679308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21"/>
            <p:cNvSpPr/>
            <p:nvPr/>
          </p:nvSpPr>
          <p:spPr>
            <a:xfrm>
              <a:off x="8798821" y="202550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21"/>
            <p:cNvSpPr/>
            <p:nvPr/>
          </p:nvSpPr>
          <p:spPr>
            <a:xfrm>
              <a:off x="313503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21"/>
            <p:cNvSpPr/>
            <p:nvPr/>
          </p:nvSpPr>
          <p:spPr>
            <a:xfrm>
              <a:off x="433011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21"/>
            <p:cNvSpPr/>
            <p:nvPr/>
          </p:nvSpPr>
          <p:spPr>
            <a:xfrm>
              <a:off x="552519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21"/>
            <p:cNvSpPr/>
            <p:nvPr/>
          </p:nvSpPr>
          <p:spPr>
            <a:xfrm>
              <a:off x="672027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21"/>
            <p:cNvSpPr/>
            <p:nvPr/>
          </p:nvSpPr>
          <p:spPr>
            <a:xfrm>
              <a:off x="791536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21"/>
            <p:cNvSpPr/>
            <p:nvPr/>
          </p:nvSpPr>
          <p:spPr>
            <a:xfrm>
              <a:off x="911044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21"/>
            <p:cNvSpPr/>
            <p:nvPr/>
          </p:nvSpPr>
          <p:spPr>
            <a:xfrm>
              <a:off x="1030552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21"/>
            <p:cNvSpPr/>
            <p:nvPr/>
          </p:nvSpPr>
          <p:spPr>
            <a:xfrm>
              <a:off x="8201254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21"/>
            <p:cNvSpPr/>
            <p:nvPr/>
          </p:nvSpPr>
          <p:spPr>
            <a:xfrm>
              <a:off x="8320767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21"/>
            <p:cNvSpPr/>
            <p:nvPr/>
          </p:nvSpPr>
          <p:spPr>
            <a:xfrm>
              <a:off x="8440281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21"/>
            <p:cNvSpPr/>
            <p:nvPr/>
          </p:nvSpPr>
          <p:spPr>
            <a:xfrm>
              <a:off x="8559794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21"/>
            <p:cNvSpPr/>
            <p:nvPr/>
          </p:nvSpPr>
          <p:spPr>
            <a:xfrm>
              <a:off x="8679308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21"/>
            <p:cNvSpPr/>
            <p:nvPr/>
          </p:nvSpPr>
          <p:spPr>
            <a:xfrm>
              <a:off x="8798821" y="213160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21"/>
            <p:cNvSpPr/>
            <p:nvPr/>
          </p:nvSpPr>
          <p:spPr>
            <a:xfrm>
              <a:off x="313503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21"/>
            <p:cNvSpPr/>
            <p:nvPr/>
          </p:nvSpPr>
          <p:spPr>
            <a:xfrm>
              <a:off x="433011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21"/>
            <p:cNvSpPr/>
            <p:nvPr/>
          </p:nvSpPr>
          <p:spPr>
            <a:xfrm>
              <a:off x="552519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21"/>
            <p:cNvSpPr/>
            <p:nvPr/>
          </p:nvSpPr>
          <p:spPr>
            <a:xfrm>
              <a:off x="672027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21"/>
            <p:cNvSpPr/>
            <p:nvPr/>
          </p:nvSpPr>
          <p:spPr>
            <a:xfrm>
              <a:off x="791536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21"/>
            <p:cNvSpPr/>
            <p:nvPr/>
          </p:nvSpPr>
          <p:spPr>
            <a:xfrm>
              <a:off x="911044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21"/>
            <p:cNvSpPr/>
            <p:nvPr/>
          </p:nvSpPr>
          <p:spPr>
            <a:xfrm>
              <a:off x="1030552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21"/>
            <p:cNvSpPr/>
            <p:nvPr/>
          </p:nvSpPr>
          <p:spPr>
            <a:xfrm>
              <a:off x="8201254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21"/>
            <p:cNvSpPr/>
            <p:nvPr/>
          </p:nvSpPr>
          <p:spPr>
            <a:xfrm>
              <a:off x="8320767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21"/>
            <p:cNvSpPr/>
            <p:nvPr/>
          </p:nvSpPr>
          <p:spPr>
            <a:xfrm>
              <a:off x="8440281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21"/>
            <p:cNvSpPr/>
            <p:nvPr/>
          </p:nvSpPr>
          <p:spPr>
            <a:xfrm>
              <a:off x="8559794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21"/>
            <p:cNvSpPr/>
            <p:nvPr/>
          </p:nvSpPr>
          <p:spPr>
            <a:xfrm>
              <a:off x="8679308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21"/>
            <p:cNvSpPr/>
            <p:nvPr/>
          </p:nvSpPr>
          <p:spPr>
            <a:xfrm>
              <a:off x="8798821" y="223771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21"/>
            <p:cNvSpPr/>
            <p:nvPr/>
          </p:nvSpPr>
          <p:spPr>
            <a:xfrm>
              <a:off x="313503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21"/>
            <p:cNvSpPr/>
            <p:nvPr/>
          </p:nvSpPr>
          <p:spPr>
            <a:xfrm>
              <a:off x="433011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21"/>
            <p:cNvSpPr/>
            <p:nvPr/>
          </p:nvSpPr>
          <p:spPr>
            <a:xfrm>
              <a:off x="552519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21"/>
            <p:cNvSpPr/>
            <p:nvPr/>
          </p:nvSpPr>
          <p:spPr>
            <a:xfrm>
              <a:off x="672027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21"/>
            <p:cNvSpPr/>
            <p:nvPr/>
          </p:nvSpPr>
          <p:spPr>
            <a:xfrm>
              <a:off x="791536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21"/>
            <p:cNvSpPr/>
            <p:nvPr/>
          </p:nvSpPr>
          <p:spPr>
            <a:xfrm>
              <a:off x="911044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21"/>
            <p:cNvSpPr/>
            <p:nvPr/>
          </p:nvSpPr>
          <p:spPr>
            <a:xfrm>
              <a:off x="1030552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21"/>
            <p:cNvSpPr/>
            <p:nvPr/>
          </p:nvSpPr>
          <p:spPr>
            <a:xfrm>
              <a:off x="8201254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21"/>
            <p:cNvSpPr/>
            <p:nvPr/>
          </p:nvSpPr>
          <p:spPr>
            <a:xfrm>
              <a:off x="8320767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21"/>
            <p:cNvSpPr/>
            <p:nvPr/>
          </p:nvSpPr>
          <p:spPr>
            <a:xfrm>
              <a:off x="8440281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21"/>
            <p:cNvSpPr/>
            <p:nvPr/>
          </p:nvSpPr>
          <p:spPr>
            <a:xfrm>
              <a:off x="8559794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21"/>
            <p:cNvSpPr/>
            <p:nvPr/>
          </p:nvSpPr>
          <p:spPr>
            <a:xfrm>
              <a:off x="8679308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21"/>
            <p:cNvSpPr/>
            <p:nvPr/>
          </p:nvSpPr>
          <p:spPr>
            <a:xfrm>
              <a:off x="8798821" y="234382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21"/>
            <p:cNvSpPr/>
            <p:nvPr/>
          </p:nvSpPr>
          <p:spPr>
            <a:xfrm>
              <a:off x="313503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21"/>
            <p:cNvSpPr/>
            <p:nvPr/>
          </p:nvSpPr>
          <p:spPr>
            <a:xfrm>
              <a:off x="433011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21"/>
            <p:cNvSpPr/>
            <p:nvPr/>
          </p:nvSpPr>
          <p:spPr>
            <a:xfrm>
              <a:off x="552519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21"/>
            <p:cNvSpPr/>
            <p:nvPr/>
          </p:nvSpPr>
          <p:spPr>
            <a:xfrm>
              <a:off x="672027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21"/>
            <p:cNvSpPr/>
            <p:nvPr/>
          </p:nvSpPr>
          <p:spPr>
            <a:xfrm>
              <a:off x="791536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21"/>
            <p:cNvSpPr/>
            <p:nvPr/>
          </p:nvSpPr>
          <p:spPr>
            <a:xfrm>
              <a:off x="911044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21"/>
            <p:cNvSpPr/>
            <p:nvPr/>
          </p:nvSpPr>
          <p:spPr>
            <a:xfrm>
              <a:off x="1030552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21"/>
            <p:cNvSpPr/>
            <p:nvPr/>
          </p:nvSpPr>
          <p:spPr>
            <a:xfrm>
              <a:off x="8201254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21"/>
            <p:cNvSpPr/>
            <p:nvPr/>
          </p:nvSpPr>
          <p:spPr>
            <a:xfrm>
              <a:off x="8320767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21"/>
            <p:cNvSpPr/>
            <p:nvPr/>
          </p:nvSpPr>
          <p:spPr>
            <a:xfrm>
              <a:off x="8440281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21"/>
            <p:cNvSpPr/>
            <p:nvPr/>
          </p:nvSpPr>
          <p:spPr>
            <a:xfrm>
              <a:off x="8559794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21"/>
            <p:cNvSpPr/>
            <p:nvPr/>
          </p:nvSpPr>
          <p:spPr>
            <a:xfrm>
              <a:off x="8679308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21"/>
            <p:cNvSpPr/>
            <p:nvPr/>
          </p:nvSpPr>
          <p:spPr>
            <a:xfrm>
              <a:off x="8798821" y="244992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21"/>
            <p:cNvSpPr/>
            <p:nvPr/>
          </p:nvSpPr>
          <p:spPr>
            <a:xfrm>
              <a:off x="313503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21"/>
            <p:cNvSpPr/>
            <p:nvPr/>
          </p:nvSpPr>
          <p:spPr>
            <a:xfrm>
              <a:off x="433011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21"/>
            <p:cNvSpPr/>
            <p:nvPr/>
          </p:nvSpPr>
          <p:spPr>
            <a:xfrm>
              <a:off x="552519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21"/>
            <p:cNvSpPr/>
            <p:nvPr/>
          </p:nvSpPr>
          <p:spPr>
            <a:xfrm>
              <a:off x="672027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21"/>
            <p:cNvSpPr/>
            <p:nvPr/>
          </p:nvSpPr>
          <p:spPr>
            <a:xfrm>
              <a:off x="791536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21"/>
            <p:cNvSpPr/>
            <p:nvPr/>
          </p:nvSpPr>
          <p:spPr>
            <a:xfrm>
              <a:off x="911044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21"/>
            <p:cNvSpPr/>
            <p:nvPr/>
          </p:nvSpPr>
          <p:spPr>
            <a:xfrm>
              <a:off x="1030552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21"/>
            <p:cNvSpPr/>
            <p:nvPr/>
          </p:nvSpPr>
          <p:spPr>
            <a:xfrm>
              <a:off x="8201254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21"/>
            <p:cNvSpPr/>
            <p:nvPr/>
          </p:nvSpPr>
          <p:spPr>
            <a:xfrm>
              <a:off x="8320767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21"/>
            <p:cNvSpPr/>
            <p:nvPr/>
          </p:nvSpPr>
          <p:spPr>
            <a:xfrm>
              <a:off x="8440281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21"/>
            <p:cNvSpPr/>
            <p:nvPr/>
          </p:nvSpPr>
          <p:spPr>
            <a:xfrm>
              <a:off x="8559794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21"/>
            <p:cNvSpPr/>
            <p:nvPr/>
          </p:nvSpPr>
          <p:spPr>
            <a:xfrm>
              <a:off x="8679308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21"/>
            <p:cNvSpPr/>
            <p:nvPr/>
          </p:nvSpPr>
          <p:spPr>
            <a:xfrm>
              <a:off x="8798821" y="255603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21"/>
            <p:cNvSpPr/>
            <p:nvPr/>
          </p:nvSpPr>
          <p:spPr>
            <a:xfrm>
              <a:off x="313503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21"/>
            <p:cNvSpPr/>
            <p:nvPr/>
          </p:nvSpPr>
          <p:spPr>
            <a:xfrm>
              <a:off x="433011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21"/>
            <p:cNvSpPr/>
            <p:nvPr/>
          </p:nvSpPr>
          <p:spPr>
            <a:xfrm>
              <a:off x="552519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21"/>
            <p:cNvSpPr/>
            <p:nvPr/>
          </p:nvSpPr>
          <p:spPr>
            <a:xfrm>
              <a:off x="672027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21"/>
            <p:cNvSpPr/>
            <p:nvPr/>
          </p:nvSpPr>
          <p:spPr>
            <a:xfrm>
              <a:off x="791536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21"/>
            <p:cNvSpPr/>
            <p:nvPr/>
          </p:nvSpPr>
          <p:spPr>
            <a:xfrm>
              <a:off x="911044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21"/>
            <p:cNvSpPr/>
            <p:nvPr/>
          </p:nvSpPr>
          <p:spPr>
            <a:xfrm>
              <a:off x="1030552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21"/>
            <p:cNvSpPr/>
            <p:nvPr/>
          </p:nvSpPr>
          <p:spPr>
            <a:xfrm>
              <a:off x="8201254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21"/>
            <p:cNvSpPr/>
            <p:nvPr/>
          </p:nvSpPr>
          <p:spPr>
            <a:xfrm>
              <a:off x="8320767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21"/>
            <p:cNvSpPr/>
            <p:nvPr/>
          </p:nvSpPr>
          <p:spPr>
            <a:xfrm>
              <a:off x="8440281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21"/>
            <p:cNvSpPr/>
            <p:nvPr/>
          </p:nvSpPr>
          <p:spPr>
            <a:xfrm>
              <a:off x="8559794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21"/>
            <p:cNvSpPr/>
            <p:nvPr/>
          </p:nvSpPr>
          <p:spPr>
            <a:xfrm>
              <a:off x="8679308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21"/>
            <p:cNvSpPr/>
            <p:nvPr/>
          </p:nvSpPr>
          <p:spPr>
            <a:xfrm>
              <a:off x="8798821" y="266214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21"/>
            <p:cNvSpPr/>
            <p:nvPr/>
          </p:nvSpPr>
          <p:spPr>
            <a:xfrm>
              <a:off x="313503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21"/>
            <p:cNvSpPr/>
            <p:nvPr/>
          </p:nvSpPr>
          <p:spPr>
            <a:xfrm>
              <a:off x="433011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21"/>
            <p:cNvSpPr/>
            <p:nvPr/>
          </p:nvSpPr>
          <p:spPr>
            <a:xfrm>
              <a:off x="552519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21"/>
            <p:cNvSpPr/>
            <p:nvPr/>
          </p:nvSpPr>
          <p:spPr>
            <a:xfrm>
              <a:off x="672027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21"/>
            <p:cNvSpPr/>
            <p:nvPr/>
          </p:nvSpPr>
          <p:spPr>
            <a:xfrm>
              <a:off x="791536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21"/>
            <p:cNvSpPr/>
            <p:nvPr/>
          </p:nvSpPr>
          <p:spPr>
            <a:xfrm>
              <a:off x="911044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21"/>
            <p:cNvSpPr/>
            <p:nvPr/>
          </p:nvSpPr>
          <p:spPr>
            <a:xfrm>
              <a:off x="1030552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21"/>
            <p:cNvSpPr/>
            <p:nvPr/>
          </p:nvSpPr>
          <p:spPr>
            <a:xfrm>
              <a:off x="8201254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21"/>
            <p:cNvSpPr/>
            <p:nvPr/>
          </p:nvSpPr>
          <p:spPr>
            <a:xfrm>
              <a:off x="8320767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21"/>
            <p:cNvSpPr/>
            <p:nvPr/>
          </p:nvSpPr>
          <p:spPr>
            <a:xfrm>
              <a:off x="8440281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21"/>
            <p:cNvSpPr/>
            <p:nvPr/>
          </p:nvSpPr>
          <p:spPr>
            <a:xfrm>
              <a:off x="8559794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21"/>
            <p:cNvSpPr/>
            <p:nvPr/>
          </p:nvSpPr>
          <p:spPr>
            <a:xfrm>
              <a:off x="8679308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21"/>
            <p:cNvSpPr/>
            <p:nvPr/>
          </p:nvSpPr>
          <p:spPr>
            <a:xfrm>
              <a:off x="8798821" y="276824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21"/>
            <p:cNvSpPr/>
            <p:nvPr/>
          </p:nvSpPr>
          <p:spPr>
            <a:xfrm>
              <a:off x="313503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21"/>
            <p:cNvSpPr/>
            <p:nvPr/>
          </p:nvSpPr>
          <p:spPr>
            <a:xfrm>
              <a:off x="433011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21"/>
            <p:cNvSpPr/>
            <p:nvPr/>
          </p:nvSpPr>
          <p:spPr>
            <a:xfrm>
              <a:off x="552519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21"/>
            <p:cNvSpPr/>
            <p:nvPr/>
          </p:nvSpPr>
          <p:spPr>
            <a:xfrm>
              <a:off x="672027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21"/>
            <p:cNvSpPr/>
            <p:nvPr/>
          </p:nvSpPr>
          <p:spPr>
            <a:xfrm>
              <a:off x="791536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21"/>
            <p:cNvSpPr/>
            <p:nvPr/>
          </p:nvSpPr>
          <p:spPr>
            <a:xfrm>
              <a:off x="911044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21"/>
            <p:cNvSpPr/>
            <p:nvPr/>
          </p:nvSpPr>
          <p:spPr>
            <a:xfrm>
              <a:off x="1030552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21"/>
            <p:cNvSpPr/>
            <p:nvPr/>
          </p:nvSpPr>
          <p:spPr>
            <a:xfrm>
              <a:off x="8201254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21"/>
            <p:cNvSpPr/>
            <p:nvPr/>
          </p:nvSpPr>
          <p:spPr>
            <a:xfrm>
              <a:off x="8320767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21"/>
            <p:cNvSpPr/>
            <p:nvPr/>
          </p:nvSpPr>
          <p:spPr>
            <a:xfrm>
              <a:off x="8440281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21"/>
            <p:cNvSpPr/>
            <p:nvPr/>
          </p:nvSpPr>
          <p:spPr>
            <a:xfrm>
              <a:off x="8559794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21"/>
            <p:cNvSpPr/>
            <p:nvPr/>
          </p:nvSpPr>
          <p:spPr>
            <a:xfrm>
              <a:off x="8679308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21"/>
            <p:cNvSpPr/>
            <p:nvPr/>
          </p:nvSpPr>
          <p:spPr>
            <a:xfrm>
              <a:off x="8798821" y="287435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21"/>
            <p:cNvSpPr/>
            <p:nvPr/>
          </p:nvSpPr>
          <p:spPr>
            <a:xfrm>
              <a:off x="313503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21"/>
            <p:cNvSpPr/>
            <p:nvPr/>
          </p:nvSpPr>
          <p:spPr>
            <a:xfrm>
              <a:off x="433011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21"/>
            <p:cNvSpPr/>
            <p:nvPr/>
          </p:nvSpPr>
          <p:spPr>
            <a:xfrm>
              <a:off x="552519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21"/>
            <p:cNvSpPr/>
            <p:nvPr/>
          </p:nvSpPr>
          <p:spPr>
            <a:xfrm>
              <a:off x="672027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21"/>
            <p:cNvSpPr/>
            <p:nvPr/>
          </p:nvSpPr>
          <p:spPr>
            <a:xfrm>
              <a:off x="791536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21"/>
            <p:cNvSpPr/>
            <p:nvPr/>
          </p:nvSpPr>
          <p:spPr>
            <a:xfrm>
              <a:off x="911044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21"/>
            <p:cNvSpPr/>
            <p:nvPr/>
          </p:nvSpPr>
          <p:spPr>
            <a:xfrm>
              <a:off x="1030552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21"/>
            <p:cNvSpPr/>
            <p:nvPr/>
          </p:nvSpPr>
          <p:spPr>
            <a:xfrm>
              <a:off x="8201254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21"/>
            <p:cNvSpPr/>
            <p:nvPr/>
          </p:nvSpPr>
          <p:spPr>
            <a:xfrm>
              <a:off x="8320767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21"/>
            <p:cNvSpPr/>
            <p:nvPr/>
          </p:nvSpPr>
          <p:spPr>
            <a:xfrm>
              <a:off x="8440281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21"/>
            <p:cNvSpPr/>
            <p:nvPr/>
          </p:nvSpPr>
          <p:spPr>
            <a:xfrm>
              <a:off x="8559794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21"/>
            <p:cNvSpPr/>
            <p:nvPr/>
          </p:nvSpPr>
          <p:spPr>
            <a:xfrm>
              <a:off x="8679308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21"/>
            <p:cNvSpPr/>
            <p:nvPr/>
          </p:nvSpPr>
          <p:spPr>
            <a:xfrm>
              <a:off x="8798821" y="298046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21"/>
            <p:cNvSpPr/>
            <p:nvPr/>
          </p:nvSpPr>
          <p:spPr>
            <a:xfrm>
              <a:off x="313503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21"/>
            <p:cNvSpPr/>
            <p:nvPr/>
          </p:nvSpPr>
          <p:spPr>
            <a:xfrm>
              <a:off x="433011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21"/>
            <p:cNvSpPr/>
            <p:nvPr/>
          </p:nvSpPr>
          <p:spPr>
            <a:xfrm>
              <a:off x="552519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21"/>
            <p:cNvSpPr/>
            <p:nvPr/>
          </p:nvSpPr>
          <p:spPr>
            <a:xfrm>
              <a:off x="672027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21"/>
            <p:cNvSpPr/>
            <p:nvPr/>
          </p:nvSpPr>
          <p:spPr>
            <a:xfrm>
              <a:off x="791536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21"/>
            <p:cNvSpPr/>
            <p:nvPr/>
          </p:nvSpPr>
          <p:spPr>
            <a:xfrm>
              <a:off x="911044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21"/>
            <p:cNvSpPr/>
            <p:nvPr/>
          </p:nvSpPr>
          <p:spPr>
            <a:xfrm>
              <a:off x="1030552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21"/>
            <p:cNvSpPr/>
            <p:nvPr/>
          </p:nvSpPr>
          <p:spPr>
            <a:xfrm>
              <a:off x="8201254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21"/>
            <p:cNvSpPr/>
            <p:nvPr/>
          </p:nvSpPr>
          <p:spPr>
            <a:xfrm>
              <a:off x="8320767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21"/>
            <p:cNvSpPr/>
            <p:nvPr/>
          </p:nvSpPr>
          <p:spPr>
            <a:xfrm>
              <a:off x="8440281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21"/>
            <p:cNvSpPr/>
            <p:nvPr/>
          </p:nvSpPr>
          <p:spPr>
            <a:xfrm>
              <a:off x="8559794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21"/>
            <p:cNvSpPr/>
            <p:nvPr/>
          </p:nvSpPr>
          <p:spPr>
            <a:xfrm>
              <a:off x="8679308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21"/>
            <p:cNvSpPr/>
            <p:nvPr/>
          </p:nvSpPr>
          <p:spPr>
            <a:xfrm>
              <a:off x="8798821" y="308657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21"/>
            <p:cNvSpPr/>
            <p:nvPr/>
          </p:nvSpPr>
          <p:spPr>
            <a:xfrm>
              <a:off x="313503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21"/>
            <p:cNvSpPr/>
            <p:nvPr/>
          </p:nvSpPr>
          <p:spPr>
            <a:xfrm>
              <a:off x="433011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21"/>
            <p:cNvSpPr/>
            <p:nvPr/>
          </p:nvSpPr>
          <p:spPr>
            <a:xfrm>
              <a:off x="552519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21"/>
            <p:cNvSpPr/>
            <p:nvPr/>
          </p:nvSpPr>
          <p:spPr>
            <a:xfrm>
              <a:off x="672027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21"/>
            <p:cNvSpPr/>
            <p:nvPr/>
          </p:nvSpPr>
          <p:spPr>
            <a:xfrm>
              <a:off x="791536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21"/>
            <p:cNvSpPr/>
            <p:nvPr/>
          </p:nvSpPr>
          <p:spPr>
            <a:xfrm>
              <a:off x="911044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21"/>
            <p:cNvSpPr/>
            <p:nvPr/>
          </p:nvSpPr>
          <p:spPr>
            <a:xfrm>
              <a:off x="1030552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21"/>
            <p:cNvSpPr/>
            <p:nvPr/>
          </p:nvSpPr>
          <p:spPr>
            <a:xfrm>
              <a:off x="8201254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21"/>
            <p:cNvSpPr/>
            <p:nvPr/>
          </p:nvSpPr>
          <p:spPr>
            <a:xfrm>
              <a:off x="8320767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21"/>
            <p:cNvSpPr/>
            <p:nvPr/>
          </p:nvSpPr>
          <p:spPr>
            <a:xfrm>
              <a:off x="8440281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21"/>
            <p:cNvSpPr/>
            <p:nvPr/>
          </p:nvSpPr>
          <p:spPr>
            <a:xfrm>
              <a:off x="8559794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21"/>
            <p:cNvSpPr/>
            <p:nvPr/>
          </p:nvSpPr>
          <p:spPr>
            <a:xfrm>
              <a:off x="8679308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21"/>
            <p:cNvSpPr/>
            <p:nvPr/>
          </p:nvSpPr>
          <p:spPr>
            <a:xfrm>
              <a:off x="8798821" y="319267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21"/>
            <p:cNvSpPr/>
            <p:nvPr/>
          </p:nvSpPr>
          <p:spPr>
            <a:xfrm>
              <a:off x="313503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21"/>
            <p:cNvSpPr/>
            <p:nvPr/>
          </p:nvSpPr>
          <p:spPr>
            <a:xfrm>
              <a:off x="433011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21"/>
            <p:cNvSpPr/>
            <p:nvPr/>
          </p:nvSpPr>
          <p:spPr>
            <a:xfrm>
              <a:off x="552519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21"/>
            <p:cNvSpPr/>
            <p:nvPr/>
          </p:nvSpPr>
          <p:spPr>
            <a:xfrm>
              <a:off x="672027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21"/>
            <p:cNvSpPr/>
            <p:nvPr/>
          </p:nvSpPr>
          <p:spPr>
            <a:xfrm>
              <a:off x="791536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21"/>
            <p:cNvSpPr/>
            <p:nvPr/>
          </p:nvSpPr>
          <p:spPr>
            <a:xfrm>
              <a:off x="911044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21"/>
            <p:cNvSpPr/>
            <p:nvPr/>
          </p:nvSpPr>
          <p:spPr>
            <a:xfrm>
              <a:off x="1030552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21"/>
            <p:cNvSpPr/>
            <p:nvPr/>
          </p:nvSpPr>
          <p:spPr>
            <a:xfrm>
              <a:off x="8201254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21"/>
            <p:cNvSpPr/>
            <p:nvPr/>
          </p:nvSpPr>
          <p:spPr>
            <a:xfrm>
              <a:off x="8320767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21"/>
            <p:cNvSpPr/>
            <p:nvPr/>
          </p:nvSpPr>
          <p:spPr>
            <a:xfrm>
              <a:off x="8440281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21"/>
            <p:cNvSpPr/>
            <p:nvPr/>
          </p:nvSpPr>
          <p:spPr>
            <a:xfrm>
              <a:off x="8559794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21"/>
            <p:cNvSpPr/>
            <p:nvPr/>
          </p:nvSpPr>
          <p:spPr>
            <a:xfrm>
              <a:off x="8679308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21"/>
            <p:cNvSpPr/>
            <p:nvPr/>
          </p:nvSpPr>
          <p:spPr>
            <a:xfrm>
              <a:off x="8798821" y="329878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21"/>
            <p:cNvSpPr/>
            <p:nvPr/>
          </p:nvSpPr>
          <p:spPr>
            <a:xfrm>
              <a:off x="313503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21"/>
            <p:cNvSpPr/>
            <p:nvPr/>
          </p:nvSpPr>
          <p:spPr>
            <a:xfrm>
              <a:off x="433011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21"/>
            <p:cNvSpPr/>
            <p:nvPr/>
          </p:nvSpPr>
          <p:spPr>
            <a:xfrm>
              <a:off x="552519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21"/>
            <p:cNvSpPr/>
            <p:nvPr/>
          </p:nvSpPr>
          <p:spPr>
            <a:xfrm>
              <a:off x="672027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21"/>
            <p:cNvSpPr/>
            <p:nvPr/>
          </p:nvSpPr>
          <p:spPr>
            <a:xfrm>
              <a:off x="791536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21"/>
            <p:cNvSpPr/>
            <p:nvPr/>
          </p:nvSpPr>
          <p:spPr>
            <a:xfrm>
              <a:off x="911044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21"/>
            <p:cNvSpPr/>
            <p:nvPr/>
          </p:nvSpPr>
          <p:spPr>
            <a:xfrm>
              <a:off x="1030552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21"/>
            <p:cNvSpPr/>
            <p:nvPr/>
          </p:nvSpPr>
          <p:spPr>
            <a:xfrm>
              <a:off x="8201254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21"/>
            <p:cNvSpPr/>
            <p:nvPr/>
          </p:nvSpPr>
          <p:spPr>
            <a:xfrm>
              <a:off x="8320767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21"/>
            <p:cNvSpPr/>
            <p:nvPr/>
          </p:nvSpPr>
          <p:spPr>
            <a:xfrm>
              <a:off x="8440281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21"/>
            <p:cNvSpPr/>
            <p:nvPr/>
          </p:nvSpPr>
          <p:spPr>
            <a:xfrm>
              <a:off x="8559794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21"/>
            <p:cNvSpPr/>
            <p:nvPr/>
          </p:nvSpPr>
          <p:spPr>
            <a:xfrm>
              <a:off x="8679308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21"/>
            <p:cNvSpPr/>
            <p:nvPr/>
          </p:nvSpPr>
          <p:spPr>
            <a:xfrm>
              <a:off x="8798821" y="340489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21"/>
            <p:cNvSpPr/>
            <p:nvPr/>
          </p:nvSpPr>
          <p:spPr>
            <a:xfrm>
              <a:off x="313503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21"/>
            <p:cNvSpPr/>
            <p:nvPr/>
          </p:nvSpPr>
          <p:spPr>
            <a:xfrm>
              <a:off x="433011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21"/>
            <p:cNvSpPr/>
            <p:nvPr/>
          </p:nvSpPr>
          <p:spPr>
            <a:xfrm>
              <a:off x="552519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21"/>
            <p:cNvSpPr/>
            <p:nvPr/>
          </p:nvSpPr>
          <p:spPr>
            <a:xfrm>
              <a:off x="672027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21"/>
            <p:cNvSpPr/>
            <p:nvPr/>
          </p:nvSpPr>
          <p:spPr>
            <a:xfrm>
              <a:off x="791536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21"/>
            <p:cNvSpPr/>
            <p:nvPr/>
          </p:nvSpPr>
          <p:spPr>
            <a:xfrm>
              <a:off x="911044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21"/>
            <p:cNvSpPr/>
            <p:nvPr/>
          </p:nvSpPr>
          <p:spPr>
            <a:xfrm>
              <a:off x="1030552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21"/>
            <p:cNvSpPr/>
            <p:nvPr/>
          </p:nvSpPr>
          <p:spPr>
            <a:xfrm>
              <a:off x="8201254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21"/>
            <p:cNvSpPr/>
            <p:nvPr/>
          </p:nvSpPr>
          <p:spPr>
            <a:xfrm>
              <a:off x="8320767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21"/>
            <p:cNvSpPr/>
            <p:nvPr/>
          </p:nvSpPr>
          <p:spPr>
            <a:xfrm>
              <a:off x="8440281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21"/>
            <p:cNvSpPr/>
            <p:nvPr/>
          </p:nvSpPr>
          <p:spPr>
            <a:xfrm>
              <a:off x="8559794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21"/>
            <p:cNvSpPr/>
            <p:nvPr/>
          </p:nvSpPr>
          <p:spPr>
            <a:xfrm>
              <a:off x="8679308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21"/>
            <p:cNvSpPr/>
            <p:nvPr/>
          </p:nvSpPr>
          <p:spPr>
            <a:xfrm>
              <a:off x="8798821" y="3510998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21"/>
            <p:cNvSpPr/>
            <p:nvPr/>
          </p:nvSpPr>
          <p:spPr>
            <a:xfrm>
              <a:off x="313503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21"/>
            <p:cNvSpPr/>
            <p:nvPr/>
          </p:nvSpPr>
          <p:spPr>
            <a:xfrm>
              <a:off x="433011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21"/>
            <p:cNvSpPr/>
            <p:nvPr/>
          </p:nvSpPr>
          <p:spPr>
            <a:xfrm>
              <a:off x="552519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21"/>
            <p:cNvSpPr/>
            <p:nvPr/>
          </p:nvSpPr>
          <p:spPr>
            <a:xfrm>
              <a:off x="672027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21"/>
            <p:cNvSpPr/>
            <p:nvPr/>
          </p:nvSpPr>
          <p:spPr>
            <a:xfrm>
              <a:off x="791536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21"/>
            <p:cNvSpPr/>
            <p:nvPr/>
          </p:nvSpPr>
          <p:spPr>
            <a:xfrm>
              <a:off x="911044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21"/>
            <p:cNvSpPr/>
            <p:nvPr/>
          </p:nvSpPr>
          <p:spPr>
            <a:xfrm>
              <a:off x="1030552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21"/>
            <p:cNvSpPr/>
            <p:nvPr/>
          </p:nvSpPr>
          <p:spPr>
            <a:xfrm>
              <a:off x="8201254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21"/>
            <p:cNvSpPr/>
            <p:nvPr/>
          </p:nvSpPr>
          <p:spPr>
            <a:xfrm>
              <a:off x="8320767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21"/>
            <p:cNvSpPr/>
            <p:nvPr/>
          </p:nvSpPr>
          <p:spPr>
            <a:xfrm>
              <a:off x="8440281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21"/>
            <p:cNvSpPr/>
            <p:nvPr/>
          </p:nvSpPr>
          <p:spPr>
            <a:xfrm>
              <a:off x="8559794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21"/>
            <p:cNvSpPr/>
            <p:nvPr/>
          </p:nvSpPr>
          <p:spPr>
            <a:xfrm>
              <a:off x="8679308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21"/>
            <p:cNvSpPr/>
            <p:nvPr/>
          </p:nvSpPr>
          <p:spPr>
            <a:xfrm>
              <a:off x="8798821" y="3617105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21"/>
            <p:cNvSpPr/>
            <p:nvPr/>
          </p:nvSpPr>
          <p:spPr>
            <a:xfrm>
              <a:off x="313503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21"/>
            <p:cNvSpPr/>
            <p:nvPr/>
          </p:nvSpPr>
          <p:spPr>
            <a:xfrm>
              <a:off x="433011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21"/>
            <p:cNvSpPr/>
            <p:nvPr/>
          </p:nvSpPr>
          <p:spPr>
            <a:xfrm>
              <a:off x="552519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21"/>
            <p:cNvSpPr/>
            <p:nvPr/>
          </p:nvSpPr>
          <p:spPr>
            <a:xfrm>
              <a:off x="672027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21"/>
            <p:cNvSpPr/>
            <p:nvPr/>
          </p:nvSpPr>
          <p:spPr>
            <a:xfrm>
              <a:off x="791536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21"/>
            <p:cNvSpPr/>
            <p:nvPr/>
          </p:nvSpPr>
          <p:spPr>
            <a:xfrm>
              <a:off x="911044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21"/>
            <p:cNvSpPr/>
            <p:nvPr/>
          </p:nvSpPr>
          <p:spPr>
            <a:xfrm>
              <a:off x="1030552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21"/>
            <p:cNvSpPr/>
            <p:nvPr/>
          </p:nvSpPr>
          <p:spPr>
            <a:xfrm>
              <a:off x="8201254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21"/>
            <p:cNvSpPr/>
            <p:nvPr/>
          </p:nvSpPr>
          <p:spPr>
            <a:xfrm>
              <a:off x="8320767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21"/>
            <p:cNvSpPr/>
            <p:nvPr/>
          </p:nvSpPr>
          <p:spPr>
            <a:xfrm>
              <a:off x="8440281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21"/>
            <p:cNvSpPr/>
            <p:nvPr/>
          </p:nvSpPr>
          <p:spPr>
            <a:xfrm>
              <a:off x="8559794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21"/>
            <p:cNvSpPr/>
            <p:nvPr/>
          </p:nvSpPr>
          <p:spPr>
            <a:xfrm>
              <a:off x="8679308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21"/>
            <p:cNvSpPr/>
            <p:nvPr/>
          </p:nvSpPr>
          <p:spPr>
            <a:xfrm>
              <a:off x="8798821" y="3723212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21"/>
            <p:cNvSpPr/>
            <p:nvPr/>
          </p:nvSpPr>
          <p:spPr>
            <a:xfrm>
              <a:off x="313503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21"/>
            <p:cNvSpPr/>
            <p:nvPr/>
          </p:nvSpPr>
          <p:spPr>
            <a:xfrm>
              <a:off x="433011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21"/>
            <p:cNvSpPr/>
            <p:nvPr/>
          </p:nvSpPr>
          <p:spPr>
            <a:xfrm>
              <a:off x="552519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21"/>
            <p:cNvSpPr/>
            <p:nvPr/>
          </p:nvSpPr>
          <p:spPr>
            <a:xfrm>
              <a:off x="672027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21"/>
            <p:cNvSpPr/>
            <p:nvPr/>
          </p:nvSpPr>
          <p:spPr>
            <a:xfrm>
              <a:off x="791536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21"/>
            <p:cNvSpPr/>
            <p:nvPr/>
          </p:nvSpPr>
          <p:spPr>
            <a:xfrm>
              <a:off x="911044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21"/>
            <p:cNvSpPr/>
            <p:nvPr/>
          </p:nvSpPr>
          <p:spPr>
            <a:xfrm>
              <a:off x="1030552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21"/>
            <p:cNvSpPr/>
            <p:nvPr/>
          </p:nvSpPr>
          <p:spPr>
            <a:xfrm>
              <a:off x="8201254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21"/>
            <p:cNvSpPr/>
            <p:nvPr/>
          </p:nvSpPr>
          <p:spPr>
            <a:xfrm>
              <a:off x="8320767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21"/>
            <p:cNvSpPr/>
            <p:nvPr/>
          </p:nvSpPr>
          <p:spPr>
            <a:xfrm>
              <a:off x="8440281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21"/>
            <p:cNvSpPr/>
            <p:nvPr/>
          </p:nvSpPr>
          <p:spPr>
            <a:xfrm>
              <a:off x="8559794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21"/>
            <p:cNvSpPr/>
            <p:nvPr/>
          </p:nvSpPr>
          <p:spPr>
            <a:xfrm>
              <a:off x="8679308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21"/>
            <p:cNvSpPr/>
            <p:nvPr/>
          </p:nvSpPr>
          <p:spPr>
            <a:xfrm>
              <a:off x="8798821" y="382931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21"/>
            <p:cNvSpPr/>
            <p:nvPr/>
          </p:nvSpPr>
          <p:spPr>
            <a:xfrm>
              <a:off x="313503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21"/>
            <p:cNvSpPr/>
            <p:nvPr/>
          </p:nvSpPr>
          <p:spPr>
            <a:xfrm>
              <a:off x="433011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21"/>
            <p:cNvSpPr/>
            <p:nvPr/>
          </p:nvSpPr>
          <p:spPr>
            <a:xfrm>
              <a:off x="552519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21"/>
            <p:cNvSpPr/>
            <p:nvPr/>
          </p:nvSpPr>
          <p:spPr>
            <a:xfrm>
              <a:off x="672027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21"/>
            <p:cNvSpPr/>
            <p:nvPr/>
          </p:nvSpPr>
          <p:spPr>
            <a:xfrm>
              <a:off x="791536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21"/>
            <p:cNvSpPr/>
            <p:nvPr/>
          </p:nvSpPr>
          <p:spPr>
            <a:xfrm>
              <a:off x="911044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21"/>
            <p:cNvSpPr/>
            <p:nvPr/>
          </p:nvSpPr>
          <p:spPr>
            <a:xfrm>
              <a:off x="1030552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21"/>
            <p:cNvSpPr/>
            <p:nvPr/>
          </p:nvSpPr>
          <p:spPr>
            <a:xfrm>
              <a:off x="8201254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21"/>
            <p:cNvSpPr/>
            <p:nvPr/>
          </p:nvSpPr>
          <p:spPr>
            <a:xfrm>
              <a:off x="8320767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21"/>
            <p:cNvSpPr/>
            <p:nvPr/>
          </p:nvSpPr>
          <p:spPr>
            <a:xfrm>
              <a:off x="8440281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21"/>
            <p:cNvSpPr/>
            <p:nvPr/>
          </p:nvSpPr>
          <p:spPr>
            <a:xfrm>
              <a:off x="8559794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21"/>
            <p:cNvSpPr/>
            <p:nvPr/>
          </p:nvSpPr>
          <p:spPr>
            <a:xfrm>
              <a:off x="8679308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21"/>
            <p:cNvSpPr/>
            <p:nvPr/>
          </p:nvSpPr>
          <p:spPr>
            <a:xfrm>
              <a:off x="8798821" y="3935426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21"/>
            <p:cNvSpPr/>
            <p:nvPr/>
          </p:nvSpPr>
          <p:spPr>
            <a:xfrm>
              <a:off x="313503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21"/>
            <p:cNvSpPr/>
            <p:nvPr/>
          </p:nvSpPr>
          <p:spPr>
            <a:xfrm>
              <a:off x="433011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21"/>
            <p:cNvSpPr/>
            <p:nvPr/>
          </p:nvSpPr>
          <p:spPr>
            <a:xfrm>
              <a:off x="552519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21"/>
            <p:cNvSpPr/>
            <p:nvPr/>
          </p:nvSpPr>
          <p:spPr>
            <a:xfrm>
              <a:off x="672027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21"/>
            <p:cNvSpPr/>
            <p:nvPr/>
          </p:nvSpPr>
          <p:spPr>
            <a:xfrm>
              <a:off x="791536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21"/>
            <p:cNvSpPr/>
            <p:nvPr/>
          </p:nvSpPr>
          <p:spPr>
            <a:xfrm>
              <a:off x="911044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21"/>
            <p:cNvSpPr/>
            <p:nvPr/>
          </p:nvSpPr>
          <p:spPr>
            <a:xfrm>
              <a:off x="1030552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21"/>
            <p:cNvSpPr/>
            <p:nvPr/>
          </p:nvSpPr>
          <p:spPr>
            <a:xfrm>
              <a:off x="8201254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21"/>
            <p:cNvSpPr/>
            <p:nvPr/>
          </p:nvSpPr>
          <p:spPr>
            <a:xfrm>
              <a:off x="8320767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21"/>
            <p:cNvSpPr/>
            <p:nvPr/>
          </p:nvSpPr>
          <p:spPr>
            <a:xfrm>
              <a:off x="8440281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21"/>
            <p:cNvSpPr/>
            <p:nvPr/>
          </p:nvSpPr>
          <p:spPr>
            <a:xfrm>
              <a:off x="8559794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21"/>
            <p:cNvSpPr/>
            <p:nvPr/>
          </p:nvSpPr>
          <p:spPr>
            <a:xfrm>
              <a:off x="8679308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21"/>
            <p:cNvSpPr/>
            <p:nvPr/>
          </p:nvSpPr>
          <p:spPr>
            <a:xfrm>
              <a:off x="8798821" y="4041533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21"/>
            <p:cNvSpPr/>
            <p:nvPr/>
          </p:nvSpPr>
          <p:spPr>
            <a:xfrm>
              <a:off x="313503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21"/>
            <p:cNvSpPr/>
            <p:nvPr/>
          </p:nvSpPr>
          <p:spPr>
            <a:xfrm>
              <a:off x="433011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21"/>
            <p:cNvSpPr/>
            <p:nvPr/>
          </p:nvSpPr>
          <p:spPr>
            <a:xfrm>
              <a:off x="552519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21"/>
            <p:cNvSpPr/>
            <p:nvPr/>
          </p:nvSpPr>
          <p:spPr>
            <a:xfrm>
              <a:off x="672027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21"/>
            <p:cNvSpPr/>
            <p:nvPr/>
          </p:nvSpPr>
          <p:spPr>
            <a:xfrm>
              <a:off x="791536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21"/>
            <p:cNvSpPr/>
            <p:nvPr/>
          </p:nvSpPr>
          <p:spPr>
            <a:xfrm>
              <a:off x="911044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21"/>
            <p:cNvSpPr/>
            <p:nvPr/>
          </p:nvSpPr>
          <p:spPr>
            <a:xfrm>
              <a:off x="1030552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21"/>
            <p:cNvSpPr/>
            <p:nvPr/>
          </p:nvSpPr>
          <p:spPr>
            <a:xfrm>
              <a:off x="8201254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21"/>
            <p:cNvSpPr/>
            <p:nvPr/>
          </p:nvSpPr>
          <p:spPr>
            <a:xfrm>
              <a:off x="8320767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21"/>
            <p:cNvSpPr/>
            <p:nvPr/>
          </p:nvSpPr>
          <p:spPr>
            <a:xfrm>
              <a:off x="8440281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21"/>
            <p:cNvSpPr/>
            <p:nvPr/>
          </p:nvSpPr>
          <p:spPr>
            <a:xfrm>
              <a:off x="8559794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21"/>
            <p:cNvSpPr/>
            <p:nvPr/>
          </p:nvSpPr>
          <p:spPr>
            <a:xfrm>
              <a:off x="8679308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21"/>
            <p:cNvSpPr/>
            <p:nvPr/>
          </p:nvSpPr>
          <p:spPr>
            <a:xfrm>
              <a:off x="8798821" y="4147640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21"/>
            <p:cNvSpPr/>
            <p:nvPr/>
          </p:nvSpPr>
          <p:spPr>
            <a:xfrm>
              <a:off x="313503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21"/>
            <p:cNvSpPr/>
            <p:nvPr/>
          </p:nvSpPr>
          <p:spPr>
            <a:xfrm>
              <a:off x="433011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21"/>
            <p:cNvSpPr/>
            <p:nvPr/>
          </p:nvSpPr>
          <p:spPr>
            <a:xfrm>
              <a:off x="552519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21"/>
            <p:cNvSpPr/>
            <p:nvPr/>
          </p:nvSpPr>
          <p:spPr>
            <a:xfrm>
              <a:off x="672027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21"/>
            <p:cNvSpPr/>
            <p:nvPr/>
          </p:nvSpPr>
          <p:spPr>
            <a:xfrm>
              <a:off x="791536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21"/>
            <p:cNvSpPr/>
            <p:nvPr/>
          </p:nvSpPr>
          <p:spPr>
            <a:xfrm>
              <a:off x="911044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21"/>
            <p:cNvSpPr/>
            <p:nvPr/>
          </p:nvSpPr>
          <p:spPr>
            <a:xfrm>
              <a:off x="1030552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21"/>
            <p:cNvSpPr/>
            <p:nvPr/>
          </p:nvSpPr>
          <p:spPr>
            <a:xfrm>
              <a:off x="8201254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21"/>
            <p:cNvSpPr/>
            <p:nvPr/>
          </p:nvSpPr>
          <p:spPr>
            <a:xfrm>
              <a:off x="8320767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21"/>
            <p:cNvSpPr/>
            <p:nvPr/>
          </p:nvSpPr>
          <p:spPr>
            <a:xfrm>
              <a:off x="8440281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21"/>
            <p:cNvSpPr/>
            <p:nvPr/>
          </p:nvSpPr>
          <p:spPr>
            <a:xfrm>
              <a:off x="8559794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21"/>
            <p:cNvSpPr/>
            <p:nvPr/>
          </p:nvSpPr>
          <p:spPr>
            <a:xfrm>
              <a:off x="8679308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21"/>
            <p:cNvSpPr/>
            <p:nvPr/>
          </p:nvSpPr>
          <p:spPr>
            <a:xfrm>
              <a:off x="8798821" y="4253747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21"/>
            <p:cNvSpPr/>
            <p:nvPr/>
          </p:nvSpPr>
          <p:spPr>
            <a:xfrm>
              <a:off x="313503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21"/>
            <p:cNvSpPr/>
            <p:nvPr/>
          </p:nvSpPr>
          <p:spPr>
            <a:xfrm>
              <a:off x="433011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21"/>
            <p:cNvSpPr/>
            <p:nvPr/>
          </p:nvSpPr>
          <p:spPr>
            <a:xfrm>
              <a:off x="552519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21"/>
            <p:cNvSpPr/>
            <p:nvPr/>
          </p:nvSpPr>
          <p:spPr>
            <a:xfrm>
              <a:off x="672027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21"/>
            <p:cNvSpPr/>
            <p:nvPr/>
          </p:nvSpPr>
          <p:spPr>
            <a:xfrm>
              <a:off x="791536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21"/>
            <p:cNvSpPr/>
            <p:nvPr/>
          </p:nvSpPr>
          <p:spPr>
            <a:xfrm>
              <a:off x="911044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21"/>
            <p:cNvSpPr/>
            <p:nvPr/>
          </p:nvSpPr>
          <p:spPr>
            <a:xfrm>
              <a:off x="1030552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21"/>
            <p:cNvSpPr/>
            <p:nvPr/>
          </p:nvSpPr>
          <p:spPr>
            <a:xfrm>
              <a:off x="8201254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21"/>
            <p:cNvSpPr/>
            <p:nvPr/>
          </p:nvSpPr>
          <p:spPr>
            <a:xfrm>
              <a:off x="8320767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21"/>
            <p:cNvSpPr/>
            <p:nvPr/>
          </p:nvSpPr>
          <p:spPr>
            <a:xfrm>
              <a:off x="8440281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21"/>
            <p:cNvSpPr/>
            <p:nvPr/>
          </p:nvSpPr>
          <p:spPr>
            <a:xfrm>
              <a:off x="8559794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21"/>
            <p:cNvSpPr/>
            <p:nvPr/>
          </p:nvSpPr>
          <p:spPr>
            <a:xfrm>
              <a:off x="8679308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21"/>
            <p:cNvSpPr/>
            <p:nvPr/>
          </p:nvSpPr>
          <p:spPr>
            <a:xfrm>
              <a:off x="8798821" y="4359854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21"/>
            <p:cNvSpPr/>
            <p:nvPr/>
          </p:nvSpPr>
          <p:spPr>
            <a:xfrm>
              <a:off x="313503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21"/>
            <p:cNvSpPr/>
            <p:nvPr/>
          </p:nvSpPr>
          <p:spPr>
            <a:xfrm>
              <a:off x="433011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21"/>
            <p:cNvSpPr/>
            <p:nvPr/>
          </p:nvSpPr>
          <p:spPr>
            <a:xfrm>
              <a:off x="552519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21"/>
            <p:cNvSpPr/>
            <p:nvPr/>
          </p:nvSpPr>
          <p:spPr>
            <a:xfrm>
              <a:off x="672027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21"/>
            <p:cNvSpPr/>
            <p:nvPr/>
          </p:nvSpPr>
          <p:spPr>
            <a:xfrm>
              <a:off x="791536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21"/>
            <p:cNvSpPr/>
            <p:nvPr/>
          </p:nvSpPr>
          <p:spPr>
            <a:xfrm>
              <a:off x="911044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21"/>
            <p:cNvSpPr/>
            <p:nvPr/>
          </p:nvSpPr>
          <p:spPr>
            <a:xfrm>
              <a:off x="1030552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21"/>
            <p:cNvSpPr/>
            <p:nvPr/>
          </p:nvSpPr>
          <p:spPr>
            <a:xfrm>
              <a:off x="8201254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21"/>
            <p:cNvSpPr/>
            <p:nvPr/>
          </p:nvSpPr>
          <p:spPr>
            <a:xfrm>
              <a:off x="8320767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21"/>
            <p:cNvSpPr/>
            <p:nvPr/>
          </p:nvSpPr>
          <p:spPr>
            <a:xfrm>
              <a:off x="8440281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21"/>
            <p:cNvSpPr/>
            <p:nvPr/>
          </p:nvSpPr>
          <p:spPr>
            <a:xfrm>
              <a:off x="8559794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21"/>
            <p:cNvSpPr/>
            <p:nvPr/>
          </p:nvSpPr>
          <p:spPr>
            <a:xfrm>
              <a:off x="8679308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21"/>
            <p:cNvSpPr/>
            <p:nvPr/>
          </p:nvSpPr>
          <p:spPr>
            <a:xfrm>
              <a:off x="8798821" y="4465961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21"/>
            <p:cNvSpPr/>
            <p:nvPr/>
          </p:nvSpPr>
          <p:spPr>
            <a:xfrm>
              <a:off x="313503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21"/>
            <p:cNvSpPr/>
            <p:nvPr/>
          </p:nvSpPr>
          <p:spPr>
            <a:xfrm>
              <a:off x="433011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21"/>
            <p:cNvSpPr/>
            <p:nvPr/>
          </p:nvSpPr>
          <p:spPr>
            <a:xfrm>
              <a:off x="552519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21"/>
            <p:cNvSpPr/>
            <p:nvPr/>
          </p:nvSpPr>
          <p:spPr>
            <a:xfrm>
              <a:off x="672027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21"/>
            <p:cNvSpPr/>
            <p:nvPr/>
          </p:nvSpPr>
          <p:spPr>
            <a:xfrm>
              <a:off x="791536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21"/>
            <p:cNvSpPr/>
            <p:nvPr/>
          </p:nvSpPr>
          <p:spPr>
            <a:xfrm>
              <a:off x="911044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21"/>
            <p:cNvSpPr/>
            <p:nvPr/>
          </p:nvSpPr>
          <p:spPr>
            <a:xfrm>
              <a:off x="1030552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21"/>
            <p:cNvSpPr/>
            <p:nvPr/>
          </p:nvSpPr>
          <p:spPr>
            <a:xfrm>
              <a:off x="8201254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21"/>
            <p:cNvSpPr/>
            <p:nvPr/>
          </p:nvSpPr>
          <p:spPr>
            <a:xfrm>
              <a:off x="8320767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21"/>
            <p:cNvSpPr/>
            <p:nvPr/>
          </p:nvSpPr>
          <p:spPr>
            <a:xfrm>
              <a:off x="8440281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21"/>
            <p:cNvSpPr/>
            <p:nvPr/>
          </p:nvSpPr>
          <p:spPr>
            <a:xfrm>
              <a:off x="8559794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21"/>
            <p:cNvSpPr/>
            <p:nvPr/>
          </p:nvSpPr>
          <p:spPr>
            <a:xfrm>
              <a:off x="8679308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21"/>
            <p:cNvSpPr/>
            <p:nvPr/>
          </p:nvSpPr>
          <p:spPr>
            <a:xfrm>
              <a:off x="8798821" y="4572069"/>
              <a:ext cx="31500" cy="31500"/>
            </a:xfrm>
            <a:prstGeom prst="ellipse">
              <a:avLst/>
            </a:prstGeom>
            <a:solidFill>
              <a:srgbClr val="4E4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4" name="Google Shape;13754;p21"/>
          <p:cNvGrpSpPr/>
          <p:nvPr/>
        </p:nvGrpSpPr>
        <p:grpSpPr>
          <a:xfrm>
            <a:off x="8320098" y="4866112"/>
            <a:ext cx="510133" cy="78484"/>
            <a:chOff x="3521300" y="154525"/>
            <a:chExt cx="1256175" cy="193500"/>
          </a:xfrm>
        </p:grpSpPr>
        <p:sp>
          <p:nvSpPr>
            <p:cNvPr id="13755" name="Google Shape;13755;p21"/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21"/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21"/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21"/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59" name="Google Shape;13759;p21"/>
          <p:cNvSpPr txBox="1"/>
          <p:nvPr/>
        </p:nvSpPr>
        <p:spPr>
          <a:xfrm>
            <a:off x="2487975" y="3872100"/>
            <a:ext cx="4167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760" name="Google Shape;13760;p21"/>
          <p:cNvSpPr txBox="1">
            <a:spLocks noGrp="1"/>
          </p:cNvSpPr>
          <p:nvPr>
            <p:ph type="subTitle" idx="1"/>
          </p:nvPr>
        </p:nvSpPr>
        <p:spPr>
          <a:xfrm>
            <a:off x="2425075" y="1537800"/>
            <a:ext cx="4293900" cy="128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761" name="Google Shape;1376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"/>
          <p:cNvSpPr txBox="1">
            <a:spLocks noGrp="1"/>
          </p:cNvSpPr>
          <p:nvPr>
            <p:ph type="title"/>
          </p:nvPr>
        </p:nvSpPr>
        <p:spPr>
          <a:xfrm>
            <a:off x="777200" y="2403712"/>
            <a:ext cx="7589400" cy="8898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6" name="Google Shape;726;p3"/>
          <p:cNvSpPr txBox="1">
            <a:spLocks noGrp="1"/>
          </p:cNvSpPr>
          <p:nvPr>
            <p:ph type="title" idx="2" hasCustomPrompt="1"/>
          </p:nvPr>
        </p:nvSpPr>
        <p:spPr>
          <a:xfrm>
            <a:off x="3748993" y="1245477"/>
            <a:ext cx="1645800" cy="1097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27" name="Google Shape;727;p3"/>
          <p:cNvSpPr txBox="1">
            <a:spLocks noGrp="1"/>
          </p:cNvSpPr>
          <p:nvPr>
            <p:ph type="subTitle" idx="1"/>
          </p:nvPr>
        </p:nvSpPr>
        <p:spPr>
          <a:xfrm>
            <a:off x="2314600" y="3228877"/>
            <a:ext cx="4572000" cy="457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2">
    <p:spTree>
      <p:nvGrpSpPr>
        <p:cNvPr id="1" name="Shape 1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63" name="Google Shape;13763;p22"/>
          <p:cNvGrpSpPr/>
          <p:nvPr/>
        </p:nvGrpSpPr>
        <p:grpSpPr>
          <a:xfrm>
            <a:off x="313503" y="540001"/>
            <a:ext cx="8516808" cy="4063556"/>
            <a:chOff x="109200" y="76206"/>
            <a:chExt cx="8925600" cy="4258600"/>
          </a:xfrm>
        </p:grpSpPr>
        <p:grpSp>
          <p:nvGrpSpPr>
            <p:cNvPr id="13764" name="Google Shape;13764;p22"/>
            <p:cNvGrpSpPr/>
            <p:nvPr/>
          </p:nvGrpSpPr>
          <p:grpSpPr>
            <a:xfrm>
              <a:off x="109200" y="76206"/>
              <a:ext cx="8925600" cy="33000"/>
              <a:chOff x="76200" y="76206"/>
              <a:chExt cx="8925600" cy="33000"/>
            </a:xfrm>
          </p:grpSpPr>
          <p:sp>
            <p:nvSpPr>
              <p:cNvPr id="13765" name="Google Shape;13765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6" name="Google Shape;13766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7" name="Google Shape;13767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8" name="Google Shape;13768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9" name="Google Shape;13769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0" name="Google Shape;13770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1" name="Google Shape;13771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2" name="Google Shape;13772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3" name="Google Shape;13773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4" name="Google Shape;13774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5" name="Google Shape;13775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6" name="Google Shape;13776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7" name="Google Shape;13777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8" name="Google Shape;13778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9" name="Google Shape;13779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0" name="Google Shape;13780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1" name="Google Shape;13781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2" name="Google Shape;13782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3" name="Google Shape;13783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4" name="Google Shape;13784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5" name="Google Shape;13785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6" name="Google Shape;13786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7" name="Google Shape;13787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8" name="Google Shape;13788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9" name="Google Shape;13789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0" name="Google Shape;13790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1" name="Google Shape;13791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2" name="Google Shape;13792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3" name="Google Shape;13793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4" name="Google Shape;13794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5" name="Google Shape;13795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6" name="Google Shape;13796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7" name="Google Shape;13797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8" name="Google Shape;13798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9" name="Google Shape;13799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0" name="Google Shape;13800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1" name="Google Shape;13801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2" name="Google Shape;13802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3" name="Google Shape;13803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4" name="Google Shape;13804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5" name="Google Shape;13805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6" name="Google Shape;13806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7" name="Google Shape;13807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8" name="Google Shape;13808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9" name="Google Shape;13809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0" name="Google Shape;13810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1" name="Google Shape;13811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2" name="Google Shape;13812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3" name="Google Shape;13813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4" name="Google Shape;13814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5" name="Google Shape;13815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6" name="Google Shape;13816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7" name="Google Shape;13817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8" name="Google Shape;13818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9" name="Google Shape;13819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0" name="Google Shape;13820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1" name="Google Shape;13821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2" name="Google Shape;13822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3" name="Google Shape;13823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4" name="Google Shape;13824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5" name="Google Shape;13825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6" name="Google Shape;13826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7" name="Google Shape;13827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8" name="Google Shape;13828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9" name="Google Shape;13829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0" name="Google Shape;13830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1" name="Google Shape;13831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2" name="Google Shape;13832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3" name="Google Shape;13833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4" name="Google Shape;13834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5" name="Google Shape;13835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6" name="Google Shape;13836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7" name="Google Shape;13837;p22"/>
            <p:cNvGrpSpPr/>
            <p:nvPr/>
          </p:nvGrpSpPr>
          <p:grpSpPr>
            <a:xfrm>
              <a:off x="109200" y="187406"/>
              <a:ext cx="8925600" cy="33000"/>
              <a:chOff x="76200" y="76206"/>
              <a:chExt cx="8925600" cy="33000"/>
            </a:xfrm>
          </p:grpSpPr>
          <p:sp>
            <p:nvSpPr>
              <p:cNvPr id="13838" name="Google Shape;13838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9" name="Google Shape;13839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0" name="Google Shape;13840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1" name="Google Shape;13841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2" name="Google Shape;13842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3" name="Google Shape;13843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4" name="Google Shape;13844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5" name="Google Shape;13845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6" name="Google Shape;13846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7" name="Google Shape;13847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8" name="Google Shape;13848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9" name="Google Shape;13849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0" name="Google Shape;13850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1" name="Google Shape;13851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2" name="Google Shape;13852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3" name="Google Shape;13853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4" name="Google Shape;13854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5" name="Google Shape;13855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6" name="Google Shape;13856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7" name="Google Shape;13857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8" name="Google Shape;13858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9" name="Google Shape;13859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0" name="Google Shape;13860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1" name="Google Shape;13861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2" name="Google Shape;13862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3" name="Google Shape;13863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4" name="Google Shape;13864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5" name="Google Shape;13865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6" name="Google Shape;13866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7" name="Google Shape;13867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8" name="Google Shape;13868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9" name="Google Shape;13869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0" name="Google Shape;13870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1" name="Google Shape;13871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2" name="Google Shape;13872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3" name="Google Shape;13873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4" name="Google Shape;13874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5" name="Google Shape;13875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6" name="Google Shape;13876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7" name="Google Shape;13877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8" name="Google Shape;13878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9" name="Google Shape;13879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0" name="Google Shape;13880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1" name="Google Shape;13881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2" name="Google Shape;13882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3" name="Google Shape;13883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4" name="Google Shape;13884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5" name="Google Shape;13885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6" name="Google Shape;13886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7" name="Google Shape;13887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8" name="Google Shape;13888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9" name="Google Shape;13889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0" name="Google Shape;13890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1" name="Google Shape;13891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2" name="Google Shape;13892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3" name="Google Shape;13893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4" name="Google Shape;13894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5" name="Google Shape;13895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6" name="Google Shape;13896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7" name="Google Shape;13897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8" name="Google Shape;13898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9" name="Google Shape;13899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0" name="Google Shape;13900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1" name="Google Shape;13901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2" name="Google Shape;13902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3" name="Google Shape;13903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4" name="Google Shape;13904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5" name="Google Shape;13905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6" name="Google Shape;13906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7" name="Google Shape;13907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8" name="Google Shape;13908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9" name="Google Shape;13909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0" name="Google Shape;13910;p22"/>
            <p:cNvGrpSpPr/>
            <p:nvPr/>
          </p:nvGrpSpPr>
          <p:grpSpPr>
            <a:xfrm>
              <a:off x="109200" y="298606"/>
              <a:ext cx="8925600" cy="33000"/>
              <a:chOff x="76200" y="76206"/>
              <a:chExt cx="8925600" cy="33000"/>
            </a:xfrm>
          </p:grpSpPr>
          <p:sp>
            <p:nvSpPr>
              <p:cNvPr id="13911" name="Google Shape;13911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2" name="Google Shape;13912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3" name="Google Shape;13913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4" name="Google Shape;13914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5" name="Google Shape;13915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6" name="Google Shape;13916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7" name="Google Shape;13917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8" name="Google Shape;13918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9" name="Google Shape;13919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0" name="Google Shape;13920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1" name="Google Shape;13921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2" name="Google Shape;13922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3" name="Google Shape;13923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4" name="Google Shape;13924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5" name="Google Shape;13925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6" name="Google Shape;13926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7" name="Google Shape;13927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8" name="Google Shape;13928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9" name="Google Shape;13929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0" name="Google Shape;13930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1" name="Google Shape;13931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2" name="Google Shape;13932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3" name="Google Shape;13933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4" name="Google Shape;13934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5" name="Google Shape;13935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6" name="Google Shape;13936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7" name="Google Shape;13937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8" name="Google Shape;13938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9" name="Google Shape;13939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0" name="Google Shape;13940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1" name="Google Shape;13941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2" name="Google Shape;13942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3" name="Google Shape;13943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4" name="Google Shape;13944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5" name="Google Shape;13945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6" name="Google Shape;13946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7" name="Google Shape;13947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8" name="Google Shape;13948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9" name="Google Shape;13949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0" name="Google Shape;13950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1" name="Google Shape;13951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2" name="Google Shape;13952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3" name="Google Shape;13953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4" name="Google Shape;13954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5" name="Google Shape;13955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6" name="Google Shape;13956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7" name="Google Shape;13957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8" name="Google Shape;13958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9" name="Google Shape;13959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0" name="Google Shape;13960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1" name="Google Shape;13961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2" name="Google Shape;13962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3" name="Google Shape;13963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4" name="Google Shape;13964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5" name="Google Shape;13965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6" name="Google Shape;13966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7" name="Google Shape;13967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8" name="Google Shape;13968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9" name="Google Shape;13969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0" name="Google Shape;13970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1" name="Google Shape;13971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2" name="Google Shape;13972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3" name="Google Shape;13973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4" name="Google Shape;13974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5" name="Google Shape;13975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6" name="Google Shape;13976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7" name="Google Shape;13977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8" name="Google Shape;13978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9" name="Google Shape;13979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0" name="Google Shape;13980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1" name="Google Shape;13981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2" name="Google Shape;13982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3" name="Google Shape;13983;p22"/>
            <p:cNvGrpSpPr/>
            <p:nvPr/>
          </p:nvGrpSpPr>
          <p:grpSpPr>
            <a:xfrm>
              <a:off x="109200" y="409806"/>
              <a:ext cx="8925600" cy="33000"/>
              <a:chOff x="76200" y="76206"/>
              <a:chExt cx="8925600" cy="33000"/>
            </a:xfrm>
          </p:grpSpPr>
          <p:sp>
            <p:nvSpPr>
              <p:cNvPr id="13984" name="Google Shape;13984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5" name="Google Shape;13985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6" name="Google Shape;13986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7" name="Google Shape;13987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8" name="Google Shape;13988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9" name="Google Shape;13989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0" name="Google Shape;13990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1" name="Google Shape;13991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2" name="Google Shape;13992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3" name="Google Shape;13993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4" name="Google Shape;13994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5" name="Google Shape;13995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6" name="Google Shape;13996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7" name="Google Shape;13997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8" name="Google Shape;13998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9" name="Google Shape;13999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0" name="Google Shape;14000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1" name="Google Shape;14001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2" name="Google Shape;14002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3" name="Google Shape;14003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4" name="Google Shape;14004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5" name="Google Shape;14005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6" name="Google Shape;14006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7" name="Google Shape;14007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8" name="Google Shape;14008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9" name="Google Shape;14009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0" name="Google Shape;14010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1" name="Google Shape;14011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2" name="Google Shape;14012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3" name="Google Shape;14013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4" name="Google Shape;14014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5" name="Google Shape;14015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6" name="Google Shape;14016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7" name="Google Shape;14017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8" name="Google Shape;14018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9" name="Google Shape;14019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0" name="Google Shape;14020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1" name="Google Shape;14021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2" name="Google Shape;14022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3" name="Google Shape;14023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4" name="Google Shape;14024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5" name="Google Shape;14025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6" name="Google Shape;14026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7" name="Google Shape;14027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8" name="Google Shape;14028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9" name="Google Shape;14029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0" name="Google Shape;14030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1" name="Google Shape;14031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2" name="Google Shape;14032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3" name="Google Shape;14033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4" name="Google Shape;14034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5" name="Google Shape;14035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6" name="Google Shape;14036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7" name="Google Shape;14037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8" name="Google Shape;14038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9" name="Google Shape;14039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0" name="Google Shape;14040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1" name="Google Shape;14041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2" name="Google Shape;14042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3" name="Google Shape;14043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4" name="Google Shape;14044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5" name="Google Shape;14045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6" name="Google Shape;14046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7" name="Google Shape;14047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8" name="Google Shape;14048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9" name="Google Shape;14049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0" name="Google Shape;14050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1" name="Google Shape;14051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2" name="Google Shape;14052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3" name="Google Shape;14053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4" name="Google Shape;14054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5" name="Google Shape;14055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6" name="Google Shape;14056;p22"/>
            <p:cNvGrpSpPr/>
            <p:nvPr/>
          </p:nvGrpSpPr>
          <p:grpSpPr>
            <a:xfrm>
              <a:off x="109200" y="521006"/>
              <a:ext cx="8925600" cy="33000"/>
              <a:chOff x="76200" y="76206"/>
              <a:chExt cx="8925600" cy="33000"/>
            </a:xfrm>
          </p:grpSpPr>
          <p:sp>
            <p:nvSpPr>
              <p:cNvPr id="14057" name="Google Shape;14057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8" name="Google Shape;14058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9" name="Google Shape;14059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0" name="Google Shape;14060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1" name="Google Shape;14061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2" name="Google Shape;14062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3" name="Google Shape;14063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4" name="Google Shape;14064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5" name="Google Shape;14065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6" name="Google Shape;14066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7" name="Google Shape;14067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8" name="Google Shape;14068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9" name="Google Shape;14069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0" name="Google Shape;14070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1" name="Google Shape;14071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2" name="Google Shape;14072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3" name="Google Shape;14073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4" name="Google Shape;14074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5" name="Google Shape;14075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6" name="Google Shape;14076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7" name="Google Shape;14077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8" name="Google Shape;14078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9" name="Google Shape;14079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0" name="Google Shape;14080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1" name="Google Shape;14081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2" name="Google Shape;14082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3" name="Google Shape;14083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4" name="Google Shape;14084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5" name="Google Shape;14085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6" name="Google Shape;14086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7" name="Google Shape;14087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8" name="Google Shape;14088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9" name="Google Shape;14089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0" name="Google Shape;14090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1" name="Google Shape;14091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2" name="Google Shape;14092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3" name="Google Shape;14093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4" name="Google Shape;14094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5" name="Google Shape;14095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6" name="Google Shape;14096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7" name="Google Shape;14097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8" name="Google Shape;14098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9" name="Google Shape;14099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0" name="Google Shape;14100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1" name="Google Shape;14101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2" name="Google Shape;14102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3" name="Google Shape;14103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4" name="Google Shape;14104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5" name="Google Shape;14105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6" name="Google Shape;14106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7" name="Google Shape;14107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8" name="Google Shape;14108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9" name="Google Shape;14109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0" name="Google Shape;14110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1" name="Google Shape;14111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2" name="Google Shape;14112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3" name="Google Shape;14113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4" name="Google Shape;14114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5" name="Google Shape;14115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6" name="Google Shape;14116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7" name="Google Shape;14117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8" name="Google Shape;14118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9" name="Google Shape;14119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0" name="Google Shape;14120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1" name="Google Shape;14121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2" name="Google Shape;14122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3" name="Google Shape;14123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4" name="Google Shape;14124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5" name="Google Shape;14125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6" name="Google Shape;14126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7" name="Google Shape;14127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8" name="Google Shape;14128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29" name="Google Shape;14129;p22"/>
            <p:cNvGrpSpPr/>
            <p:nvPr/>
          </p:nvGrpSpPr>
          <p:grpSpPr>
            <a:xfrm>
              <a:off x="109200" y="632206"/>
              <a:ext cx="8925600" cy="33000"/>
              <a:chOff x="76200" y="76206"/>
              <a:chExt cx="8925600" cy="33000"/>
            </a:xfrm>
          </p:grpSpPr>
          <p:sp>
            <p:nvSpPr>
              <p:cNvPr id="14130" name="Google Shape;14130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1" name="Google Shape;14131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2" name="Google Shape;14132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3" name="Google Shape;14133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4" name="Google Shape;14134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5" name="Google Shape;14135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6" name="Google Shape;14136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7" name="Google Shape;14137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8" name="Google Shape;14138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9" name="Google Shape;14139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0" name="Google Shape;14140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1" name="Google Shape;14141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2" name="Google Shape;14142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3" name="Google Shape;14143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4" name="Google Shape;14144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5" name="Google Shape;14145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6" name="Google Shape;14146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7" name="Google Shape;14147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8" name="Google Shape;14148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9" name="Google Shape;14149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0" name="Google Shape;14150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1" name="Google Shape;14151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2" name="Google Shape;14152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3" name="Google Shape;14153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4" name="Google Shape;14154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5" name="Google Shape;14155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6" name="Google Shape;14156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7" name="Google Shape;14157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8" name="Google Shape;14158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9" name="Google Shape;14159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0" name="Google Shape;14160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1" name="Google Shape;14161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2" name="Google Shape;14162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3" name="Google Shape;14163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4" name="Google Shape;14164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5" name="Google Shape;14165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6" name="Google Shape;14166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7" name="Google Shape;14167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8" name="Google Shape;14168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9" name="Google Shape;14169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0" name="Google Shape;14170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1" name="Google Shape;14171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2" name="Google Shape;14172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3" name="Google Shape;14173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4" name="Google Shape;14174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5" name="Google Shape;14175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6" name="Google Shape;14176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7" name="Google Shape;14177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8" name="Google Shape;14178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9" name="Google Shape;14179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0" name="Google Shape;14180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1" name="Google Shape;14181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2" name="Google Shape;14182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3" name="Google Shape;14183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4" name="Google Shape;14184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5" name="Google Shape;14185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6" name="Google Shape;14186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7" name="Google Shape;14187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8" name="Google Shape;14188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9" name="Google Shape;14189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0" name="Google Shape;14190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1" name="Google Shape;14191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2" name="Google Shape;14192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3" name="Google Shape;14193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4" name="Google Shape;14194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5" name="Google Shape;14195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6" name="Google Shape;14196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7" name="Google Shape;14197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8" name="Google Shape;14198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9" name="Google Shape;14199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0" name="Google Shape;14200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1" name="Google Shape;14201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02" name="Google Shape;14202;p22"/>
            <p:cNvGrpSpPr/>
            <p:nvPr/>
          </p:nvGrpSpPr>
          <p:grpSpPr>
            <a:xfrm>
              <a:off x="109200" y="743406"/>
              <a:ext cx="8925600" cy="33000"/>
              <a:chOff x="76200" y="76206"/>
              <a:chExt cx="8925600" cy="33000"/>
            </a:xfrm>
          </p:grpSpPr>
          <p:sp>
            <p:nvSpPr>
              <p:cNvPr id="14203" name="Google Shape;14203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4" name="Google Shape;14204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5" name="Google Shape;14205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6" name="Google Shape;14206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7" name="Google Shape;14207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8" name="Google Shape;14208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9" name="Google Shape;14209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0" name="Google Shape;14210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1" name="Google Shape;14211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2" name="Google Shape;14212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3" name="Google Shape;14213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4" name="Google Shape;14214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5" name="Google Shape;14215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6" name="Google Shape;14216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7" name="Google Shape;14217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8" name="Google Shape;14218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9" name="Google Shape;14219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0" name="Google Shape;14220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1" name="Google Shape;14221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2" name="Google Shape;14222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3" name="Google Shape;14223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4" name="Google Shape;14224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5" name="Google Shape;14225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6" name="Google Shape;14226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7" name="Google Shape;14227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8" name="Google Shape;14228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9" name="Google Shape;14229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0" name="Google Shape;14230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1" name="Google Shape;14231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2" name="Google Shape;14232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3" name="Google Shape;14233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4" name="Google Shape;14234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5" name="Google Shape;14235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6" name="Google Shape;14236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7" name="Google Shape;14237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8" name="Google Shape;14238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9" name="Google Shape;14239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0" name="Google Shape;14240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1" name="Google Shape;14241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2" name="Google Shape;14242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3" name="Google Shape;14243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4" name="Google Shape;14244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5" name="Google Shape;14245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6" name="Google Shape;14246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7" name="Google Shape;14247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8" name="Google Shape;14248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9" name="Google Shape;14249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0" name="Google Shape;14250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1" name="Google Shape;14251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2" name="Google Shape;14252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3" name="Google Shape;14253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4" name="Google Shape;14254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5" name="Google Shape;14255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6" name="Google Shape;14256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7" name="Google Shape;14257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8" name="Google Shape;14258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9" name="Google Shape;14259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0" name="Google Shape;14260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1" name="Google Shape;14261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2" name="Google Shape;14262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3" name="Google Shape;14263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4" name="Google Shape;14264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5" name="Google Shape;14265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6" name="Google Shape;14266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7" name="Google Shape;14267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8" name="Google Shape;14268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9" name="Google Shape;14269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0" name="Google Shape;14270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1" name="Google Shape;14271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2" name="Google Shape;14272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3" name="Google Shape;14273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4" name="Google Shape;14274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75" name="Google Shape;14275;p22"/>
            <p:cNvGrpSpPr/>
            <p:nvPr/>
          </p:nvGrpSpPr>
          <p:grpSpPr>
            <a:xfrm>
              <a:off x="109200" y="854606"/>
              <a:ext cx="8925600" cy="33000"/>
              <a:chOff x="76200" y="76206"/>
              <a:chExt cx="8925600" cy="33000"/>
            </a:xfrm>
          </p:grpSpPr>
          <p:sp>
            <p:nvSpPr>
              <p:cNvPr id="14276" name="Google Shape;14276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7" name="Google Shape;14277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8" name="Google Shape;14278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9" name="Google Shape;14279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0" name="Google Shape;14280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1" name="Google Shape;14281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2" name="Google Shape;14282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3" name="Google Shape;14283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4" name="Google Shape;14284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5" name="Google Shape;14285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6" name="Google Shape;14286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7" name="Google Shape;14287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8" name="Google Shape;14288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9" name="Google Shape;14289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0" name="Google Shape;14290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1" name="Google Shape;14291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2" name="Google Shape;14292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3" name="Google Shape;14293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4" name="Google Shape;14294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5" name="Google Shape;14295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6" name="Google Shape;14296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7" name="Google Shape;14297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8" name="Google Shape;14298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9" name="Google Shape;14299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0" name="Google Shape;14300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1" name="Google Shape;14301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2" name="Google Shape;14302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3" name="Google Shape;14303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4" name="Google Shape;14304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5" name="Google Shape;14305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6" name="Google Shape;14306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7" name="Google Shape;14307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8" name="Google Shape;14308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9" name="Google Shape;14309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0" name="Google Shape;14310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1" name="Google Shape;14311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2" name="Google Shape;14312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3" name="Google Shape;14313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4" name="Google Shape;14314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5" name="Google Shape;14315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6" name="Google Shape;14316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7" name="Google Shape;14317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8" name="Google Shape;14318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9" name="Google Shape;14319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0" name="Google Shape;14320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1" name="Google Shape;14321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2" name="Google Shape;14322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3" name="Google Shape;14323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4" name="Google Shape;14324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5" name="Google Shape;14325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6" name="Google Shape;14326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7" name="Google Shape;14327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8" name="Google Shape;14328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9" name="Google Shape;14329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0" name="Google Shape;14330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1" name="Google Shape;14331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2" name="Google Shape;14332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3" name="Google Shape;14333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4" name="Google Shape;14334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5" name="Google Shape;14335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6" name="Google Shape;14336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7" name="Google Shape;14337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8" name="Google Shape;14338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9" name="Google Shape;14339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0" name="Google Shape;14340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1" name="Google Shape;14341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2" name="Google Shape;14342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3" name="Google Shape;14343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4" name="Google Shape;14344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5" name="Google Shape;14345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6" name="Google Shape;14346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7" name="Google Shape;14347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8" name="Google Shape;14348;p22"/>
            <p:cNvGrpSpPr/>
            <p:nvPr/>
          </p:nvGrpSpPr>
          <p:grpSpPr>
            <a:xfrm>
              <a:off x="109200" y="965806"/>
              <a:ext cx="8925600" cy="33000"/>
              <a:chOff x="76200" y="76206"/>
              <a:chExt cx="8925600" cy="33000"/>
            </a:xfrm>
          </p:grpSpPr>
          <p:sp>
            <p:nvSpPr>
              <p:cNvPr id="14349" name="Google Shape;14349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0" name="Google Shape;14350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1" name="Google Shape;14351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2" name="Google Shape;14352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3" name="Google Shape;14353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4" name="Google Shape;14354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5" name="Google Shape;14355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6" name="Google Shape;14356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7" name="Google Shape;14357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8" name="Google Shape;14358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9" name="Google Shape;14359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0" name="Google Shape;14360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1" name="Google Shape;14361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2" name="Google Shape;14362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3" name="Google Shape;14363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4" name="Google Shape;14364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5" name="Google Shape;14365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6" name="Google Shape;14366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7" name="Google Shape;14367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8" name="Google Shape;14368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9" name="Google Shape;14369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0" name="Google Shape;14370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1" name="Google Shape;14371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2" name="Google Shape;14372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3" name="Google Shape;14373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4" name="Google Shape;14374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5" name="Google Shape;14375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6" name="Google Shape;14376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7" name="Google Shape;14377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8" name="Google Shape;14378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9" name="Google Shape;14379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0" name="Google Shape;14380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1" name="Google Shape;14381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2" name="Google Shape;14382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3" name="Google Shape;14383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4" name="Google Shape;14384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5" name="Google Shape;14385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6" name="Google Shape;14386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7" name="Google Shape;14387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8" name="Google Shape;14388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9" name="Google Shape;14389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0" name="Google Shape;14390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1" name="Google Shape;14391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2" name="Google Shape;14392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3" name="Google Shape;14393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4" name="Google Shape;14394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5" name="Google Shape;14395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6" name="Google Shape;14396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7" name="Google Shape;14397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8" name="Google Shape;14398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9" name="Google Shape;14399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0" name="Google Shape;14400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1" name="Google Shape;14401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2" name="Google Shape;14402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3" name="Google Shape;14403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4" name="Google Shape;14404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5" name="Google Shape;14405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6" name="Google Shape;14406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7" name="Google Shape;14407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8" name="Google Shape;14408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9" name="Google Shape;14409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0" name="Google Shape;14410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1" name="Google Shape;14411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2" name="Google Shape;14412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3" name="Google Shape;14413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4" name="Google Shape;14414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5" name="Google Shape;14415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6" name="Google Shape;14416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7" name="Google Shape;14417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8" name="Google Shape;14418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9" name="Google Shape;14419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0" name="Google Shape;14420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21" name="Google Shape;14421;p22"/>
            <p:cNvGrpSpPr/>
            <p:nvPr/>
          </p:nvGrpSpPr>
          <p:grpSpPr>
            <a:xfrm>
              <a:off x="109200" y="1077006"/>
              <a:ext cx="8925600" cy="33000"/>
              <a:chOff x="76200" y="76206"/>
              <a:chExt cx="8925600" cy="33000"/>
            </a:xfrm>
          </p:grpSpPr>
          <p:sp>
            <p:nvSpPr>
              <p:cNvPr id="14422" name="Google Shape;14422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3" name="Google Shape;14423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4" name="Google Shape;14424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5" name="Google Shape;14425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6" name="Google Shape;14426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7" name="Google Shape;14427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8" name="Google Shape;14428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9" name="Google Shape;14429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0" name="Google Shape;14430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1" name="Google Shape;14431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2" name="Google Shape;14432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3" name="Google Shape;14433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4" name="Google Shape;14434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5" name="Google Shape;14435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6" name="Google Shape;14436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7" name="Google Shape;14437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8" name="Google Shape;14438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9" name="Google Shape;14439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0" name="Google Shape;14440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1" name="Google Shape;14441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2" name="Google Shape;14442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3" name="Google Shape;14443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4" name="Google Shape;14444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5" name="Google Shape;14445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6" name="Google Shape;14446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7" name="Google Shape;14447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8" name="Google Shape;14448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9" name="Google Shape;14449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0" name="Google Shape;14450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1" name="Google Shape;14451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2" name="Google Shape;14452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3" name="Google Shape;14453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4" name="Google Shape;14454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5" name="Google Shape;14455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6" name="Google Shape;14456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7" name="Google Shape;14457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8" name="Google Shape;14458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9" name="Google Shape;14459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0" name="Google Shape;14460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1" name="Google Shape;14461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2" name="Google Shape;14462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3" name="Google Shape;14463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4" name="Google Shape;14464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5" name="Google Shape;14465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6" name="Google Shape;14466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7" name="Google Shape;14467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8" name="Google Shape;14468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9" name="Google Shape;14469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0" name="Google Shape;14470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1" name="Google Shape;14471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2" name="Google Shape;14472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3" name="Google Shape;14473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4" name="Google Shape;14474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5" name="Google Shape;14475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6" name="Google Shape;14476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7" name="Google Shape;14477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8" name="Google Shape;14478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9" name="Google Shape;14479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0" name="Google Shape;14480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1" name="Google Shape;14481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2" name="Google Shape;14482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3" name="Google Shape;14483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4" name="Google Shape;14484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5" name="Google Shape;14485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6" name="Google Shape;14486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7" name="Google Shape;14487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8" name="Google Shape;14488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9" name="Google Shape;14489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0" name="Google Shape;14490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1" name="Google Shape;14491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2" name="Google Shape;14492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3" name="Google Shape;14493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94" name="Google Shape;14494;p22"/>
            <p:cNvGrpSpPr/>
            <p:nvPr/>
          </p:nvGrpSpPr>
          <p:grpSpPr>
            <a:xfrm>
              <a:off x="109200" y="1188206"/>
              <a:ext cx="8925600" cy="33000"/>
              <a:chOff x="76200" y="76206"/>
              <a:chExt cx="8925600" cy="33000"/>
            </a:xfrm>
          </p:grpSpPr>
          <p:sp>
            <p:nvSpPr>
              <p:cNvPr id="14495" name="Google Shape;14495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6" name="Google Shape;14496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7" name="Google Shape;14497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8" name="Google Shape;14498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9" name="Google Shape;14499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0" name="Google Shape;14500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1" name="Google Shape;14501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2" name="Google Shape;14502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3" name="Google Shape;14503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4" name="Google Shape;14504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5" name="Google Shape;14505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6" name="Google Shape;14506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7" name="Google Shape;14507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8" name="Google Shape;14508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9" name="Google Shape;14509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0" name="Google Shape;14510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1" name="Google Shape;14511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2" name="Google Shape;14512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3" name="Google Shape;14513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4" name="Google Shape;14514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5" name="Google Shape;14515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6" name="Google Shape;14516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7" name="Google Shape;14517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8" name="Google Shape;14518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9" name="Google Shape;14519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0" name="Google Shape;14520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1" name="Google Shape;14521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2" name="Google Shape;14522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3" name="Google Shape;14523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4" name="Google Shape;14524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5" name="Google Shape;14525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6" name="Google Shape;14526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7" name="Google Shape;14527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8" name="Google Shape;14528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9" name="Google Shape;14529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0" name="Google Shape;14530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1" name="Google Shape;14531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2" name="Google Shape;14532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3" name="Google Shape;14533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4" name="Google Shape;14534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5" name="Google Shape;14535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6" name="Google Shape;14536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7" name="Google Shape;14537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8" name="Google Shape;14538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9" name="Google Shape;14539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0" name="Google Shape;14540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1" name="Google Shape;14541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2" name="Google Shape;14542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3" name="Google Shape;14543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4" name="Google Shape;14544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5" name="Google Shape;14545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6" name="Google Shape;14546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7" name="Google Shape;14547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8" name="Google Shape;14548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9" name="Google Shape;14549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0" name="Google Shape;14550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1" name="Google Shape;14551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2" name="Google Shape;14552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3" name="Google Shape;14553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4" name="Google Shape;14554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5" name="Google Shape;14555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6" name="Google Shape;14556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7" name="Google Shape;14557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8" name="Google Shape;14558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9" name="Google Shape;14559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0" name="Google Shape;14560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1" name="Google Shape;14561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2" name="Google Shape;14562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3" name="Google Shape;14563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4" name="Google Shape;14564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5" name="Google Shape;14565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6" name="Google Shape;14566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7" name="Google Shape;14567;p22"/>
            <p:cNvGrpSpPr/>
            <p:nvPr/>
          </p:nvGrpSpPr>
          <p:grpSpPr>
            <a:xfrm>
              <a:off x="109200" y="1299406"/>
              <a:ext cx="8925600" cy="33000"/>
              <a:chOff x="76200" y="76206"/>
              <a:chExt cx="8925600" cy="33000"/>
            </a:xfrm>
          </p:grpSpPr>
          <p:sp>
            <p:nvSpPr>
              <p:cNvPr id="14568" name="Google Shape;14568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9" name="Google Shape;14569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0" name="Google Shape;14570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1" name="Google Shape;14571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2" name="Google Shape;14572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3" name="Google Shape;14573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4" name="Google Shape;14574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5" name="Google Shape;14575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6" name="Google Shape;14576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7" name="Google Shape;14577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8" name="Google Shape;14578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9" name="Google Shape;14579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0" name="Google Shape;14580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1" name="Google Shape;14581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2" name="Google Shape;14582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3" name="Google Shape;14583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4" name="Google Shape;14584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5" name="Google Shape;14585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6" name="Google Shape;14586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7" name="Google Shape;14587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8" name="Google Shape;14588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9" name="Google Shape;14589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0" name="Google Shape;14590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1" name="Google Shape;14591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2" name="Google Shape;14592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3" name="Google Shape;14593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4" name="Google Shape;14594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5" name="Google Shape;14595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6" name="Google Shape;14596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7" name="Google Shape;14597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8" name="Google Shape;14598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9" name="Google Shape;14599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0" name="Google Shape;14600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1" name="Google Shape;14601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2" name="Google Shape;14602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3" name="Google Shape;14603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4" name="Google Shape;14604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5" name="Google Shape;14605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6" name="Google Shape;14606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7" name="Google Shape;14607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8" name="Google Shape;14608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9" name="Google Shape;14609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0" name="Google Shape;14610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1" name="Google Shape;14611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2" name="Google Shape;14612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3" name="Google Shape;14613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4" name="Google Shape;14614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5" name="Google Shape;14615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6" name="Google Shape;14616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7" name="Google Shape;14617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8" name="Google Shape;14618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9" name="Google Shape;14619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0" name="Google Shape;14620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1" name="Google Shape;14621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2" name="Google Shape;14622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3" name="Google Shape;14623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4" name="Google Shape;14624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5" name="Google Shape;14625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6" name="Google Shape;14626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7" name="Google Shape;14627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8" name="Google Shape;14628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9" name="Google Shape;14629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0" name="Google Shape;14630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1" name="Google Shape;14631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2" name="Google Shape;14632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3" name="Google Shape;14633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4" name="Google Shape;14634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5" name="Google Shape;14635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6" name="Google Shape;14636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7" name="Google Shape;14637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8" name="Google Shape;14638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9" name="Google Shape;14639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0" name="Google Shape;14640;p22"/>
            <p:cNvGrpSpPr/>
            <p:nvPr/>
          </p:nvGrpSpPr>
          <p:grpSpPr>
            <a:xfrm>
              <a:off x="109200" y="1410606"/>
              <a:ext cx="8925600" cy="33000"/>
              <a:chOff x="76200" y="76206"/>
              <a:chExt cx="8925600" cy="33000"/>
            </a:xfrm>
          </p:grpSpPr>
          <p:sp>
            <p:nvSpPr>
              <p:cNvPr id="14641" name="Google Shape;14641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2" name="Google Shape;14642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3" name="Google Shape;14643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4" name="Google Shape;14644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5" name="Google Shape;14645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6" name="Google Shape;14646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7" name="Google Shape;14647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8" name="Google Shape;14648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9" name="Google Shape;14649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0" name="Google Shape;14650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1" name="Google Shape;14651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2" name="Google Shape;14652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3" name="Google Shape;14653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4" name="Google Shape;14654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5" name="Google Shape;14655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6" name="Google Shape;14656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7" name="Google Shape;14657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8" name="Google Shape;14658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9" name="Google Shape;14659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0" name="Google Shape;14660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1" name="Google Shape;14661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2" name="Google Shape;14662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3" name="Google Shape;14663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4" name="Google Shape;14664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5" name="Google Shape;14665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6" name="Google Shape;14666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7" name="Google Shape;14667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8" name="Google Shape;14668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9" name="Google Shape;14669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0" name="Google Shape;14670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1" name="Google Shape;14671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2" name="Google Shape;14672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3" name="Google Shape;14673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4" name="Google Shape;14674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5" name="Google Shape;14675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6" name="Google Shape;14676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7" name="Google Shape;14677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8" name="Google Shape;14678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9" name="Google Shape;14679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0" name="Google Shape;14680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1" name="Google Shape;14681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2" name="Google Shape;14682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3" name="Google Shape;14683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4" name="Google Shape;14684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5" name="Google Shape;14685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6" name="Google Shape;14686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7" name="Google Shape;14687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8" name="Google Shape;14688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9" name="Google Shape;14689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0" name="Google Shape;14690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1" name="Google Shape;14691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2" name="Google Shape;14692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3" name="Google Shape;14693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4" name="Google Shape;14694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5" name="Google Shape;14695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6" name="Google Shape;14696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7" name="Google Shape;14697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8" name="Google Shape;14698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9" name="Google Shape;14699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0" name="Google Shape;14700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1" name="Google Shape;14701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2" name="Google Shape;14702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3" name="Google Shape;14703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4" name="Google Shape;14704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5" name="Google Shape;14705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6" name="Google Shape;14706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7" name="Google Shape;14707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8" name="Google Shape;14708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9" name="Google Shape;14709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0" name="Google Shape;14710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1" name="Google Shape;14711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2" name="Google Shape;14712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13" name="Google Shape;14713;p22"/>
            <p:cNvGrpSpPr/>
            <p:nvPr/>
          </p:nvGrpSpPr>
          <p:grpSpPr>
            <a:xfrm>
              <a:off x="109200" y="1521806"/>
              <a:ext cx="8925600" cy="33000"/>
              <a:chOff x="76200" y="76206"/>
              <a:chExt cx="8925600" cy="33000"/>
            </a:xfrm>
          </p:grpSpPr>
          <p:sp>
            <p:nvSpPr>
              <p:cNvPr id="14714" name="Google Shape;14714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5" name="Google Shape;14715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6" name="Google Shape;14716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7" name="Google Shape;14717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8" name="Google Shape;14718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9" name="Google Shape;14719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0" name="Google Shape;14720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1" name="Google Shape;14721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2" name="Google Shape;14722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3" name="Google Shape;14723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4" name="Google Shape;14724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5" name="Google Shape;14725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6" name="Google Shape;14726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7" name="Google Shape;14727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8" name="Google Shape;14728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9" name="Google Shape;14729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0" name="Google Shape;14730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1" name="Google Shape;14731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2" name="Google Shape;14732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3" name="Google Shape;14733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4" name="Google Shape;14734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5" name="Google Shape;14735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6" name="Google Shape;14736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7" name="Google Shape;14737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8" name="Google Shape;14738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9" name="Google Shape;14739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0" name="Google Shape;14740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1" name="Google Shape;14741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2" name="Google Shape;14742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3" name="Google Shape;14743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4" name="Google Shape;14744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5" name="Google Shape;14745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6" name="Google Shape;14746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7" name="Google Shape;14747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8" name="Google Shape;14748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9" name="Google Shape;14749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0" name="Google Shape;14750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1" name="Google Shape;14751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2" name="Google Shape;14752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3" name="Google Shape;14753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4" name="Google Shape;14754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5" name="Google Shape;14755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6" name="Google Shape;14756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7" name="Google Shape;14757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8" name="Google Shape;14758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9" name="Google Shape;14759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0" name="Google Shape;14760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1" name="Google Shape;14761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2" name="Google Shape;14762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3" name="Google Shape;14763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4" name="Google Shape;14764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5" name="Google Shape;14765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6" name="Google Shape;14766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7" name="Google Shape;14767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8" name="Google Shape;14768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9" name="Google Shape;14769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0" name="Google Shape;14770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1" name="Google Shape;14771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2" name="Google Shape;14772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3" name="Google Shape;14773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4" name="Google Shape;14774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5" name="Google Shape;14775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6" name="Google Shape;14776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7" name="Google Shape;14777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8" name="Google Shape;14778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9" name="Google Shape;14779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0" name="Google Shape;14780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1" name="Google Shape;14781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2" name="Google Shape;14782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3" name="Google Shape;14783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4" name="Google Shape;14784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5" name="Google Shape;14785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6" name="Google Shape;14786;p22"/>
            <p:cNvGrpSpPr/>
            <p:nvPr/>
          </p:nvGrpSpPr>
          <p:grpSpPr>
            <a:xfrm>
              <a:off x="109200" y="1633006"/>
              <a:ext cx="8925600" cy="33000"/>
              <a:chOff x="76200" y="76206"/>
              <a:chExt cx="8925600" cy="33000"/>
            </a:xfrm>
          </p:grpSpPr>
          <p:sp>
            <p:nvSpPr>
              <p:cNvPr id="14787" name="Google Shape;14787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8" name="Google Shape;14788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9" name="Google Shape;14789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0" name="Google Shape;14790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1" name="Google Shape;14791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2" name="Google Shape;14792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3" name="Google Shape;14793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4" name="Google Shape;14794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5" name="Google Shape;14795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6" name="Google Shape;14796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7" name="Google Shape;14797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8" name="Google Shape;14798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9" name="Google Shape;14799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0" name="Google Shape;14800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1" name="Google Shape;14801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2" name="Google Shape;14802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3" name="Google Shape;14803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4" name="Google Shape;14804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5" name="Google Shape;14805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6" name="Google Shape;14806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7" name="Google Shape;14807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8" name="Google Shape;14808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9" name="Google Shape;14809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0" name="Google Shape;14810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1" name="Google Shape;14811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2" name="Google Shape;14812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3" name="Google Shape;14813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4" name="Google Shape;14814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5" name="Google Shape;14815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6" name="Google Shape;14816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7" name="Google Shape;14817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8" name="Google Shape;14818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9" name="Google Shape;14819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0" name="Google Shape;14820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1" name="Google Shape;14821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2" name="Google Shape;14822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3" name="Google Shape;14823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4" name="Google Shape;14824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5" name="Google Shape;14825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6" name="Google Shape;14826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7" name="Google Shape;14827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8" name="Google Shape;14828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9" name="Google Shape;14829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0" name="Google Shape;14830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1" name="Google Shape;14831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2" name="Google Shape;14832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3" name="Google Shape;14833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4" name="Google Shape;14834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5" name="Google Shape;14835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6" name="Google Shape;14836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7" name="Google Shape;14837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8" name="Google Shape;14838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9" name="Google Shape;14839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0" name="Google Shape;14840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1" name="Google Shape;14841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2" name="Google Shape;14842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3" name="Google Shape;14843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4" name="Google Shape;14844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5" name="Google Shape;14845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6" name="Google Shape;14846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7" name="Google Shape;14847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8" name="Google Shape;14848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9" name="Google Shape;14849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0" name="Google Shape;14850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1" name="Google Shape;14851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2" name="Google Shape;14852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3" name="Google Shape;14853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4" name="Google Shape;14854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5" name="Google Shape;14855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6" name="Google Shape;14856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7" name="Google Shape;14857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8" name="Google Shape;14858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9" name="Google Shape;14859;p22"/>
            <p:cNvGrpSpPr/>
            <p:nvPr/>
          </p:nvGrpSpPr>
          <p:grpSpPr>
            <a:xfrm>
              <a:off x="109200" y="1744206"/>
              <a:ext cx="8925600" cy="33000"/>
              <a:chOff x="76200" y="76206"/>
              <a:chExt cx="8925600" cy="33000"/>
            </a:xfrm>
          </p:grpSpPr>
          <p:sp>
            <p:nvSpPr>
              <p:cNvPr id="14860" name="Google Shape;14860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1" name="Google Shape;14861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2" name="Google Shape;14862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3" name="Google Shape;14863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4" name="Google Shape;14864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5" name="Google Shape;14865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6" name="Google Shape;14866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7" name="Google Shape;14867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8" name="Google Shape;14868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9" name="Google Shape;14869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0" name="Google Shape;14870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1" name="Google Shape;14871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2" name="Google Shape;14872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3" name="Google Shape;14873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4" name="Google Shape;14874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5" name="Google Shape;14875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6" name="Google Shape;14876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7" name="Google Shape;14877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8" name="Google Shape;14878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9" name="Google Shape;14879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0" name="Google Shape;14880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1" name="Google Shape;14881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2" name="Google Shape;14882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3" name="Google Shape;14883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4" name="Google Shape;14884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5" name="Google Shape;14885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6" name="Google Shape;14886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7" name="Google Shape;14887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8" name="Google Shape;14888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9" name="Google Shape;14889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0" name="Google Shape;14890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1" name="Google Shape;14891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2" name="Google Shape;14892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3" name="Google Shape;14893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4" name="Google Shape;14894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5" name="Google Shape;14895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6" name="Google Shape;14896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7" name="Google Shape;14897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8" name="Google Shape;14898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9" name="Google Shape;14899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0" name="Google Shape;14900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1" name="Google Shape;14901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2" name="Google Shape;14902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3" name="Google Shape;14903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4" name="Google Shape;14904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5" name="Google Shape;14905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6" name="Google Shape;14906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7" name="Google Shape;14907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8" name="Google Shape;14908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9" name="Google Shape;14909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0" name="Google Shape;14910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1" name="Google Shape;14911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2" name="Google Shape;14912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3" name="Google Shape;14913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4" name="Google Shape;14914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5" name="Google Shape;14915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6" name="Google Shape;14916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7" name="Google Shape;14917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8" name="Google Shape;14918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9" name="Google Shape;14919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0" name="Google Shape;14920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1" name="Google Shape;14921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2" name="Google Shape;14922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3" name="Google Shape;14923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4" name="Google Shape;14924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5" name="Google Shape;14925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6" name="Google Shape;14926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7" name="Google Shape;14927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8" name="Google Shape;14928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9" name="Google Shape;14929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0" name="Google Shape;14930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1" name="Google Shape;14931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32" name="Google Shape;14932;p22"/>
            <p:cNvGrpSpPr/>
            <p:nvPr/>
          </p:nvGrpSpPr>
          <p:grpSpPr>
            <a:xfrm>
              <a:off x="109200" y="1855406"/>
              <a:ext cx="8925600" cy="33000"/>
              <a:chOff x="76200" y="76206"/>
              <a:chExt cx="8925600" cy="33000"/>
            </a:xfrm>
          </p:grpSpPr>
          <p:sp>
            <p:nvSpPr>
              <p:cNvPr id="14933" name="Google Shape;14933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4" name="Google Shape;14934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5" name="Google Shape;14935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6" name="Google Shape;14936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7" name="Google Shape;14937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8" name="Google Shape;14938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9" name="Google Shape;14939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0" name="Google Shape;14940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1" name="Google Shape;14941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2" name="Google Shape;14942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3" name="Google Shape;14943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4" name="Google Shape;14944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5" name="Google Shape;14945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6" name="Google Shape;14946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7" name="Google Shape;14947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8" name="Google Shape;14948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9" name="Google Shape;14949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0" name="Google Shape;14950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1" name="Google Shape;14951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2" name="Google Shape;14952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3" name="Google Shape;14953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4" name="Google Shape;14954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5" name="Google Shape;14955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6" name="Google Shape;14956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7" name="Google Shape;14957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8" name="Google Shape;14958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9" name="Google Shape;14959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0" name="Google Shape;14960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1" name="Google Shape;14961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2" name="Google Shape;14962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3" name="Google Shape;14963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4" name="Google Shape;14964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5" name="Google Shape;14965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6" name="Google Shape;14966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7" name="Google Shape;14967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8" name="Google Shape;14968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9" name="Google Shape;14969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0" name="Google Shape;14970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1" name="Google Shape;14971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2" name="Google Shape;14972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3" name="Google Shape;14973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4" name="Google Shape;14974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5" name="Google Shape;14975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6" name="Google Shape;14976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7" name="Google Shape;14977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8" name="Google Shape;14978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9" name="Google Shape;14979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0" name="Google Shape;14980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1" name="Google Shape;14981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2" name="Google Shape;14982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3" name="Google Shape;14983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4" name="Google Shape;14984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5" name="Google Shape;14985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6" name="Google Shape;14986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7" name="Google Shape;14987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8" name="Google Shape;14988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9" name="Google Shape;14989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0" name="Google Shape;14990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1" name="Google Shape;14991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2" name="Google Shape;14992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3" name="Google Shape;14993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4" name="Google Shape;14994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5" name="Google Shape;14995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6" name="Google Shape;14996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7" name="Google Shape;14997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8" name="Google Shape;14998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9" name="Google Shape;14999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0" name="Google Shape;15000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1" name="Google Shape;15001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2" name="Google Shape;15002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3" name="Google Shape;15003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4" name="Google Shape;15004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5" name="Google Shape;15005;p22"/>
            <p:cNvGrpSpPr/>
            <p:nvPr/>
          </p:nvGrpSpPr>
          <p:grpSpPr>
            <a:xfrm>
              <a:off x="109200" y="1966606"/>
              <a:ext cx="8925600" cy="33000"/>
              <a:chOff x="76200" y="76206"/>
              <a:chExt cx="8925600" cy="33000"/>
            </a:xfrm>
          </p:grpSpPr>
          <p:sp>
            <p:nvSpPr>
              <p:cNvPr id="15006" name="Google Shape;15006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7" name="Google Shape;15007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8" name="Google Shape;15008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9" name="Google Shape;15009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0" name="Google Shape;15010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1" name="Google Shape;15011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2" name="Google Shape;15012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3" name="Google Shape;15013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4" name="Google Shape;15014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5" name="Google Shape;15015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6" name="Google Shape;15016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7" name="Google Shape;15017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8" name="Google Shape;15018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9" name="Google Shape;15019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0" name="Google Shape;15020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1" name="Google Shape;15021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2" name="Google Shape;15022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3" name="Google Shape;15023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4" name="Google Shape;15024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5" name="Google Shape;15025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6" name="Google Shape;15026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7" name="Google Shape;15027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8" name="Google Shape;15028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9" name="Google Shape;15029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0" name="Google Shape;15030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1" name="Google Shape;15031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2" name="Google Shape;15032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3" name="Google Shape;15033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4" name="Google Shape;15034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5" name="Google Shape;15035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6" name="Google Shape;15036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7" name="Google Shape;15037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8" name="Google Shape;15038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9" name="Google Shape;15039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0" name="Google Shape;15040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1" name="Google Shape;15041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2" name="Google Shape;15042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3" name="Google Shape;15043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4" name="Google Shape;15044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5" name="Google Shape;15045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6" name="Google Shape;15046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7" name="Google Shape;15047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8" name="Google Shape;15048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9" name="Google Shape;15049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0" name="Google Shape;15050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1" name="Google Shape;15051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2" name="Google Shape;15052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3" name="Google Shape;15053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4" name="Google Shape;15054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5" name="Google Shape;15055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6" name="Google Shape;15056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7" name="Google Shape;15057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8" name="Google Shape;15058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9" name="Google Shape;15059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0" name="Google Shape;15060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1" name="Google Shape;15061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2" name="Google Shape;15062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3" name="Google Shape;15063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4" name="Google Shape;15064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5" name="Google Shape;15065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6" name="Google Shape;15066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7" name="Google Shape;15067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8" name="Google Shape;15068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9" name="Google Shape;15069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0" name="Google Shape;15070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1" name="Google Shape;15071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2" name="Google Shape;15072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3" name="Google Shape;15073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4" name="Google Shape;15074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5" name="Google Shape;15075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6" name="Google Shape;15076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7" name="Google Shape;15077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8" name="Google Shape;15078;p22"/>
            <p:cNvGrpSpPr/>
            <p:nvPr/>
          </p:nvGrpSpPr>
          <p:grpSpPr>
            <a:xfrm>
              <a:off x="109200" y="2077806"/>
              <a:ext cx="8925600" cy="33000"/>
              <a:chOff x="76200" y="76206"/>
              <a:chExt cx="8925600" cy="33000"/>
            </a:xfrm>
          </p:grpSpPr>
          <p:sp>
            <p:nvSpPr>
              <p:cNvPr id="15079" name="Google Shape;15079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0" name="Google Shape;15080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1" name="Google Shape;15081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2" name="Google Shape;15082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3" name="Google Shape;15083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4" name="Google Shape;15084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5" name="Google Shape;15085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6" name="Google Shape;15086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7" name="Google Shape;15087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8" name="Google Shape;15088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9" name="Google Shape;15089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0" name="Google Shape;15090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1" name="Google Shape;15091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2" name="Google Shape;15092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3" name="Google Shape;15093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4" name="Google Shape;15094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5" name="Google Shape;15095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6" name="Google Shape;15096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7" name="Google Shape;15097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8" name="Google Shape;15098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9" name="Google Shape;15099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0" name="Google Shape;15100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1" name="Google Shape;15101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2" name="Google Shape;15102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3" name="Google Shape;15103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4" name="Google Shape;15104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5" name="Google Shape;15105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6" name="Google Shape;15106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7" name="Google Shape;15107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8" name="Google Shape;15108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9" name="Google Shape;15109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0" name="Google Shape;15110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1" name="Google Shape;15111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2" name="Google Shape;15112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3" name="Google Shape;15113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4" name="Google Shape;15114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5" name="Google Shape;15115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6" name="Google Shape;15116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7" name="Google Shape;15117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8" name="Google Shape;15118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9" name="Google Shape;15119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0" name="Google Shape;15120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1" name="Google Shape;15121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2" name="Google Shape;15122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3" name="Google Shape;15123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4" name="Google Shape;15124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5" name="Google Shape;15125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6" name="Google Shape;15126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7" name="Google Shape;15127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8" name="Google Shape;15128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9" name="Google Shape;15129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0" name="Google Shape;15130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1" name="Google Shape;15131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2" name="Google Shape;15132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3" name="Google Shape;15133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4" name="Google Shape;15134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5" name="Google Shape;15135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6" name="Google Shape;15136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7" name="Google Shape;15137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8" name="Google Shape;15138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9" name="Google Shape;15139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0" name="Google Shape;15140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1" name="Google Shape;15141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2" name="Google Shape;15142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3" name="Google Shape;15143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4" name="Google Shape;15144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5" name="Google Shape;15145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6" name="Google Shape;15146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7" name="Google Shape;15147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8" name="Google Shape;15148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9" name="Google Shape;15149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0" name="Google Shape;15150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1" name="Google Shape;15151;p22"/>
            <p:cNvGrpSpPr/>
            <p:nvPr/>
          </p:nvGrpSpPr>
          <p:grpSpPr>
            <a:xfrm>
              <a:off x="109200" y="2189006"/>
              <a:ext cx="8925600" cy="33000"/>
              <a:chOff x="76200" y="76206"/>
              <a:chExt cx="8925600" cy="33000"/>
            </a:xfrm>
          </p:grpSpPr>
          <p:sp>
            <p:nvSpPr>
              <p:cNvPr id="15152" name="Google Shape;15152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3" name="Google Shape;15153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4" name="Google Shape;15154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5" name="Google Shape;15155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6" name="Google Shape;15156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7" name="Google Shape;15157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8" name="Google Shape;15158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9" name="Google Shape;15159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0" name="Google Shape;15160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1" name="Google Shape;15161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2" name="Google Shape;15162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3" name="Google Shape;15163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4" name="Google Shape;15164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5" name="Google Shape;15165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6" name="Google Shape;15166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7" name="Google Shape;15167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8" name="Google Shape;15168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9" name="Google Shape;15169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0" name="Google Shape;15170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1" name="Google Shape;15171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2" name="Google Shape;15172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3" name="Google Shape;15173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4" name="Google Shape;15174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5" name="Google Shape;15175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6" name="Google Shape;15176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7" name="Google Shape;15177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8" name="Google Shape;15178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9" name="Google Shape;15179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0" name="Google Shape;15180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1" name="Google Shape;15181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2" name="Google Shape;15182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3" name="Google Shape;15183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4" name="Google Shape;15184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5" name="Google Shape;15185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6" name="Google Shape;15186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7" name="Google Shape;15187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8" name="Google Shape;15188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9" name="Google Shape;15189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0" name="Google Shape;15190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1" name="Google Shape;15191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2" name="Google Shape;15192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3" name="Google Shape;15193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4" name="Google Shape;15194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5" name="Google Shape;15195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6" name="Google Shape;15196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7" name="Google Shape;15197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8" name="Google Shape;15198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9" name="Google Shape;15199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0" name="Google Shape;15200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1" name="Google Shape;15201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2" name="Google Shape;15202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3" name="Google Shape;15203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4" name="Google Shape;15204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5" name="Google Shape;15205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6" name="Google Shape;15206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7" name="Google Shape;15207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8" name="Google Shape;15208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9" name="Google Shape;15209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0" name="Google Shape;15210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1" name="Google Shape;15211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2" name="Google Shape;15212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3" name="Google Shape;15213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4" name="Google Shape;15214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5" name="Google Shape;15215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6" name="Google Shape;15216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7" name="Google Shape;15217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8" name="Google Shape;15218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9" name="Google Shape;15219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0" name="Google Shape;15220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1" name="Google Shape;15221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2" name="Google Shape;15222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3" name="Google Shape;15223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4" name="Google Shape;15224;p22"/>
            <p:cNvGrpSpPr/>
            <p:nvPr/>
          </p:nvGrpSpPr>
          <p:grpSpPr>
            <a:xfrm>
              <a:off x="109200" y="2300206"/>
              <a:ext cx="8925600" cy="33000"/>
              <a:chOff x="76200" y="76206"/>
              <a:chExt cx="8925600" cy="33000"/>
            </a:xfrm>
          </p:grpSpPr>
          <p:sp>
            <p:nvSpPr>
              <p:cNvPr id="15225" name="Google Shape;15225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6" name="Google Shape;15226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7" name="Google Shape;15227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8" name="Google Shape;15228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9" name="Google Shape;15229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0" name="Google Shape;15230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1" name="Google Shape;15231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2" name="Google Shape;15232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3" name="Google Shape;15233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4" name="Google Shape;15234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5" name="Google Shape;15235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6" name="Google Shape;15236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7" name="Google Shape;15237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8" name="Google Shape;15238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9" name="Google Shape;15239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0" name="Google Shape;15240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1" name="Google Shape;15241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2" name="Google Shape;15242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3" name="Google Shape;15243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4" name="Google Shape;15244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5" name="Google Shape;15245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6" name="Google Shape;15246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7" name="Google Shape;15247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8" name="Google Shape;15248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9" name="Google Shape;15249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0" name="Google Shape;15250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1" name="Google Shape;15251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2" name="Google Shape;15252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3" name="Google Shape;15253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4" name="Google Shape;15254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5" name="Google Shape;15255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6" name="Google Shape;15256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7" name="Google Shape;15257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8" name="Google Shape;15258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9" name="Google Shape;15259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0" name="Google Shape;15260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1" name="Google Shape;15261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2" name="Google Shape;15262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3" name="Google Shape;15263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4" name="Google Shape;15264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5" name="Google Shape;15265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6" name="Google Shape;15266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7" name="Google Shape;15267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8" name="Google Shape;15268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9" name="Google Shape;15269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0" name="Google Shape;15270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1" name="Google Shape;15271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2" name="Google Shape;15272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3" name="Google Shape;15273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4" name="Google Shape;15274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5" name="Google Shape;15275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6" name="Google Shape;15276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7" name="Google Shape;15277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8" name="Google Shape;15278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9" name="Google Shape;15279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0" name="Google Shape;15280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1" name="Google Shape;15281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2" name="Google Shape;15282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3" name="Google Shape;15283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4" name="Google Shape;15284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5" name="Google Shape;15285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6" name="Google Shape;15286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7" name="Google Shape;15287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8" name="Google Shape;15288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9" name="Google Shape;15289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0" name="Google Shape;15290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1" name="Google Shape;15291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2" name="Google Shape;15292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3" name="Google Shape;15293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4" name="Google Shape;15294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5" name="Google Shape;15295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6" name="Google Shape;15296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97" name="Google Shape;15297;p22"/>
            <p:cNvGrpSpPr/>
            <p:nvPr/>
          </p:nvGrpSpPr>
          <p:grpSpPr>
            <a:xfrm>
              <a:off x="109200" y="2411406"/>
              <a:ext cx="8925600" cy="33000"/>
              <a:chOff x="76200" y="76206"/>
              <a:chExt cx="8925600" cy="33000"/>
            </a:xfrm>
          </p:grpSpPr>
          <p:sp>
            <p:nvSpPr>
              <p:cNvPr id="15298" name="Google Shape;15298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9" name="Google Shape;15299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0" name="Google Shape;15300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1" name="Google Shape;15301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2" name="Google Shape;15302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3" name="Google Shape;15303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4" name="Google Shape;15304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5" name="Google Shape;15305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6" name="Google Shape;15306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7" name="Google Shape;15307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8" name="Google Shape;15308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9" name="Google Shape;15309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0" name="Google Shape;15310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1" name="Google Shape;15311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2" name="Google Shape;15312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3" name="Google Shape;15313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4" name="Google Shape;15314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5" name="Google Shape;15315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6" name="Google Shape;15316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7" name="Google Shape;15317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8" name="Google Shape;15318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9" name="Google Shape;15319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0" name="Google Shape;15320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1" name="Google Shape;15321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2" name="Google Shape;15322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3" name="Google Shape;15323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4" name="Google Shape;15324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5" name="Google Shape;15325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6" name="Google Shape;15326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7" name="Google Shape;15327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8" name="Google Shape;15328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9" name="Google Shape;15329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0" name="Google Shape;15330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1" name="Google Shape;15331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2" name="Google Shape;15332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3" name="Google Shape;15333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4" name="Google Shape;15334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5" name="Google Shape;15335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6" name="Google Shape;15336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7" name="Google Shape;15337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8" name="Google Shape;15338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9" name="Google Shape;15339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0" name="Google Shape;15340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1" name="Google Shape;15341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2" name="Google Shape;15342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3" name="Google Shape;15343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4" name="Google Shape;15344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5" name="Google Shape;15345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6" name="Google Shape;15346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7" name="Google Shape;15347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8" name="Google Shape;15348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9" name="Google Shape;15349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0" name="Google Shape;15350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1" name="Google Shape;15351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2" name="Google Shape;15352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3" name="Google Shape;15353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4" name="Google Shape;15354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5" name="Google Shape;15355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6" name="Google Shape;15356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7" name="Google Shape;15357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8" name="Google Shape;15358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9" name="Google Shape;15359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0" name="Google Shape;15360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1" name="Google Shape;15361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2" name="Google Shape;15362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3" name="Google Shape;15363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4" name="Google Shape;15364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5" name="Google Shape;15365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6" name="Google Shape;15366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7" name="Google Shape;15367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8" name="Google Shape;15368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9" name="Google Shape;15369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70" name="Google Shape;15370;p22"/>
            <p:cNvGrpSpPr/>
            <p:nvPr/>
          </p:nvGrpSpPr>
          <p:grpSpPr>
            <a:xfrm>
              <a:off x="109200" y="2522606"/>
              <a:ext cx="8925600" cy="33000"/>
              <a:chOff x="76200" y="76206"/>
              <a:chExt cx="8925600" cy="33000"/>
            </a:xfrm>
          </p:grpSpPr>
          <p:sp>
            <p:nvSpPr>
              <p:cNvPr id="15371" name="Google Shape;15371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2" name="Google Shape;15372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3" name="Google Shape;15373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4" name="Google Shape;15374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5" name="Google Shape;15375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6" name="Google Shape;15376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7" name="Google Shape;15377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8" name="Google Shape;15378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9" name="Google Shape;15379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0" name="Google Shape;15380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1" name="Google Shape;15381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2" name="Google Shape;15382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3" name="Google Shape;15383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4" name="Google Shape;15384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5" name="Google Shape;15385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6" name="Google Shape;15386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7" name="Google Shape;15387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8" name="Google Shape;15388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9" name="Google Shape;15389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0" name="Google Shape;15390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1" name="Google Shape;15391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2" name="Google Shape;15392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3" name="Google Shape;15393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4" name="Google Shape;15394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5" name="Google Shape;15395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6" name="Google Shape;15396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7" name="Google Shape;15397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8" name="Google Shape;15398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9" name="Google Shape;15399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0" name="Google Shape;15400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1" name="Google Shape;15401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2" name="Google Shape;15402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3" name="Google Shape;15403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4" name="Google Shape;15404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5" name="Google Shape;15405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6" name="Google Shape;15406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7" name="Google Shape;15407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8" name="Google Shape;15408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9" name="Google Shape;15409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0" name="Google Shape;15410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1" name="Google Shape;15411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2" name="Google Shape;15412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3" name="Google Shape;15413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4" name="Google Shape;15414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5" name="Google Shape;15415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6" name="Google Shape;15416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7" name="Google Shape;15417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8" name="Google Shape;15418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9" name="Google Shape;15419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0" name="Google Shape;15420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1" name="Google Shape;15421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2" name="Google Shape;15422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3" name="Google Shape;15423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4" name="Google Shape;15424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5" name="Google Shape;15425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6" name="Google Shape;15426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7" name="Google Shape;15427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8" name="Google Shape;15428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9" name="Google Shape;15429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0" name="Google Shape;15430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1" name="Google Shape;15431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2" name="Google Shape;15432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3" name="Google Shape;15433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4" name="Google Shape;15434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5" name="Google Shape;15435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6" name="Google Shape;15436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7" name="Google Shape;15437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8" name="Google Shape;15438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9" name="Google Shape;15439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0" name="Google Shape;15440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1" name="Google Shape;15441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2" name="Google Shape;15442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3" name="Google Shape;15443;p22"/>
            <p:cNvGrpSpPr/>
            <p:nvPr/>
          </p:nvGrpSpPr>
          <p:grpSpPr>
            <a:xfrm>
              <a:off x="109200" y="2633806"/>
              <a:ext cx="8925600" cy="33000"/>
              <a:chOff x="76200" y="76206"/>
              <a:chExt cx="8925600" cy="33000"/>
            </a:xfrm>
          </p:grpSpPr>
          <p:sp>
            <p:nvSpPr>
              <p:cNvPr id="15444" name="Google Shape;15444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5" name="Google Shape;15445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6" name="Google Shape;15446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7" name="Google Shape;15447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8" name="Google Shape;15448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9" name="Google Shape;15449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0" name="Google Shape;15450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1" name="Google Shape;15451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2" name="Google Shape;15452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3" name="Google Shape;15453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4" name="Google Shape;15454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5" name="Google Shape;15455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6" name="Google Shape;15456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7" name="Google Shape;15457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8" name="Google Shape;15458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9" name="Google Shape;15459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0" name="Google Shape;15460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1" name="Google Shape;15461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2" name="Google Shape;15462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3" name="Google Shape;15463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4" name="Google Shape;15464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5" name="Google Shape;15465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6" name="Google Shape;15466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7" name="Google Shape;15467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8" name="Google Shape;15468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9" name="Google Shape;15469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0" name="Google Shape;15470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1" name="Google Shape;15471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2" name="Google Shape;15472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3" name="Google Shape;15473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4" name="Google Shape;15474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5" name="Google Shape;15475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6" name="Google Shape;15476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7" name="Google Shape;15477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8" name="Google Shape;15478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9" name="Google Shape;15479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0" name="Google Shape;15480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1" name="Google Shape;15481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2" name="Google Shape;15482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3" name="Google Shape;15483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4" name="Google Shape;15484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5" name="Google Shape;15485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6" name="Google Shape;15486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7" name="Google Shape;15487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8" name="Google Shape;15488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9" name="Google Shape;15489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0" name="Google Shape;15490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1" name="Google Shape;15491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2" name="Google Shape;15492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3" name="Google Shape;15493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4" name="Google Shape;15494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5" name="Google Shape;15495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6" name="Google Shape;15496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7" name="Google Shape;15497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8" name="Google Shape;15498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9" name="Google Shape;15499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0" name="Google Shape;15500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1" name="Google Shape;15501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2" name="Google Shape;15502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3" name="Google Shape;15503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4" name="Google Shape;15504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5" name="Google Shape;15505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6" name="Google Shape;15506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7" name="Google Shape;15507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8" name="Google Shape;15508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9" name="Google Shape;15509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0" name="Google Shape;15510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1" name="Google Shape;15511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2" name="Google Shape;15512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3" name="Google Shape;15513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4" name="Google Shape;15514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5" name="Google Shape;15515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16" name="Google Shape;15516;p22"/>
            <p:cNvGrpSpPr/>
            <p:nvPr/>
          </p:nvGrpSpPr>
          <p:grpSpPr>
            <a:xfrm>
              <a:off x="109200" y="2745006"/>
              <a:ext cx="8925600" cy="33000"/>
              <a:chOff x="76200" y="76206"/>
              <a:chExt cx="8925600" cy="33000"/>
            </a:xfrm>
          </p:grpSpPr>
          <p:sp>
            <p:nvSpPr>
              <p:cNvPr id="15517" name="Google Shape;15517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8" name="Google Shape;15518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9" name="Google Shape;15519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0" name="Google Shape;15520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1" name="Google Shape;15521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2" name="Google Shape;15522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3" name="Google Shape;15523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4" name="Google Shape;15524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5" name="Google Shape;15525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6" name="Google Shape;15526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7" name="Google Shape;15527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8" name="Google Shape;15528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9" name="Google Shape;15529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0" name="Google Shape;15530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1" name="Google Shape;15531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2" name="Google Shape;15532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3" name="Google Shape;15533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4" name="Google Shape;15534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5" name="Google Shape;15535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6" name="Google Shape;15536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7" name="Google Shape;15537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8" name="Google Shape;15538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9" name="Google Shape;15539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0" name="Google Shape;15540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1" name="Google Shape;15541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2" name="Google Shape;15542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3" name="Google Shape;15543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4" name="Google Shape;15544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5" name="Google Shape;15545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6" name="Google Shape;15546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7" name="Google Shape;15547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8" name="Google Shape;15548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9" name="Google Shape;15549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0" name="Google Shape;15550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1" name="Google Shape;15551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2" name="Google Shape;15552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3" name="Google Shape;15553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4" name="Google Shape;15554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5" name="Google Shape;15555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6" name="Google Shape;15556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7" name="Google Shape;15557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8" name="Google Shape;15558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9" name="Google Shape;15559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0" name="Google Shape;15560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1" name="Google Shape;15561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2" name="Google Shape;15562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3" name="Google Shape;15563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4" name="Google Shape;15564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5" name="Google Shape;15565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6" name="Google Shape;15566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7" name="Google Shape;15567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8" name="Google Shape;15568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9" name="Google Shape;15569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0" name="Google Shape;15570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1" name="Google Shape;15571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2" name="Google Shape;15572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3" name="Google Shape;15573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4" name="Google Shape;15574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5" name="Google Shape;15575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6" name="Google Shape;15576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7" name="Google Shape;15577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8" name="Google Shape;15578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9" name="Google Shape;15579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0" name="Google Shape;15580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1" name="Google Shape;15581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2" name="Google Shape;15582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3" name="Google Shape;15583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4" name="Google Shape;15584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5" name="Google Shape;15585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6" name="Google Shape;15586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7" name="Google Shape;15587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8" name="Google Shape;15588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9" name="Google Shape;15589;p22"/>
            <p:cNvGrpSpPr/>
            <p:nvPr/>
          </p:nvGrpSpPr>
          <p:grpSpPr>
            <a:xfrm>
              <a:off x="109200" y="2856206"/>
              <a:ext cx="8925600" cy="33000"/>
              <a:chOff x="76200" y="76206"/>
              <a:chExt cx="8925600" cy="33000"/>
            </a:xfrm>
          </p:grpSpPr>
          <p:sp>
            <p:nvSpPr>
              <p:cNvPr id="15590" name="Google Shape;15590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1" name="Google Shape;15591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2" name="Google Shape;15592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3" name="Google Shape;15593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4" name="Google Shape;15594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5" name="Google Shape;15595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6" name="Google Shape;15596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7" name="Google Shape;15597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8" name="Google Shape;15598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9" name="Google Shape;15599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0" name="Google Shape;15600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1" name="Google Shape;15601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2" name="Google Shape;15602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3" name="Google Shape;15603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4" name="Google Shape;15604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5" name="Google Shape;15605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6" name="Google Shape;15606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7" name="Google Shape;15607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8" name="Google Shape;15608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9" name="Google Shape;15609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0" name="Google Shape;15610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1" name="Google Shape;15611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2" name="Google Shape;15612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3" name="Google Shape;15613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4" name="Google Shape;15614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5" name="Google Shape;15615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6" name="Google Shape;15616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7" name="Google Shape;15617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8" name="Google Shape;15618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9" name="Google Shape;15619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0" name="Google Shape;15620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1" name="Google Shape;15621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2" name="Google Shape;15622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3" name="Google Shape;15623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4" name="Google Shape;15624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5" name="Google Shape;15625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6" name="Google Shape;15626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7" name="Google Shape;15627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8" name="Google Shape;15628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9" name="Google Shape;15629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0" name="Google Shape;15630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1" name="Google Shape;15631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2" name="Google Shape;15632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3" name="Google Shape;15633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4" name="Google Shape;15634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5" name="Google Shape;15635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6" name="Google Shape;15636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7" name="Google Shape;15637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8" name="Google Shape;15638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9" name="Google Shape;15639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0" name="Google Shape;15640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1" name="Google Shape;15641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2" name="Google Shape;15642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3" name="Google Shape;15643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4" name="Google Shape;15644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5" name="Google Shape;15645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6" name="Google Shape;15646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7" name="Google Shape;15647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8" name="Google Shape;15648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9" name="Google Shape;15649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0" name="Google Shape;15650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1" name="Google Shape;15651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2" name="Google Shape;15652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3" name="Google Shape;15653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4" name="Google Shape;15654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5" name="Google Shape;15655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6" name="Google Shape;15656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7" name="Google Shape;15657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8" name="Google Shape;15658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9" name="Google Shape;15659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0" name="Google Shape;15660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1" name="Google Shape;15661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62" name="Google Shape;15662;p22"/>
            <p:cNvGrpSpPr/>
            <p:nvPr/>
          </p:nvGrpSpPr>
          <p:grpSpPr>
            <a:xfrm>
              <a:off x="109200" y="2967406"/>
              <a:ext cx="8925600" cy="33000"/>
              <a:chOff x="76200" y="76206"/>
              <a:chExt cx="8925600" cy="33000"/>
            </a:xfrm>
          </p:grpSpPr>
          <p:sp>
            <p:nvSpPr>
              <p:cNvPr id="15663" name="Google Shape;15663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4" name="Google Shape;15664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5" name="Google Shape;15665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6" name="Google Shape;15666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7" name="Google Shape;15667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8" name="Google Shape;15668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9" name="Google Shape;15669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0" name="Google Shape;15670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1" name="Google Shape;15671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2" name="Google Shape;15672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3" name="Google Shape;15673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4" name="Google Shape;15674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5" name="Google Shape;15675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6" name="Google Shape;15676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7" name="Google Shape;15677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8" name="Google Shape;15678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9" name="Google Shape;15679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0" name="Google Shape;15680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1" name="Google Shape;15681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2" name="Google Shape;15682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3" name="Google Shape;15683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4" name="Google Shape;15684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5" name="Google Shape;15685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6" name="Google Shape;15686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7" name="Google Shape;15687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8" name="Google Shape;15688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9" name="Google Shape;15689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0" name="Google Shape;15690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1" name="Google Shape;15691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2" name="Google Shape;15692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3" name="Google Shape;15693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4" name="Google Shape;15694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5" name="Google Shape;15695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6" name="Google Shape;15696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7" name="Google Shape;15697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8" name="Google Shape;15698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9" name="Google Shape;15699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0" name="Google Shape;15700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1" name="Google Shape;15701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2" name="Google Shape;15702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3" name="Google Shape;15703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4" name="Google Shape;15704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5" name="Google Shape;15705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6" name="Google Shape;15706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7" name="Google Shape;15707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8" name="Google Shape;15708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9" name="Google Shape;15709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0" name="Google Shape;15710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1" name="Google Shape;15711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2" name="Google Shape;15712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3" name="Google Shape;15713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4" name="Google Shape;15714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5" name="Google Shape;15715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6" name="Google Shape;15716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7" name="Google Shape;15717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8" name="Google Shape;15718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9" name="Google Shape;15719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0" name="Google Shape;15720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1" name="Google Shape;15721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2" name="Google Shape;15722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3" name="Google Shape;15723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4" name="Google Shape;15724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5" name="Google Shape;15725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6" name="Google Shape;15726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7" name="Google Shape;15727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8" name="Google Shape;15728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9" name="Google Shape;15729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0" name="Google Shape;15730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1" name="Google Shape;15731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2" name="Google Shape;15732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3" name="Google Shape;15733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4" name="Google Shape;15734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5" name="Google Shape;15735;p22"/>
            <p:cNvGrpSpPr/>
            <p:nvPr/>
          </p:nvGrpSpPr>
          <p:grpSpPr>
            <a:xfrm>
              <a:off x="109200" y="3078606"/>
              <a:ext cx="8925600" cy="33000"/>
              <a:chOff x="76200" y="76206"/>
              <a:chExt cx="8925600" cy="33000"/>
            </a:xfrm>
          </p:grpSpPr>
          <p:sp>
            <p:nvSpPr>
              <p:cNvPr id="15736" name="Google Shape;15736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7" name="Google Shape;15737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8" name="Google Shape;15738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9" name="Google Shape;15739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0" name="Google Shape;15740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1" name="Google Shape;15741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2" name="Google Shape;15742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3" name="Google Shape;15743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4" name="Google Shape;15744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5" name="Google Shape;15745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6" name="Google Shape;15746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7" name="Google Shape;15747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8" name="Google Shape;15748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9" name="Google Shape;15749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0" name="Google Shape;15750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1" name="Google Shape;15751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2" name="Google Shape;15752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3" name="Google Shape;15753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4" name="Google Shape;15754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5" name="Google Shape;15755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6" name="Google Shape;15756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7" name="Google Shape;15757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8" name="Google Shape;15758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9" name="Google Shape;15759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0" name="Google Shape;15760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1" name="Google Shape;15761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2" name="Google Shape;15762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3" name="Google Shape;15763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4" name="Google Shape;15764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5" name="Google Shape;15765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6" name="Google Shape;15766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7" name="Google Shape;15767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8" name="Google Shape;15768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9" name="Google Shape;15769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0" name="Google Shape;15770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1" name="Google Shape;15771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2" name="Google Shape;15772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3" name="Google Shape;15773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4" name="Google Shape;15774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5" name="Google Shape;15775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6" name="Google Shape;15776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7" name="Google Shape;15777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8" name="Google Shape;15778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9" name="Google Shape;15779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0" name="Google Shape;15780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1" name="Google Shape;15781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2" name="Google Shape;15782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3" name="Google Shape;15783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4" name="Google Shape;15784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5" name="Google Shape;15785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6" name="Google Shape;15786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7" name="Google Shape;15787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8" name="Google Shape;15788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9" name="Google Shape;15789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0" name="Google Shape;15790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1" name="Google Shape;15791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2" name="Google Shape;15792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3" name="Google Shape;15793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4" name="Google Shape;15794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5" name="Google Shape;15795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6" name="Google Shape;15796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7" name="Google Shape;15797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8" name="Google Shape;15798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9" name="Google Shape;15799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0" name="Google Shape;15800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1" name="Google Shape;15801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2" name="Google Shape;15802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3" name="Google Shape;15803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4" name="Google Shape;15804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5" name="Google Shape;15805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6" name="Google Shape;15806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7" name="Google Shape;15807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08" name="Google Shape;15808;p22"/>
            <p:cNvGrpSpPr/>
            <p:nvPr/>
          </p:nvGrpSpPr>
          <p:grpSpPr>
            <a:xfrm>
              <a:off x="109200" y="3189806"/>
              <a:ext cx="8925600" cy="33000"/>
              <a:chOff x="76200" y="76206"/>
              <a:chExt cx="8925600" cy="33000"/>
            </a:xfrm>
          </p:grpSpPr>
          <p:sp>
            <p:nvSpPr>
              <p:cNvPr id="15809" name="Google Shape;15809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0" name="Google Shape;15810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1" name="Google Shape;15811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2" name="Google Shape;15812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3" name="Google Shape;15813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4" name="Google Shape;15814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5" name="Google Shape;15815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6" name="Google Shape;15816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7" name="Google Shape;15817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8" name="Google Shape;15818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9" name="Google Shape;15819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0" name="Google Shape;15820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1" name="Google Shape;15821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2" name="Google Shape;15822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3" name="Google Shape;15823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4" name="Google Shape;15824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5" name="Google Shape;15825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6" name="Google Shape;15826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7" name="Google Shape;15827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8" name="Google Shape;15828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9" name="Google Shape;15829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0" name="Google Shape;15830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1" name="Google Shape;15831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2" name="Google Shape;15832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3" name="Google Shape;15833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4" name="Google Shape;15834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5" name="Google Shape;15835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6" name="Google Shape;15836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7" name="Google Shape;15837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8" name="Google Shape;15838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9" name="Google Shape;15839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0" name="Google Shape;15840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1" name="Google Shape;15841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2" name="Google Shape;15842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3" name="Google Shape;15843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4" name="Google Shape;15844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5" name="Google Shape;15845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6" name="Google Shape;15846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7" name="Google Shape;15847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8" name="Google Shape;15848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9" name="Google Shape;15849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0" name="Google Shape;15850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1" name="Google Shape;15851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2" name="Google Shape;15852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3" name="Google Shape;15853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4" name="Google Shape;15854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5" name="Google Shape;15855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6" name="Google Shape;15856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7" name="Google Shape;15857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8" name="Google Shape;15858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9" name="Google Shape;15859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0" name="Google Shape;15860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1" name="Google Shape;15861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2" name="Google Shape;15862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3" name="Google Shape;15863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4" name="Google Shape;15864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5" name="Google Shape;15865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6" name="Google Shape;15866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7" name="Google Shape;15867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8" name="Google Shape;15868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9" name="Google Shape;15869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0" name="Google Shape;15870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1" name="Google Shape;15871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2" name="Google Shape;15872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3" name="Google Shape;15873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4" name="Google Shape;15874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5" name="Google Shape;15875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6" name="Google Shape;15876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7" name="Google Shape;15877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8" name="Google Shape;15878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9" name="Google Shape;15879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0" name="Google Shape;15880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81" name="Google Shape;15881;p22"/>
            <p:cNvGrpSpPr/>
            <p:nvPr/>
          </p:nvGrpSpPr>
          <p:grpSpPr>
            <a:xfrm>
              <a:off x="109200" y="3301006"/>
              <a:ext cx="8925600" cy="33000"/>
              <a:chOff x="76200" y="76206"/>
              <a:chExt cx="8925600" cy="33000"/>
            </a:xfrm>
          </p:grpSpPr>
          <p:sp>
            <p:nvSpPr>
              <p:cNvPr id="15882" name="Google Shape;15882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3" name="Google Shape;15883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4" name="Google Shape;15884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5" name="Google Shape;15885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6" name="Google Shape;15886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7" name="Google Shape;15887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8" name="Google Shape;15888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9" name="Google Shape;15889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0" name="Google Shape;15890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1" name="Google Shape;15891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2" name="Google Shape;15892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3" name="Google Shape;15893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4" name="Google Shape;15894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5" name="Google Shape;15895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6" name="Google Shape;15896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7" name="Google Shape;15897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8" name="Google Shape;15898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9" name="Google Shape;15899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0" name="Google Shape;15900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1" name="Google Shape;15901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2" name="Google Shape;15902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3" name="Google Shape;15903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4" name="Google Shape;15904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5" name="Google Shape;15905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6" name="Google Shape;15906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7" name="Google Shape;15907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8" name="Google Shape;15908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9" name="Google Shape;15909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0" name="Google Shape;15910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1" name="Google Shape;15911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2" name="Google Shape;15912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3" name="Google Shape;15913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4" name="Google Shape;15914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5" name="Google Shape;15915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6" name="Google Shape;15916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7" name="Google Shape;15917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8" name="Google Shape;15918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9" name="Google Shape;15919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0" name="Google Shape;15920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1" name="Google Shape;15921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2" name="Google Shape;15922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3" name="Google Shape;15923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4" name="Google Shape;15924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5" name="Google Shape;15925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6" name="Google Shape;15926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7" name="Google Shape;15927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8" name="Google Shape;15928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9" name="Google Shape;15929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0" name="Google Shape;15930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1" name="Google Shape;15931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2" name="Google Shape;15932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3" name="Google Shape;15933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4" name="Google Shape;15934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5" name="Google Shape;15935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6" name="Google Shape;15936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7" name="Google Shape;15937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8" name="Google Shape;15938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9" name="Google Shape;15939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0" name="Google Shape;15940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1" name="Google Shape;15941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2" name="Google Shape;15942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3" name="Google Shape;15943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4" name="Google Shape;15944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5" name="Google Shape;15945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6" name="Google Shape;15946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7" name="Google Shape;15947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8" name="Google Shape;15948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9" name="Google Shape;15949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0" name="Google Shape;15950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1" name="Google Shape;15951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2" name="Google Shape;15952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3" name="Google Shape;15953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4" name="Google Shape;15954;p22"/>
            <p:cNvGrpSpPr/>
            <p:nvPr/>
          </p:nvGrpSpPr>
          <p:grpSpPr>
            <a:xfrm>
              <a:off x="109200" y="3412206"/>
              <a:ext cx="8925600" cy="33000"/>
              <a:chOff x="76200" y="76206"/>
              <a:chExt cx="8925600" cy="33000"/>
            </a:xfrm>
          </p:grpSpPr>
          <p:sp>
            <p:nvSpPr>
              <p:cNvPr id="15955" name="Google Shape;15955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6" name="Google Shape;15956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7" name="Google Shape;15957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8" name="Google Shape;15958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9" name="Google Shape;15959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0" name="Google Shape;15960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1" name="Google Shape;15961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2" name="Google Shape;15962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3" name="Google Shape;15963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4" name="Google Shape;15964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5" name="Google Shape;15965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6" name="Google Shape;15966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7" name="Google Shape;15967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8" name="Google Shape;15968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9" name="Google Shape;15969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0" name="Google Shape;15970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1" name="Google Shape;15971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2" name="Google Shape;15972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3" name="Google Shape;15973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4" name="Google Shape;15974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5" name="Google Shape;15975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6" name="Google Shape;15976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7" name="Google Shape;15977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8" name="Google Shape;15978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9" name="Google Shape;15979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0" name="Google Shape;15980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1" name="Google Shape;15981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2" name="Google Shape;15982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3" name="Google Shape;15983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4" name="Google Shape;15984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5" name="Google Shape;15985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6" name="Google Shape;15986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7" name="Google Shape;15987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8" name="Google Shape;15988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9" name="Google Shape;15989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0" name="Google Shape;15990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1" name="Google Shape;15991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2" name="Google Shape;15992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3" name="Google Shape;15993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4" name="Google Shape;15994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5" name="Google Shape;15995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6" name="Google Shape;15996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7" name="Google Shape;15997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8" name="Google Shape;15998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9" name="Google Shape;15999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0" name="Google Shape;16000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1" name="Google Shape;16001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2" name="Google Shape;16002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3" name="Google Shape;16003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4" name="Google Shape;16004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5" name="Google Shape;16005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6" name="Google Shape;16006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7" name="Google Shape;16007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8" name="Google Shape;16008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9" name="Google Shape;16009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0" name="Google Shape;16010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1" name="Google Shape;16011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2" name="Google Shape;16012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3" name="Google Shape;16013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4" name="Google Shape;16014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5" name="Google Shape;16015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6" name="Google Shape;16016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7" name="Google Shape;16017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8" name="Google Shape;16018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9" name="Google Shape;16019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0" name="Google Shape;16020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1" name="Google Shape;16021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2" name="Google Shape;16022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3" name="Google Shape;16023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4" name="Google Shape;16024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5" name="Google Shape;16025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6" name="Google Shape;16026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7" name="Google Shape;16027;p22"/>
            <p:cNvGrpSpPr/>
            <p:nvPr/>
          </p:nvGrpSpPr>
          <p:grpSpPr>
            <a:xfrm>
              <a:off x="109200" y="3523406"/>
              <a:ext cx="8925600" cy="33000"/>
              <a:chOff x="76200" y="76206"/>
              <a:chExt cx="8925600" cy="33000"/>
            </a:xfrm>
          </p:grpSpPr>
          <p:sp>
            <p:nvSpPr>
              <p:cNvPr id="16028" name="Google Shape;16028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9" name="Google Shape;16029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0" name="Google Shape;16030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1" name="Google Shape;16031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2" name="Google Shape;16032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3" name="Google Shape;16033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4" name="Google Shape;16034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5" name="Google Shape;16035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6" name="Google Shape;16036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7" name="Google Shape;16037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8" name="Google Shape;16038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9" name="Google Shape;16039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0" name="Google Shape;16040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1" name="Google Shape;16041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2" name="Google Shape;16042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3" name="Google Shape;16043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4" name="Google Shape;16044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5" name="Google Shape;16045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6" name="Google Shape;16046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7" name="Google Shape;16047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8" name="Google Shape;16048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9" name="Google Shape;16049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0" name="Google Shape;16050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1" name="Google Shape;16051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2" name="Google Shape;16052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3" name="Google Shape;16053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4" name="Google Shape;16054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5" name="Google Shape;16055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6" name="Google Shape;16056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7" name="Google Shape;16057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8" name="Google Shape;16058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9" name="Google Shape;16059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0" name="Google Shape;16060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1" name="Google Shape;16061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2" name="Google Shape;16062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3" name="Google Shape;16063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4" name="Google Shape;16064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5" name="Google Shape;16065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6" name="Google Shape;16066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7" name="Google Shape;16067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8" name="Google Shape;16068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9" name="Google Shape;16069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0" name="Google Shape;16070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1" name="Google Shape;16071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2" name="Google Shape;16072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3" name="Google Shape;16073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4" name="Google Shape;16074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5" name="Google Shape;16075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6" name="Google Shape;16076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7" name="Google Shape;16077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8" name="Google Shape;16078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9" name="Google Shape;16079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0" name="Google Shape;16080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1" name="Google Shape;16081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2" name="Google Shape;16082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3" name="Google Shape;16083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4" name="Google Shape;16084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5" name="Google Shape;16085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6" name="Google Shape;16086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7" name="Google Shape;16087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8" name="Google Shape;16088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9" name="Google Shape;16089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0" name="Google Shape;16090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1" name="Google Shape;16091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2" name="Google Shape;16092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3" name="Google Shape;16093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4" name="Google Shape;16094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5" name="Google Shape;16095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6" name="Google Shape;16096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7" name="Google Shape;16097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8" name="Google Shape;16098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9" name="Google Shape;16099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00" name="Google Shape;16100;p22"/>
            <p:cNvGrpSpPr/>
            <p:nvPr/>
          </p:nvGrpSpPr>
          <p:grpSpPr>
            <a:xfrm>
              <a:off x="109200" y="3634606"/>
              <a:ext cx="8925600" cy="33000"/>
              <a:chOff x="76200" y="76206"/>
              <a:chExt cx="8925600" cy="33000"/>
            </a:xfrm>
          </p:grpSpPr>
          <p:sp>
            <p:nvSpPr>
              <p:cNvPr id="16101" name="Google Shape;16101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2" name="Google Shape;16102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3" name="Google Shape;16103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4" name="Google Shape;16104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5" name="Google Shape;16105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6" name="Google Shape;16106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7" name="Google Shape;16107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8" name="Google Shape;16108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9" name="Google Shape;16109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0" name="Google Shape;16110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1" name="Google Shape;16111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2" name="Google Shape;16112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3" name="Google Shape;16113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4" name="Google Shape;16114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5" name="Google Shape;16115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6" name="Google Shape;16116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7" name="Google Shape;16117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8" name="Google Shape;16118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9" name="Google Shape;16119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0" name="Google Shape;16120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1" name="Google Shape;16121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2" name="Google Shape;16122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3" name="Google Shape;16123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4" name="Google Shape;16124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5" name="Google Shape;16125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6" name="Google Shape;16126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7" name="Google Shape;16127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8" name="Google Shape;16128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9" name="Google Shape;16129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0" name="Google Shape;16130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1" name="Google Shape;16131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2" name="Google Shape;16132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3" name="Google Shape;16133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4" name="Google Shape;16134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5" name="Google Shape;16135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6" name="Google Shape;16136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7" name="Google Shape;16137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8" name="Google Shape;16138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9" name="Google Shape;16139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0" name="Google Shape;16140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1" name="Google Shape;16141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2" name="Google Shape;16142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3" name="Google Shape;16143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4" name="Google Shape;16144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5" name="Google Shape;16145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6" name="Google Shape;16146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7" name="Google Shape;16147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8" name="Google Shape;16148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9" name="Google Shape;16149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0" name="Google Shape;16150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1" name="Google Shape;16151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2" name="Google Shape;16152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3" name="Google Shape;16153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4" name="Google Shape;16154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5" name="Google Shape;16155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6" name="Google Shape;16156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7" name="Google Shape;16157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8" name="Google Shape;16158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9" name="Google Shape;16159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0" name="Google Shape;16160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1" name="Google Shape;16161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2" name="Google Shape;16162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3" name="Google Shape;16163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4" name="Google Shape;16164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5" name="Google Shape;16165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6" name="Google Shape;16166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7" name="Google Shape;16167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8" name="Google Shape;16168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9" name="Google Shape;16169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0" name="Google Shape;16170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1" name="Google Shape;16171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2" name="Google Shape;16172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73" name="Google Shape;16173;p22"/>
            <p:cNvGrpSpPr/>
            <p:nvPr/>
          </p:nvGrpSpPr>
          <p:grpSpPr>
            <a:xfrm>
              <a:off x="109200" y="3745806"/>
              <a:ext cx="8925600" cy="33000"/>
              <a:chOff x="76200" y="76206"/>
              <a:chExt cx="8925600" cy="33000"/>
            </a:xfrm>
          </p:grpSpPr>
          <p:sp>
            <p:nvSpPr>
              <p:cNvPr id="16174" name="Google Shape;16174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5" name="Google Shape;16175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6" name="Google Shape;16176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7" name="Google Shape;16177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8" name="Google Shape;16178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9" name="Google Shape;16179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0" name="Google Shape;16180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1" name="Google Shape;16181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2" name="Google Shape;16182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3" name="Google Shape;16183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4" name="Google Shape;16184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5" name="Google Shape;16185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6" name="Google Shape;16186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7" name="Google Shape;16187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8" name="Google Shape;16188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9" name="Google Shape;16189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0" name="Google Shape;16190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1" name="Google Shape;16191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2" name="Google Shape;16192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3" name="Google Shape;16193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4" name="Google Shape;16194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5" name="Google Shape;16195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6" name="Google Shape;16196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7" name="Google Shape;16197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8" name="Google Shape;16198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9" name="Google Shape;16199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0" name="Google Shape;16200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1" name="Google Shape;16201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2" name="Google Shape;16202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3" name="Google Shape;16203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4" name="Google Shape;16204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5" name="Google Shape;16205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6" name="Google Shape;16206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7" name="Google Shape;16207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8" name="Google Shape;16208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9" name="Google Shape;16209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0" name="Google Shape;16210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1" name="Google Shape;16211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2" name="Google Shape;16212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3" name="Google Shape;16213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4" name="Google Shape;16214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5" name="Google Shape;16215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6" name="Google Shape;16216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7" name="Google Shape;16217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8" name="Google Shape;16218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9" name="Google Shape;16219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0" name="Google Shape;16220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1" name="Google Shape;16221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2" name="Google Shape;16222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3" name="Google Shape;16223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4" name="Google Shape;16224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5" name="Google Shape;16225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6" name="Google Shape;16226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7" name="Google Shape;16227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8" name="Google Shape;16228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9" name="Google Shape;16229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0" name="Google Shape;16230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1" name="Google Shape;16231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2" name="Google Shape;16232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3" name="Google Shape;16233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4" name="Google Shape;16234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5" name="Google Shape;16235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6" name="Google Shape;16236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7" name="Google Shape;16237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8" name="Google Shape;16238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9" name="Google Shape;16239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0" name="Google Shape;16240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1" name="Google Shape;16241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2" name="Google Shape;16242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3" name="Google Shape;16243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4" name="Google Shape;16244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5" name="Google Shape;16245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46" name="Google Shape;16246;p22"/>
            <p:cNvGrpSpPr/>
            <p:nvPr/>
          </p:nvGrpSpPr>
          <p:grpSpPr>
            <a:xfrm>
              <a:off x="109200" y="3857006"/>
              <a:ext cx="8925600" cy="33000"/>
              <a:chOff x="76200" y="76206"/>
              <a:chExt cx="8925600" cy="33000"/>
            </a:xfrm>
          </p:grpSpPr>
          <p:sp>
            <p:nvSpPr>
              <p:cNvPr id="16247" name="Google Shape;16247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8" name="Google Shape;16248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9" name="Google Shape;16249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0" name="Google Shape;16250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1" name="Google Shape;16251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2" name="Google Shape;16252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3" name="Google Shape;16253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4" name="Google Shape;16254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5" name="Google Shape;16255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6" name="Google Shape;16256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7" name="Google Shape;16257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8" name="Google Shape;16258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9" name="Google Shape;16259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0" name="Google Shape;16260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1" name="Google Shape;16261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2" name="Google Shape;16262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3" name="Google Shape;16263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4" name="Google Shape;16264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5" name="Google Shape;16265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6" name="Google Shape;16266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7" name="Google Shape;16267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8" name="Google Shape;16268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9" name="Google Shape;16269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0" name="Google Shape;16270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1" name="Google Shape;16271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2" name="Google Shape;16272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3" name="Google Shape;16273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4" name="Google Shape;16274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5" name="Google Shape;16275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6" name="Google Shape;16276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7" name="Google Shape;16277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8" name="Google Shape;16278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9" name="Google Shape;16279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0" name="Google Shape;16280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1" name="Google Shape;16281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2" name="Google Shape;16282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3" name="Google Shape;16283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4" name="Google Shape;16284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5" name="Google Shape;16285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6" name="Google Shape;16286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7" name="Google Shape;16287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8" name="Google Shape;16288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9" name="Google Shape;16289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0" name="Google Shape;16290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1" name="Google Shape;16291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2" name="Google Shape;16292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3" name="Google Shape;16293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4" name="Google Shape;16294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5" name="Google Shape;16295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6" name="Google Shape;16296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7" name="Google Shape;16297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8" name="Google Shape;16298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9" name="Google Shape;16299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0" name="Google Shape;16300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1" name="Google Shape;16301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2" name="Google Shape;16302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3" name="Google Shape;16303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4" name="Google Shape;16304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5" name="Google Shape;16305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6" name="Google Shape;16306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7" name="Google Shape;16307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8" name="Google Shape;16308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9" name="Google Shape;16309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0" name="Google Shape;16310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1" name="Google Shape;16311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2" name="Google Shape;16312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3" name="Google Shape;16313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4" name="Google Shape;16314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5" name="Google Shape;16315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6" name="Google Shape;16316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7" name="Google Shape;16317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8" name="Google Shape;16318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19" name="Google Shape;16319;p22"/>
            <p:cNvGrpSpPr/>
            <p:nvPr/>
          </p:nvGrpSpPr>
          <p:grpSpPr>
            <a:xfrm>
              <a:off x="109200" y="3968206"/>
              <a:ext cx="8925600" cy="33000"/>
              <a:chOff x="76200" y="76206"/>
              <a:chExt cx="8925600" cy="33000"/>
            </a:xfrm>
          </p:grpSpPr>
          <p:sp>
            <p:nvSpPr>
              <p:cNvPr id="16320" name="Google Shape;16320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1" name="Google Shape;16321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2" name="Google Shape;16322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3" name="Google Shape;16323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4" name="Google Shape;16324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5" name="Google Shape;16325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6" name="Google Shape;16326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7" name="Google Shape;16327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8" name="Google Shape;16328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9" name="Google Shape;16329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0" name="Google Shape;16330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1" name="Google Shape;16331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2" name="Google Shape;16332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3" name="Google Shape;16333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4" name="Google Shape;16334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5" name="Google Shape;16335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6" name="Google Shape;16336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7" name="Google Shape;16337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8" name="Google Shape;16338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9" name="Google Shape;16339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0" name="Google Shape;16340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1" name="Google Shape;16341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2" name="Google Shape;16342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3" name="Google Shape;16343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4" name="Google Shape;16344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5" name="Google Shape;16345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6" name="Google Shape;16346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7" name="Google Shape;16347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8" name="Google Shape;16348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9" name="Google Shape;16349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0" name="Google Shape;16350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1" name="Google Shape;16351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2" name="Google Shape;16352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3" name="Google Shape;16353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4" name="Google Shape;16354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5" name="Google Shape;16355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6" name="Google Shape;16356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7" name="Google Shape;16357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8" name="Google Shape;16358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9" name="Google Shape;16359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0" name="Google Shape;16360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1" name="Google Shape;16361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2" name="Google Shape;16362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3" name="Google Shape;16363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4" name="Google Shape;16364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5" name="Google Shape;16365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6" name="Google Shape;16366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7" name="Google Shape;16367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8" name="Google Shape;16368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9" name="Google Shape;16369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0" name="Google Shape;16370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1" name="Google Shape;16371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2" name="Google Shape;16372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3" name="Google Shape;16373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4" name="Google Shape;16374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5" name="Google Shape;16375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6" name="Google Shape;16376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7" name="Google Shape;16377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8" name="Google Shape;16378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9" name="Google Shape;16379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0" name="Google Shape;16380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1" name="Google Shape;16381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2" name="Google Shape;16382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3" name="Google Shape;16383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4" name="Google Shape;16384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5" name="Google Shape;16385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6" name="Google Shape;16386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7" name="Google Shape;16387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8" name="Google Shape;16388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9" name="Google Shape;16389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0" name="Google Shape;16390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1" name="Google Shape;16391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2" name="Google Shape;16392;p22"/>
            <p:cNvGrpSpPr/>
            <p:nvPr/>
          </p:nvGrpSpPr>
          <p:grpSpPr>
            <a:xfrm>
              <a:off x="109200" y="4079406"/>
              <a:ext cx="8925600" cy="33000"/>
              <a:chOff x="76200" y="76206"/>
              <a:chExt cx="8925600" cy="33000"/>
            </a:xfrm>
          </p:grpSpPr>
          <p:sp>
            <p:nvSpPr>
              <p:cNvPr id="16393" name="Google Shape;16393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4" name="Google Shape;16394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5" name="Google Shape;16395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6" name="Google Shape;16396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7" name="Google Shape;16397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8" name="Google Shape;16398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9" name="Google Shape;16399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0" name="Google Shape;16400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1" name="Google Shape;16401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2" name="Google Shape;16402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3" name="Google Shape;16403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4" name="Google Shape;16404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5" name="Google Shape;16405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6" name="Google Shape;16406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7" name="Google Shape;16407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8" name="Google Shape;16408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9" name="Google Shape;16409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0" name="Google Shape;16410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1" name="Google Shape;16411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2" name="Google Shape;16412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3" name="Google Shape;16413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4" name="Google Shape;16414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5" name="Google Shape;16415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6" name="Google Shape;16416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7" name="Google Shape;16417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8" name="Google Shape;16418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9" name="Google Shape;16419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0" name="Google Shape;16420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1" name="Google Shape;16421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2" name="Google Shape;16422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3" name="Google Shape;16423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4" name="Google Shape;16424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5" name="Google Shape;16425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6" name="Google Shape;16426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7" name="Google Shape;16427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8" name="Google Shape;16428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9" name="Google Shape;16429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0" name="Google Shape;16430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1" name="Google Shape;16431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2" name="Google Shape;16432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3" name="Google Shape;16433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4" name="Google Shape;16434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5" name="Google Shape;16435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6" name="Google Shape;16436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7" name="Google Shape;16437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8" name="Google Shape;16438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9" name="Google Shape;16439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0" name="Google Shape;16440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1" name="Google Shape;16441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2" name="Google Shape;16442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3" name="Google Shape;16443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4" name="Google Shape;16444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5" name="Google Shape;16445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6" name="Google Shape;16446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7" name="Google Shape;16447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8" name="Google Shape;16448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9" name="Google Shape;16449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0" name="Google Shape;16450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1" name="Google Shape;16451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2" name="Google Shape;16452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3" name="Google Shape;16453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4" name="Google Shape;16454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5" name="Google Shape;16455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6" name="Google Shape;16456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7" name="Google Shape;16457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8" name="Google Shape;16458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9" name="Google Shape;16459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0" name="Google Shape;16460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1" name="Google Shape;16461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2" name="Google Shape;16462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3" name="Google Shape;16463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4" name="Google Shape;16464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65" name="Google Shape;16465;p22"/>
            <p:cNvGrpSpPr/>
            <p:nvPr/>
          </p:nvGrpSpPr>
          <p:grpSpPr>
            <a:xfrm>
              <a:off x="109200" y="4190606"/>
              <a:ext cx="8925600" cy="33000"/>
              <a:chOff x="76200" y="76206"/>
              <a:chExt cx="8925600" cy="33000"/>
            </a:xfrm>
          </p:grpSpPr>
          <p:sp>
            <p:nvSpPr>
              <p:cNvPr id="16466" name="Google Shape;16466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7" name="Google Shape;16467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8" name="Google Shape;16468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9" name="Google Shape;16469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0" name="Google Shape;16470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1" name="Google Shape;16471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2" name="Google Shape;16472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3" name="Google Shape;16473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4" name="Google Shape;16474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5" name="Google Shape;16475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6" name="Google Shape;16476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7" name="Google Shape;16477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8" name="Google Shape;16478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9" name="Google Shape;16479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0" name="Google Shape;16480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1" name="Google Shape;16481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2" name="Google Shape;16482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3" name="Google Shape;16483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4" name="Google Shape;16484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5" name="Google Shape;16485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6" name="Google Shape;16486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7" name="Google Shape;16487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8" name="Google Shape;16488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9" name="Google Shape;16489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0" name="Google Shape;16490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1" name="Google Shape;16491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2" name="Google Shape;16492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3" name="Google Shape;16493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4" name="Google Shape;16494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5" name="Google Shape;16495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6" name="Google Shape;16496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7" name="Google Shape;16497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8" name="Google Shape;16498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9" name="Google Shape;16499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0" name="Google Shape;16500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1" name="Google Shape;16501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2" name="Google Shape;16502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3" name="Google Shape;16503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4" name="Google Shape;16504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5" name="Google Shape;16505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6" name="Google Shape;16506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7" name="Google Shape;16507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8" name="Google Shape;16508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9" name="Google Shape;16509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0" name="Google Shape;16510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1" name="Google Shape;16511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2" name="Google Shape;16512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3" name="Google Shape;16513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4" name="Google Shape;16514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5" name="Google Shape;16515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6" name="Google Shape;16516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7" name="Google Shape;16517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8" name="Google Shape;16518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9" name="Google Shape;16519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0" name="Google Shape;16520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1" name="Google Shape;16521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2" name="Google Shape;16522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3" name="Google Shape;16523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4" name="Google Shape;16524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5" name="Google Shape;16525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6" name="Google Shape;16526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7" name="Google Shape;16527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8" name="Google Shape;16528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9" name="Google Shape;16529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0" name="Google Shape;16530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1" name="Google Shape;16531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2" name="Google Shape;16532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3" name="Google Shape;16533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4" name="Google Shape;16534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5" name="Google Shape;16535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6" name="Google Shape;16536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7" name="Google Shape;16537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38" name="Google Shape;16538;p22"/>
            <p:cNvGrpSpPr/>
            <p:nvPr/>
          </p:nvGrpSpPr>
          <p:grpSpPr>
            <a:xfrm>
              <a:off x="109200" y="4301806"/>
              <a:ext cx="8925600" cy="33000"/>
              <a:chOff x="76200" y="76206"/>
              <a:chExt cx="8925600" cy="33000"/>
            </a:xfrm>
          </p:grpSpPr>
          <p:sp>
            <p:nvSpPr>
              <p:cNvPr id="16539" name="Google Shape;16539;p22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0" name="Google Shape;16540;p22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1" name="Google Shape;16541;p22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2" name="Google Shape;16542;p22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3" name="Google Shape;16543;p22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4" name="Google Shape;16544;p22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5" name="Google Shape;16545;p22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6" name="Google Shape;16546;p22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7" name="Google Shape;16547;p22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8" name="Google Shape;16548;p22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9" name="Google Shape;16549;p22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0" name="Google Shape;16550;p22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1" name="Google Shape;16551;p22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2" name="Google Shape;16552;p22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3" name="Google Shape;16553;p22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4" name="Google Shape;16554;p22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5" name="Google Shape;16555;p22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6" name="Google Shape;16556;p22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7" name="Google Shape;16557;p22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8" name="Google Shape;16558;p22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9" name="Google Shape;16559;p22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0" name="Google Shape;16560;p22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1" name="Google Shape;16561;p22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2" name="Google Shape;16562;p22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3" name="Google Shape;16563;p22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4" name="Google Shape;16564;p22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5" name="Google Shape;16565;p22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6" name="Google Shape;16566;p22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7" name="Google Shape;16567;p22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8" name="Google Shape;16568;p22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9" name="Google Shape;16569;p22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0" name="Google Shape;16570;p22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1" name="Google Shape;16571;p22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2" name="Google Shape;16572;p22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3" name="Google Shape;16573;p22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4" name="Google Shape;16574;p22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5" name="Google Shape;16575;p22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6" name="Google Shape;16576;p22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7" name="Google Shape;16577;p22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8" name="Google Shape;16578;p22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9" name="Google Shape;16579;p22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0" name="Google Shape;16580;p22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1" name="Google Shape;16581;p22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2" name="Google Shape;16582;p22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3" name="Google Shape;16583;p22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4" name="Google Shape;16584;p22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5" name="Google Shape;16585;p22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6" name="Google Shape;16586;p22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7" name="Google Shape;16587;p22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8" name="Google Shape;16588;p22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9" name="Google Shape;16589;p22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0" name="Google Shape;16590;p22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1" name="Google Shape;16591;p22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2" name="Google Shape;16592;p22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3" name="Google Shape;16593;p22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4" name="Google Shape;16594;p22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5" name="Google Shape;16595;p22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6" name="Google Shape;16596;p22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7" name="Google Shape;16597;p22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8" name="Google Shape;16598;p22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9" name="Google Shape;16599;p22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0" name="Google Shape;16600;p22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1" name="Google Shape;16601;p22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2" name="Google Shape;16602;p22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3" name="Google Shape;16603;p22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4" name="Google Shape;16604;p22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5" name="Google Shape;16605;p22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6" name="Google Shape;16606;p22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7" name="Google Shape;16607;p22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8" name="Google Shape;16608;p22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9" name="Google Shape;16609;p22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0" name="Google Shape;16610;p22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11" name="Google Shape;16611;p22"/>
          <p:cNvGrpSpPr/>
          <p:nvPr/>
        </p:nvGrpSpPr>
        <p:grpSpPr>
          <a:xfrm>
            <a:off x="8320098" y="4866112"/>
            <a:ext cx="510133" cy="78484"/>
            <a:chOff x="3521300" y="154525"/>
            <a:chExt cx="1256175" cy="193500"/>
          </a:xfrm>
        </p:grpSpPr>
        <p:sp>
          <p:nvSpPr>
            <p:cNvPr id="16612" name="Google Shape;16612;p22"/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3" name="Google Shape;16613;p22"/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4" name="Google Shape;16614;p22"/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5" name="Google Shape;16615;p22"/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16" name="Google Shape;16616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">
    <p:spTree>
      <p:nvGrpSpPr>
        <p:cNvPr id="1" name="Shape 16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8" name="Google Shape;16618;p23"/>
          <p:cNvGrpSpPr/>
          <p:nvPr/>
        </p:nvGrpSpPr>
        <p:grpSpPr>
          <a:xfrm>
            <a:off x="313503" y="376409"/>
            <a:ext cx="8516819" cy="562035"/>
            <a:chOff x="313503" y="376409"/>
            <a:chExt cx="8516819" cy="562035"/>
          </a:xfrm>
        </p:grpSpPr>
        <p:sp>
          <p:nvSpPr>
            <p:cNvPr id="16619" name="Google Shape;16619;p23"/>
            <p:cNvSpPr/>
            <p:nvPr/>
          </p:nvSpPr>
          <p:spPr>
            <a:xfrm>
              <a:off x="313503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0" name="Google Shape;16620;p23"/>
            <p:cNvSpPr/>
            <p:nvPr/>
          </p:nvSpPr>
          <p:spPr>
            <a:xfrm>
              <a:off x="43301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1" name="Google Shape;16621;p23"/>
            <p:cNvSpPr/>
            <p:nvPr/>
          </p:nvSpPr>
          <p:spPr>
            <a:xfrm>
              <a:off x="552519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2" name="Google Shape;16622;p23"/>
            <p:cNvSpPr/>
            <p:nvPr/>
          </p:nvSpPr>
          <p:spPr>
            <a:xfrm>
              <a:off x="672027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3" name="Google Shape;16623;p23"/>
            <p:cNvSpPr/>
            <p:nvPr/>
          </p:nvSpPr>
          <p:spPr>
            <a:xfrm>
              <a:off x="844028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4" name="Google Shape;16624;p23"/>
            <p:cNvSpPr/>
            <p:nvPr/>
          </p:nvSpPr>
          <p:spPr>
            <a:xfrm>
              <a:off x="8559794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5" name="Google Shape;16625;p23"/>
            <p:cNvSpPr/>
            <p:nvPr/>
          </p:nvSpPr>
          <p:spPr>
            <a:xfrm>
              <a:off x="8679308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6" name="Google Shape;16626;p23"/>
            <p:cNvSpPr/>
            <p:nvPr/>
          </p:nvSpPr>
          <p:spPr>
            <a:xfrm>
              <a:off x="879882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7" name="Google Shape;16627;p23"/>
            <p:cNvSpPr/>
            <p:nvPr/>
          </p:nvSpPr>
          <p:spPr>
            <a:xfrm>
              <a:off x="313503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8" name="Google Shape;16628;p23"/>
            <p:cNvSpPr/>
            <p:nvPr/>
          </p:nvSpPr>
          <p:spPr>
            <a:xfrm>
              <a:off x="43301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9" name="Google Shape;16629;p23"/>
            <p:cNvSpPr/>
            <p:nvPr/>
          </p:nvSpPr>
          <p:spPr>
            <a:xfrm>
              <a:off x="552519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0" name="Google Shape;16630;p23"/>
            <p:cNvSpPr/>
            <p:nvPr/>
          </p:nvSpPr>
          <p:spPr>
            <a:xfrm>
              <a:off x="672027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1" name="Google Shape;16631;p23"/>
            <p:cNvSpPr/>
            <p:nvPr/>
          </p:nvSpPr>
          <p:spPr>
            <a:xfrm>
              <a:off x="844028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2" name="Google Shape;16632;p23"/>
            <p:cNvSpPr/>
            <p:nvPr/>
          </p:nvSpPr>
          <p:spPr>
            <a:xfrm>
              <a:off x="8559794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3" name="Google Shape;16633;p23"/>
            <p:cNvSpPr/>
            <p:nvPr/>
          </p:nvSpPr>
          <p:spPr>
            <a:xfrm>
              <a:off x="8679308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4" name="Google Shape;16634;p23"/>
            <p:cNvSpPr/>
            <p:nvPr/>
          </p:nvSpPr>
          <p:spPr>
            <a:xfrm>
              <a:off x="879882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5" name="Google Shape;16635;p23"/>
            <p:cNvSpPr/>
            <p:nvPr/>
          </p:nvSpPr>
          <p:spPr>
            <a:xfrm>
              <a:off x="313503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6" name="Google Shape;16636;p23"/>
            <p:cNvSpPr/>
            <p:nvPr/>
          </p:nvSpPr>
          <p:spPr>
            <a:xfrm>
              <a:off x="43301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7" name="Google Shape;16637;p23"/>
            <p:cNvSpPr/>
            <p:nvPr/>
          </p:nvSpPr>
          <p:spPr>
            <a:xfrm>
              <a:off x="552519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8" name="Google Shape;16638;p23"/>
            <p:cNvSpPr/>
            <p:nvPr/>
          </p:nvSpPr>
          <p:spPr>
            <a:xfrm>
              <a:off x="672027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9" name="Google Shape;16639;p23"/>
            <p:cNvSpPr/>
            <p:nvPr/>
          </p:nvSpPr>
          <p:spPr>
            <a:xfrm>
              <a:off x="844028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0" name="Google Shape;16640;p23"/>
            <p:cNvSpPr/>
            <p:nvPr/>
          </p:nvSpPr>
          <p:spPr>
            <a:xfrm>
              <a:off x="8559794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1" name="Google Shape;16641;p23"/>
            <p:cNvSpPr/>
            <p:nvPr/>
          </p:nvSpPr>
          <p:spPr>
            <a:xfrm>
              <a:off x="8679308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2" name="Google Shape;16642;p23"/>
            <p:cNvSpPr/>
            <p:nvPr/>
          </p:nvSpPr>
          <p:spPr>
            <a:xfrm>
              <a:off x="879882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3" name="Google Shape;16643;p23"/>
            <p:cNvSpPr/>
            <p:nvPr/>
          </p:nvSpPr>
          <p:spPr>
            <a:xfrm>
              <a:off x="313503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4" name="Google Shape;16644;p23"/>
            <p:cNvSpPr/>
            <p:nvPr/>
          </p:nvSpPr>
          <p:spPr>
            <a:xfrm>
              <a:off x="43301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5" name="Google Shape;16645;p23"/>
            <p:cNvSpPr/>
            <p:nvPr/>
          </p:nvSpPr>
          <p:spPr>
            <a:xfrm>
              <a:off x="552519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6" name="Google Shape;16646;p23"/>
            <p:cNvSpPr/>
            <p:nvPr/>
          </p:nvSpPr>
          <p:spPr>
            <a:xfrm>
              <a:off x="672027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7" name="Google Shape;16647;p23"/>
            <p:cNvSpPr/>
            <p:nvPr/>
          </p:nvSpPr>
          <p:spPr>
            <a:xfrm>
              <a:off x="844028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8" name="Google Shape;16648;p23"/>
            <p:cNvSpPr/>
            <p:nvPr/>
          </p:nvSpPr>
          <p:spPr>
            <a:xfrm>
              <a:off x="8559794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9" name="Google Shape;16649;p23"/>
            <p:cNvSpPr/>
            <p:nvPr/>
          </p:nvSpPr>
          <p:spPr>
            <a:xfrm>
              <a:off x="8679308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0" name="Google Shape;16650;p23"/>
            <p:cNvSpPr/>
            <p:nvPr/>
          </p:nvSpPr>
          <p:spPr>
            <a:xfrm>
              <a:off x="879882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1" name="Google Shape;16651;p23"/>
            <p:cNvSpPr/>
            <p:nvPr/>
          </p:nvSpPr>
          <p:spPr>
            <a:xfrm>
              <a:off x="313503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2" name="Google Shape;16652;p23"/>
            <p:cNvSpPr/>
            <p:nvPr/>
          </p:nvSpPr>
          <p:spPr>
            <a:xfrm>
              <a:off x="43301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3" name="Google Shape;16653;p23"/>
            <p:cNvSpPr/>
            <p:nvPr/>
          </p:nvSpPr>
          <p:spPr>
            <a:xfrm>
              <a:off x="552519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4" name="Google Shape;16654;p23"/>
            <p:cNvSpPr/>
            <p:nvPr/>
          </p:nvSpPr>
          <p:spPr>
            <a:xfrm>
              <a:off x="672027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5" name="Google Shape;16655;p23"/>
            <p:cNvSpPr/>
            <p:nvPr/>
          </p:nvSpPr>
          <p:spPr>
            <a:xfrm>
              <a:off x="844028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6" name="Google Shape;16656;p23"/>
            <p:cNvSpPr/>
            <p:nvPr/>
          </p:nvSpPr>
          <p:spPr>
            <a:xfrm>
              <a:off x="8559794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7" name="Google Shape;16657;p23"/>
            <p:cNvSpPr/>
            <p:nvPr/>
          </p:nvSpPr>
          <p:spPr>
            <a:xfrm>
              <a:off x="8679308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8" name="Google Shape;16658;p23"/>
            <p:cNvSpPr/>
            <p:nvPr/>
          </p:nvSpPr>
          <p:spPr>
            <a:xfrm>
              <a:off x="879882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9" name="Google Shape;16659;p23"/>
            <p:cNvSpPr/>
            <p:nvPr/>
          </p:nvSpPr>
          <p:spPr>
            <a:xfrm>
              <a:off x="313503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0" name="Google Shape;16660;p23"/>
            <p:cNvSpPr/>
            <p:nvPr/>
          </p:nvSpPr>
          <p:spPr>
            <a:xfrm>
              <a:off x="43301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1" name="Google Shape;16661;p23"/>
            <p:cNvSpPr/>
            <p:nvPr/>
          </p:nvSpPr>
          <p:spPr>
            <a:xfrm>
              <a:off x="552519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2" name="Google Shape;16662;p23"/>
            <p:cNvSpPr/>
            <p:nvPr/>
          </p:nvSpPr>
          <p:spPr>
            <a:xfrm>
              <a:off x="672027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3" name="Google Shape;16663;p23"/>
            <p:cNvSpPr/>
            <p:nvPr/>
          </p:nvSpPr>
          <p:spPr>
            <a:xfrm>
              <a:off x="844028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4" name="Google Shape;16664;p23"/>
            <p:cNvSpPr/>
            <p:nvPr/>
          </p:nvSpPr>
          <p:spPr>
            <a:xfrm>
              <a:off x="8559794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5" name="Google Shape;16665;p23"/>
            <p:cNvSpPr/>
            <p:nvPr/>
          </p:nvSpPr>
          <p:spPr>
            <a:xfrm>
              <a:off x="8679308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6" name="Google Shape;16666;p23"/>
            <p:cNvSpPr/>
            <p:nvPr/>
          </p:nvSpPr>
          <p:spPr>
            <a:xfrm>
              <a:off x="879882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67" name="Google Shape;16667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6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9" name="Google Shape;16669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70" name="Google Shape;1667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"/>
          <p:cNvSpPr txBox="1">
            <a:spLocks noGrp="1"/>
          </p:cNvSpPr>
          <p:nvPr>
            <p:ph type="body" idx="1"/>
          </p:nvPr>
        </p:nvSpPr>
        <p:spPr>
          <a:xfrm>
            <a:off x="1075875" y="1403100"/>
            <a:ext cx="6992400" cy="29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31" name="Google Shape;731;p4"/>
          <p:cNvSpPr txBox="1">
            <a:spLocks noGrp="1"/>
          </p:cNvSpPr>
          <p:nvPr>
            <p:ph type="title"/>
          </p:nvPr>
        </p:nvSpPr>
        <p:spPr>
          <a:xfrm>
            <a:off x="313700" y="368725"/>
            <a:ext cx="8516700" cy="5760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32" name="Google Shape;732;p4"/>
          <p:cNvGrpSpPr/>
          <p:nvPr/>
        </p:nvGrpSpPr>
        <p:grpSpPr>
          <a:xfrm>
            <a:off x="313503" y="376409"/>
            <a:ext cx="8516819" cy="562035"/>
            <a:chOff x="313503" y="376409"/>
            <a:chExt cx="8516819" cy="562035"/>
          </a:xfrm>
        </p:grpSpPr>
        <p:sp>
          <p:nvSpPr>
            <p:cNvPr id="733" name="Google Shape;733;p4"/>
            <p:cNvSpPr/>
            <p:nvPr/>
          </p:nvSpPr>
          <p:spPr>
            <a:xfrm>
              <a:off x="313503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43301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552519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672027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844028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8559794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8679308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879882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313503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43301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552519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672027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844028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8559794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8679308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879882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313503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43301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552519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672027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844028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8559794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8679308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879882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313503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43301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52519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672027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844028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8559794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8679308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879882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313503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43301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52519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672027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844028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8559794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8679308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879882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313503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43301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52519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672027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844028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8559794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8679308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879882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"/>
          <p:cNvSpPr txBox="1">
            <a:spLocks noGrp="1"/>
          </p:cNvSpPr>
          <p:nvPr>
            <p:ph type="subTitle" idx="1"/>
          </p:nvPr>
        </p:nvSpPr>
        <p:spPr>
          <a:xfrm>
            <a:off x="720015" y="2571750"/>
            <a:ext cx="3413400" cy="457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4" name="Google Shape;784;p5"/>
          <p:cNvSpPr txBox="1">
            <a:spLocks noGrp="1"/>
          </p:cNvSpPr>
          <p:nvPr>
            <p:ph type="subTitle" idx="2"/>
          </p:nvPr>
        </p:nvSpPr>
        <p:spPr>
          <a:xfrm>
            <a:off x="5010637" y="2571750"/>
            <a:ext cx="3413400" cy="457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5" name="Google Shape;785;p5"/>
          <p:cNvSpPr txBox="1">
            <a:spLocks noGrp="1"/>
          </p:cNvSpPr>
          <p:nvPr>
            <p:ph type="subTitle" idx="3"/>
          </p:nvPr>
        </p:nvSpPr>
        <p:spPr>
          <a:xfrm>
            <a:off x="720000" y="3021542"/>
            <a:ext cx="34134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6" name="Google Shape;786;p5"/>
          <p:cNvSpPr txBox="1">
            <a:spLocks noGrp="1"/>
          </p:cNvSpPr>
          <p:nvPr>
            <p:ph type="subTitle" idx="4"/>
          </p:nvPr>
        </p:nvSpPr>
        <p:spPr>
          <a:xfrm>
            <a:off x="5010622" y="3021542"/>
            <a:ext cx="34134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5"/>
          <p:cNvSpPr txBox="1">
            <a:spLocks noGrp="1"/>
          </p:cNvSpPr>
          <p:nvPr>
            <p:ph type="title"/>
          </p:nvPr>
        </p:nvSpPr>
        <p:spPr>
          <a:xfrm>
            <a:off x="313700" y="368725"/>
            <a:ext cx="8516700" cy="5760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88" name="Google Shape;788;p5"/>
          <p:cNvGrpSpPr/>
          <p:nvPr/>
        </p:nvGrpSpPr>
        <p:grpSpPr>
          <a:xfrm>
            <a:off x="313503" y="376409"/>
            <a:ext cx="8516819" cy="562035"/>
            <a:chOff x="313503" y="376409"/>
            <a:chExt cx="8516819" cy="562035"/>
          </a:xfrm>
        </p:grpSpPr>
        <p:sp>
          <p:nvSpPr>
            <p:cNvPr id="789" name="Google Shape;789;p5"/>
            <p:cNvSpPr/>
            <p:nvPr/>
          </p:nvSpPr>
          <p:spPr>
            <a:xfrm>
              <a:off x="313503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301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552519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672027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844028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8559794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8679308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879882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313503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3301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552519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672027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844028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8559794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8679308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879882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313503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3301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552519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672027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844028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8559794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8679308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879882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13503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43301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552519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672027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844028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8559794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8679308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879882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13503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3301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552519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672027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844028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8559794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8679308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879882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13503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3301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552519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672027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844028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8559794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8679308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879882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7"/>
          <p:cNvSpPr txBox="1">
            <a:spLocks noGrp="1"/>
          </p:cNvSpPr>
          <p:nvPr>
            <p:ph type="body" idx="1"/>
          </p:nvPr>
        </p:nvSpPr>
        <p:spPr>
          <a:xfrm>
            <a:off x="1165513" y="2130725"/>
            <a:ext cx="4480500" cy="22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92" name="Google Shape;892;p7"/>
          <p:cNvSpPr txBox="1">
            <a:spLocks noGrp="1"/>
          </p:cNvSpPr>
          <p:nvPr>
            <p:ph type="title"/>
          </p:nvPr>
        </p:nvSpPr>
        <p:spPr>
          <a:xfrm>
            <a:off x="720100" y="368725"/>
            <a:ext cx="7704000" cy="576000"/>
          </a:xfrm>
          <a:prstGeom prst="rect">
            <a:avLst/>
          </a:prstGeom>
          <a:noFill/>
        </p:spPr>
        <p:txBody>
          <a:bodyPr spcFirstLastPara="1" wrap="square" lIns="91425" tIns="6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7"/>
          <p:cNvGrpSpPr/>
          <p:nvPr/>
        </p:nvGrpSpPr>
        <p:grpSpPr>
          <a:xfrm>
            <a:off x="313503" y="376409"/>
            <a:ext cx="8516819" cy="562035"/>
            <a:chOff x="313503" y="376409"/>
            <a:chExt cx="8516819" cy="562035"/>
          </a:xfrm>
        </p:grpSpPr>
        <p:sp>
          <p:nvSpPr>
            <p:cNvPr id="894" name="Google Shape;894;p7"/>
            <p:cNvSpPr/>
            <p:nvPr/>
          </p:nvSpPr>
          <p:spPr>
            <a:xfrm>
              <a:off x="313503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3301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552519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672027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844028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8559794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8679308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8798821" y="376409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313503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3301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552519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672027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844028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8559794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8679308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8798821" y="482516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313503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43301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552519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672027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844028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8559794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8679308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8798821" y="588623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313503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43301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552519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672027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844028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8559794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8679308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8798821" y="694730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313503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43301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552519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672027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844028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8559794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8679308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8798821" y="800837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313503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43301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552519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672027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844028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8559794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8679308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8798821" y="906944"/>
              <a:ext cx="31500" cy="31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942;p7"/>
          <p:cNvSpPr txBox="1">
            <a:spLocks noGrp="1"/>
          </p:cNvSpPr>
          <p:nvPr>
            <p:ph type="body" idx="2"/>
          </p:nvPr>
        </p:nvSpPr>
        <p:spPr>
          <a:xfrm>
            <a:off x="6332692" y="2130725"/>
            <a:ext cx="1664100" cy="22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3" name="Google Shape;943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434343"/>
                </a:solidFill>
              </a:defRPr>
            </a:lvl1pPr>
            <a:lvl2pPr lvl="1">
              <a:buNone/>
              <a:defRPr>
                <a:solidFill>
                  <a:srgbClr val="434343"/>
                </a:solidFill>
              </a:defRPr>
            </a:lvl2pPr>
            <a:lvl3pPr lvl="2">
              <a:buNone/>
              <a:defRPr>
                <a:solidFill>
                  <a:srgbClr val="434343"/>
                </a:solidFill>
              </a:defRPr>
            </a:lvl3pPr>
            <a:lvl4pPr lvl="3">
              <a:buNone/>
              <a:defRPr>
                <a:solidFill>
                  <a:srgbClr val="434343"/>
                </a:solidFill>
              </a:defRPr>
            </a:lvl4pPr>
            <a:lvl5pPr lvl="4">
              <a:buNone/>
              <a:defRPr>
                <a:solidFill>
                  <a:srgbClr val="434343"/>
                </a:solidFill>
              </a:defRPr>
            </a:lvl5pPr>
            <a:lvl6pPr lvl="5">
              <a:buNone/>
              <a:defRPr>
                <a:solidFill>
                  <a:srgbClr val="434343"/>
                </a:solidFill>
              </a:defRPr>
            </a:lvl6pPr>
            <a:lvl7pPr lvl="6">
              <a:buNone/>
              <a:defRPr>
                <a:solidFill>
                  <a:srgbClr val="434343"/>
                </a:solidFill>
              </a:defRPr>
            </a:lvl7pPr>
            <a:lvl8pPr lvl="7">
              <a:buNone/>
              <a:defRPr>
                <a:solidFill>
                  <a:srgbClr val="434343"/>
                </a:solidFill>
              </a:defRPr>
            </a:lvl8pPr>
            <a:lvl9pPr lvl="8">
              <a:buNone/>
              <a:defRPr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8"/>
          <p:cNvGrpSpPr/>
          <p:nvPr/>
        </p:nvGrpSpPr>
        <p:grpSpPr>
          <a:xfrm>
            <a:off x="313503" y="540001"/>
            <a:ext cx="8516808" cy="4063556"/>
            <a:chOff x="109200" y="76206"/>
            <a:chExt cx="8925600" cy="4258600"/>
          </a:xfrm>
        </p:grpSpPr>
        <p:grpSp>
          <p:nvGrpSpPr>
            <p:cNvPr id="946" name="Google Shape;946;p8"/>
            <p:cNvGrpSpPr/>
            <p:nvPr/>
          </p:nvGrpSpPr>
          <p:grpSpPr>
            <a:xfrm>
              <a:off x="109200" y="76206"/>
              <a:ext cx="8925600" cy="33000"/>
              <a:chOff x="76200" y="76206"/>
              <a:chExt cx="8925600" cy="33000"/>
            </a:xfrm>
          </p:grpSpPr>
          <p:sp>
            <p:nvSpPr>
              <p:cNvPr id="947" name="Google Shape;947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9" name="Google Shape;1019;p8"/>
            <p:cNvGrpSpPr/>
            <p:nvPr/>
          </p:nvGrpSpPr>
          <p:grpSpPr>
            <a:xfrm>
              <a:off x="109200" y="187406"/>
              <a:ext cx="8925600" cy="33000"/>
              <a:chOff x="76200" y="76206"/>
              <a:chExt cx="8925600" cy="33000"/>
            </a:xfrm>
          </p:grpSpPr>
          <p:sp>
            <p:nvSpPr>
              <p:cNvPr id="1020" name="Google Shape;1020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2" name="Google Shape;1092;p8"/>
            <p:cNvGrpSpPr/>
            <p:nvPr/>
          </p:nvGrpSpPr>
          <p:grpSpPr>
            <a:xfrm>
              <a:off x="109200" y="298606"/>
              <a:ext cx="8925600" cy="33000"/>
              <a:chOff x="76200" y="76206"/>
              <a:chExt cx="8925600" cy="33000"/>
            </a:xfrm>
          </p:grpSpPr>
          <p:sp>
            <p:nvSpPr>
              <p:cNvPr id="1093" name="Google Shape;1093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5" name="Google Shape;1165;p8"/>
            <p:cNvGrpSpPr/>
            <p:nvPr/>
          </p:nvGrpSpPr>
          <p:grpSpPr>
            <a:xfrm>
              <a:off x="109200" y="409806"/>
              <a:ext cx="8925600" cy="33000"/>
              <a:chOff x="76200" y="76206"/>
              <a:chExt cx="8925600" cy="33000"/>
            </a:xfrm>
          </p:grpSpPr>
          <p:sp>
            <p:nvSpPr>
              <p:cNvPr id="1166" name="Google Shape;1166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8" name="Google Shape;1238;p8"/>
            <p:cNvGrpSpPr/>
            <p:nvPr/>
          </p:nvGrpSpPr>
          <p:grpSpPr>
            <a:xfrm>
              <a:off x="109200" y="521006"/>
              <a:ext cx="8925600" cy="33000"/>
              <a:chOff x="76200" y="76206"/>
              <a:chExt cx="8925600" cy="33000"/>
            </a:xfrm>
          </p:grpSpPr>
          <p:sp>
            <p:nvSpPr>
              <p:cNvPr id="1239" name="Google Shape;1239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1" name="Google Shape;1311;p8"/>
            <p:cNvGrpSpPr/>
            <p:nvPr/>
          </p:nvGrpSpPr>
          <p:grpSpPr>
            <a:xfrm>
              <a:off x="109200" y="632206"/>
              <a:ext cx="8925600" cy="33000"/>
              <a:chOff x="76200" y="76206"/>
              <a:chExt cx="8925600" cy="33000"/>
            </a:xfrm>
          </p:grpSpPr>
          <p:sp>
            <p:nvSpPr>
              <p:cNvPr id="1312" name="Google Shape;1312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8"/>
            <p:cNvGrpSpPr/>
            <p:nvPr/>
          </p:nvGrpSpPr>
          <p:grpSpPr>
            <a:xfrm>
              <a:off x="109200" y="743406"/>
              <a:ext cx="8925600" cy="33000"/>
              <a:chOff x="76200" y="76206"/>
              <a:chExt cx="8925600" cy="33000"/>
            </a:xfrm>
          </p:grpSpPr>
          <p:sp>
            <p:nvSpPr>
              <p:cNvPr id="1385" name="Google Shape;1385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" name="Google Shape;1457;p8"/>
            <p:cNvGrpSpPr/>
            <p:nvPr/>
          </p:nvGrpSpPr>
          <p:grpSpPr>
            <a:xfrm>
              <a:off x="109200" y="854606"/>
              <a:ext cx="8925600" cy="33000"/>
              <a:chOff x="76200" y="76206"/>
              <a:chExt cx="8925600" cy="33000"/>
            </a:xfrm>
          </p:grpSpPr>
          <p:sp>
            <p:nvSpPr>
              <p:cNvPr id="1458" name="Google Shape;1458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0" name="Google Shape;1530;p8"/>
            <p:cNvGrpSpPr/>
            <p:nvPr/>
          </p:nvGrpSpPr>
          <p:grpSpPr>
            <a:xfrm>
              <a:off x="109200" y="965806"/>
              <a:ext cx="8925600" cy="33000"/>
              <a:chOff x="76200" y="76206"/>
              <a:chExt cx="8925600" cy="33000"/>
            </a:xfrm>
          </p:grpSpPr>
          <p:sp>
            <p:nvSpPr>
              <p:cNvPr id="1531" name="Google Shape;1531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3" name="Google Shape;1603;p8"/>
            <p:cNvGrpSpPr/>
            <p:nvPr/>
          </p:nvGrpSpPr>
          <p:grpSpPr>
            <a:xfrm>
              <a:off x="109200" y="1077006"/>
              <a:ext cx="8925600" cy="33000"/>
              <a:chOff x="76200" y="76206"/>
              <a:chExt cx="8925600" cy="33000"/>
            </a:xfrm>
          </p:grpSpPr>
          <p:sp>
            <p:nvSpPr>
              <p:cNvPr id="1604" name="Google Shape;1604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6" name="Google Shape;1676;p8"/>
            <p:cNvGrpSpPr/>
            <p:nvPr/>
          </p:nvGrpSpPr>
          <p:grpSpPr>
            <a:xfrm>
              <a:off x="109200" y="1188206"/>
              <a:ext cx="8925600" cy="33000"/>
              <a:chOff x="76200" y="76206"/>
              <a:chExt cx="8925600" cy="33000"/>
            </a:xfrm>
          </p:grpSpPr>
          <p:sp>
            <p:nvSpPr>
              <p:cNvPr id="1677" name="Google Shape;1677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9" name="Google Shape;1749;p8"/>
            <p:cNvGrpSpPr/>
            <p:nvPr/>
          </p:nvGrpSpPr>
          <p:grpSpPr>
            <a:xfrm>
              <a:off x="109200" y="1299406"/>
              <a:ext cx="8925600" cy="33000"/>
              <a:chOff x="76200" y="76206"/>
              <a:chExt cx="8925600" cy="33000"/>
            </a:xfrm>
          </p:grpSpPr>
          <p:sp>
            <p:nvSpPr>
              <p:cNvPr id="1750" name="Google Shape;1750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2" name="Google Shape;1822;p8"/>
            <p:cNvGrpSpPr/>
            <p:nvPr/>
          </p:nvGrpSpPr>
          <p:grpSpPr>
            <a:xfrm>
              <a:off x="109200" y="1410606"/>
              <a:ext cx="8925600" cy="33000"/>
              <a:chOff x="76200" y="76206"/>
              <a:chExt cx="8925600" cy="33000"/>
            </a:xfrm>
          </p:grpSpPr>
          <p:sp>
            <p:nvSpPr>
              <p:cNvPr id="1823" name="Google Shape;1823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5" name="Google Shape;1895;p8"/>
            <p:cNvGrpSpPr/>
            <p:nvPr/>
          </p:nvGrpSpPr>
          <p:grpSpPr>
            <a:xfrm>
              <a:off x="109200" y="1521806"/>
              <a:ext cx="8925600" cy="33000"/>
              <a:chOff x="76200" y="76206"/>
              <a:chExt cx="8925600" cy="33000"/>
            </a:xfrm>
          </p:grpSpPr>
          <p:sp>
            <p:nvSpPr>
              <p:cNvPr id="1896" name="Google Shape;1896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8" name="Google Shape;1968;p8"/>
            <p:cNvGrpSpPr/>
            <p:nvPr/>
          </p:nvGrpSpPr>
          <p:grpSpPr>
            <a:xfrm>
              <a:off x="109200" y="1633006"/>
              <a:ext cx="8925600" cy="33000"/>
              <a:chOff x="76200" y="76206"/>
              <a:chExt cx="8925600" cy="33000"/>
            </a:xfrm>
          </p:grpSpPr>
          <p:sp>
            <p:nvSpPr>
              <p:cNvPr id="1969" name="Google Shape;1969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1" name="Google Shape;2041;p8"/>
            <p:cNvGrpSpPr/>
            <p:nvPr/>
          </p:nvGrpSpPr>
          <p:grpSpPr>
            <a:xfrm>
              <a:off x="109200" y="1744206"/>
              <a:ext cx="8925600" cy="33000"/>
              <a:chOff x="76200" y="76206"/>
              <a:chExt cx="8925600" cy="33000"/>
            </a:xfrm>
          </p:grpSpPr>
          <p:sp>
            <p:nvSpPr>
              <p:cNvPr id="2042" name="Google Shape;2042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4" name="Google Shape;2114;p8"/>
            <p:cNvGrpSpPr/>
            <p:nvPr/>
          </p:nvGrpSpPr>
          <p:grpSpPr>
            <a:xfrm>
              <a:off x="109200" y="1855406"/>
              <a:ext cx="8925600" cy="33000"/>
              <a:chOff x="76200" y="76206"/>
              <a:chExt cx="8925600" cy="33000"/>
            </a:xfrm>
          </p:grpSpPr>
          <p:sp>
            <p:nvSpPr>
              <p:cNvPr id="2115" name="Google Shape;2115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7" name="Google Shape;2187;p8"/>
            <p:cNvGrpSpPr/>
            <p:nvPr/>
          </p:nvGrpSpPr>
          <p:grpSpPr>
            <a:xfrm>
              <a:off x="109200" y="1966606"/>
              <a:ext cx="8925600" cy="33000"/>
              <a:chOff x="76200" y="76206"/>
              <a:chExt cx="8925600" cy="33000"/>
            </a:xfrm>
          </p:grpSpPr>
          <p:sp>
            <p:nvSpPr>
              <p:cNvPr id="2188" name="Google Shape;2188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0" name="Google Shape;2260;p8"/>
            <p:cNvGrpSpPr/>
            <p:nvPr/>
          </p:nvGrpSpPr>
          <p:grpSpPr>
            <a:xfrm>
              <a:off x="109200" y="2077806"/>
              <a:ext cx="8925600" cy="33000"/>
              <a:chOff x="76200" y="76206"/>
              <a:chExt cx="8925600" cy="33000"/>
            </a:xfrm>
          </p:grpSpPr>
          <p:sp>
            <p:nvSpPr>
              <p:cNvPr id="2261" name="Google Shape;2261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3" name="Google Shape;2333;p8"/>
            <p:cNvGrpSpPr/>
            <p:nvPr/>
          </p:nvGrpSpPr>
          <p:grpSpPr>
            <a:xfrm>
              <a:off x="109200" y="2189006"/>
              <a:ext cx="8925600" cy="33000"/>
              <a:chOff x="76200" y="76206"/>
              <a:chExt cx="8925600" cy="33000"/>
            </a:xfrm>
          </p:grpSpPr>
          <p:sp>
            <p:nvSpPr>
              <p:cNvPr id="2334" name="Google Shape;2334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6" name="Google Shape;2406;p8"/>
            <p:cNvGrpSpPr/>
            <p:nvPr/>
          </p:nvGrpSpPr>
          <p:grpSpPr>
            <a:xfrm>
              <a:off x="109200" y="2300206"/>
              <a:ext cx="8925600" cy="33000"/>
              <a:chOff x="76200" y="76206"/>
              <a:chExt cx="8925600" cy="33000"/>
            </a:xfrm>
          </p:grpSpPr>
          <p:sp>
            <p:nvSpPr>
              <p:cNvPr id="2407" name="Google Shape;2407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9" name="Google Shape;2479;p8"/>
            <p:cNvGrpSpPr/>
            <p:nvPr/>
          </p:nvGrpSpPr>
          <p:grpSpPr>
            <a:xfrm>
              <a:off x="109200" y="2411406"/>
              <a:ext cx="8925600" cy="33000"/>
              <a:chOff x="76200" y="76206"/>
              <a:chExt cx="8925600" cy="33000"/>
            </a:xfrm>
          </p:grpSpPr>
          <p:sp>
            <p:nvSpPr>
              <p:cNvPr id="2480" name="Google Shape;2480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2" name="Google Shape;2552;p8"/>
            <p:cNvGrpSpPr/>
            <p:nvPr/>
          </p:nvGrpSpPr>
          <p:grpSpPr>
            <a:xfrm>
              <a:off x="109200" y="2522606"/>
              <a:ext cx="8925600" cy="33000"/>
              <a:chOff x="76200" y="76206"/>
              <a:chExt cx="8925600" cy="33000"/>
            </a:xfrm>
          </p:grpSpPr>
          <p:sp>
            <p:nvSpPr>
              <p:cNvPr id="2553" name="Google Shape;2553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5" name="Google Shape;2625;p8"/>
            <p:cNvGrpSpPr/>
            <p:nvPr/>
          </p:nvGrpSpPr>
          <p:grpSpPr>
            <a:xfrm>
              <a:off x="109200" y="2633806"/>
              <a:ext cx="8925600" cy="33000"/>
              <a:chOff x="76200" y="76206"/>
              <a:chExt cx="8925600" cy="33000"/>
            </a:xfrm>
          </p:grpSpPr>
          <p:sp>
            <p:nvSpPr>
              <p:cNvPr id="2626" name="Google Shape;2626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8" name="Google Shape;2698;p8"/>
            <p:cNvGrpSpPr/>
            <p:nvPr/>
          </p:nvGrpSpPr>
          <p:grpSpPr>
            <a:xfrm>
              <a:off x="109200" y="2745006"/>
              <a:ext cx="8925600" cy="33000"/>
              <a:chOff x="76200" y="76206"/>
              <a:chExt cx="8925600" cy="33000"/>
            </a:xfrm>
          </p:grpSpPr>
          <p:sp>
            <p:nvSpPr>
              <p:cNvPr id="2699" name="Google Shape;2699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1" name="Google Shape;2771;p8"/>
            <p:cNvGrpSpPr/>
            <p:nvPr/>
          </p:nvGrpSpPr>
          <p:grpSpPr>
            <a:xfrm>
              <a:off x="109200" y="2856206"/>
              <a:ext cx="8925600" cy="33000"/>
              <a:chOff x="76200" y="76206"/>
              <a:chExt cx="8925600" cy="33000"/>
            </a:xfrm>
          </p:grpSpPr>
          <p:sp>
            <p:nvSpPr>
              <p:cNvPr id="2772" name="Google Shape;2772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4" name="Google Shape;2844;p8"/>
            <p:cNvGrpSpPr/>
            <p:nvPr/>
          </p:nvGrpSpPr>
          <p:grpSpPr>
            <a:xfrm>
              <a:off x="109200" y="2967406"/>
              <a:ext cx="8925600" cy="33000"/>
              <a:chOff x="76200" y="76206"/>
              <a:chExt cx="8925600" cy="33000"/>
            </a:xfrm>
          </p:grpSpPr>
          <p:sp>
            <p:nvSpPr>
              <p:cNvPr id="2845" name="Google Shape;2845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7" name="Google Shape;2917;p8"/>
            <p:cNvGrpSpPr/>
            <p:nvPr/>
          </p:nvGrpSpPr>
          <p:grpSpPr>
            <a:xfrm>
              <a:off x="109200" y="3078606"/>
              <a:ext cx="8925600" cy="33000"/>
              <a:chOff x="76200" y="76206"/>
              <a:chExt cx="8925600" cy="33000"/>
            </a:xfrm>
          </p:grpSpPr>
          <p:sp>
            <p:nvSpPr>
              <p:cNvPr id="2918" name="Google Shape;2918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90" name="Google Shape;2990;p8"/>
            <p:cNvGrpSpPr/>
            <p:nvPr/>
          </p:nvGrpSpPr>
          <p:grpSpPr>
            <a:xfrm>
              <a:off x="109200" y="3189806"/>
              <a:ext cx="8925600" cy="33000"/>
              <a:chOff x="76200" y="76206"/>
              <a:chExt cx="8925600" cy="33000"/>
            </a:xfrm>
          </p:grpSpPr>
          <p:sp>
            <p:nvSpPr>
              <p:cNvPr id="2991" name="Google Shape;2991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3" name="Google Shape;3063;p8"/>
            <p:cNvGrpSpPr/>
            <p:nvPr/>
          </p:nvGrpSpPr>
          <p:grpSpPr>
            <a:xfrm>
              <a:off x="109200" y="3301006"/>
              <a:ext cx="8925600" cy="33000"/>
              <a:chOff x="76200" y="76206"/>
              <a:chExt cx="8925600" cy="33000"/>
            </a:xfrm>
          </p:grpSpPr>
          <p:sp>
            <p:nvSpPr>
              <p:cNvPr id="3064" name="Google Shape;3064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6" name="Google Shape;3136;p8"/>
            <p:cNvGrpSpPr/>
            <p:nvPr/>
          </p:nvGrpSpPr>
          <p:grpSpPr>
            <a:xfrm>
              <a:off x="109200" y="3412206"/>
              <a:ext cx="8925600" cy="33000"/>
              <a:chOff x="76200" y="76206"/>
              <a:chExt cx="8925600" cy="33000"/>
            </a:xfrm>
          </p:grpSpPr>
          <p:sp>
            <p:nvSpPr>
              <p:cNvPr id="3137" name="Google Shape;3137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9" name="Google Shape;3209;p8"/>
            <p:cNvGrpSpPr/>
            <p:nvPr/>
          </p:nvGrpSpPr>
          <p:grpSpPr>
            <a:xfrm>
              <a:off x="109200" y="3523406"/>
              <a:ext cx="8925600" cy="33000"/>
              <a:chOff x="76200" y="76206"/>
              <a:chExt cx="8925600" cy="33000"/>
            </a:xfrm>
          </p:grpSpPr>
          <p:sp>
            <p:nvSpPr>
              <p:cNvPr id="3210" name="Google Shape;3210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2" name="Google Shape;3282;p8"/>
            <p:cNvGrpSpPr/>
            <p:nvPr/>
          </p:nvGrpSpPr>
          <p:grpSpPr>
            <a:xfrm>
              <a:off x="109200" y="3634606"/>
              <a:ext cx="8925600" cy="33000"/>
              <a:chOff x="76200" y="76206"/>
              <a:chExt cx="8925600" cy="33000"/>
            </a:xfrm>
          </p:grpSpPr>
          <p:sp>
            <p:nvSpPr>
              <p:cNvPr id="3283" name="Google Shape;3283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5" name="Google Shape;3355;p8"/>
            <p:cNvGrpSpPr/>
            <p:nvPr/>
          </p:nvGrpSpPr>
          <p:grpSpPr>
            <a:xfrm>
              <a:off x="109200" y="3745806"/>
              <a:ext cx="8925600" cy="33000"/>
              <a:chOff x="76200" y="76206"/>
              <a:chExt cx="8925600" cy="33000"/>
            </a:xfrm>
          </p:grpSpPr>
          <p:sp>
            <p:nvSpPr>
              <p:cNvPr id="3356" name="Google Shape;3356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8" name="Google Shape;3428;p8"/>
            <p:cNvGrpSpPr/>
            <p:nvPr/>
          </p:nvGrpSpPr>
          <p:grpSpPr>
            <a:xfrm>
              <a:off x="109200" y="3857006"/>
              <a:ext cx="8925600" cy="33000"/>
              <a:chOff x="76200" y="76206"/>
              <a:chExt cx="8925600" cy="33000"/>
            </a:xfrm>
          </p:grpSpPr>
          <p:sp>
            <p:nvSpPr>
              <p:cNvPr id="3429" name="Google Shape;3429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8"/>
            <p:cNvGrpSpPr/>
            <p:nvPr/>
          </p:nvGrpSpPr>
          <p:grpSpPr>
            <a:xfrm>
              <a:off x="109200" y="3968206"/>
              <a:ext cx="8925600" cy="33000"/>
              <a:chOff x="76200" y="76206"/>
              <a:chExt cx="8925600" cy="33000"/>
            </a:xfrm>
          </p:grpSpPr>
          <p:sp>
            <p:nvSpPr>
              <p:cNvPr id="3502" name="Google Shape;3502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8"/>
            <p:cNvGrpSpPr/>
            <p:nvPr/>
          </p:nvGrpSpPr>
          <p:grpSpPr>
            <a:xfrm>
              <a:off x="109200" y="4079406"/>
              <a:ext cx="8925600" cy="33000"/>
              <a:chOff x="76200" y="76206"/>
              <a:chExt cx="8925600" cy="33000"/>
            </a:xfrm>
          </p:grpSpPr>
          <p:sp>
            <p:nvSpPr>
              <p:cNvPr id="3575" name="Google Shape;3575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7" name="Google Shape;3647;p8"/>
            <p:cNvGrpSpPr/>
            <p:nvPr/>
          </p:nvGrpSpPr>
          <p:grpSpPr>
            <a:xfrm>
              <a:off x="109200" y="4190606"/>
              <a:ext cx="8925600" cy="33000"/>
              <a:chOff x="76200" y="76206"/>
              <a:chExt cx="8925600" cy="33000"/>
            </a:xfrm>
          </p:grpSpPr>
          <p:sp>
            <p:nvSpPr>
              <p:cNvPr id="3648" name="Google Shape;3648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0" name="Google Shape;3720;p8"/>
            <p:cNvGrpSpPr/>
            <p:nvPr/>
          </p:nvGrpSpPr>
          <p:grpSpPr>
            <a:xfrm>
              <a:off x="109200" y="4301806"/>
              <a:ext cx="8925600" cy="33000"/>
              <a:chOff x="76200" y="76206"/>
              <a:chExt cx="8925600" cy="33000"/>
            </a:xfrm>
          </p:grpSpPr>
          <p:sp>
            <p:nvSpPr>
              <p:cNvPr id="3721" name="Google Shape;3721;p8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8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8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8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8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8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8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8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8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8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8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8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8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8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8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8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8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8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8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8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8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8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8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8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8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8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8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8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8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8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8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8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8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8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8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8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8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8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8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8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8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8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8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8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8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8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8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8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8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8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8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8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8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8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8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8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8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8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8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8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8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8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8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8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8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8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8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8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8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8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8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8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3" name="Google Shape;3793;p8"/>
          <p:cNvGrpSpPr/>
          <p:nvPr/>
        </p:nvGrpSpPr>
        <p:grpSpPr>
          <a:xfrm>
            <a:off x="8320098" y="4866112"/>
            <a:ext cx="510133" cy="78484"/>
            <a:chOff x="3521300" y="154525"/>
            <a:chExt cx="1256175" cy="193500"/>
          </a:xfrm>
        </p:grpSpPr>
        <p:sp>
          <p:nvSpPr>
            <p:cNvPr id="3794" name="Google Shape;3794;p8"/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8"/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8"/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8"/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8" name="Google Shape;3798;p8"/>
          <p:cNvSpPr txBox="1">
            <a:spLocks noGrp="1"/>
          </p:cNvSpPr>
          <p:nvPr>
            <p:ph type="title"/>
          </p:nvPr>
        </p:nvSpPr>
        <p:spPr>
          <a:xfrm>
            <a:off x="1021875" y="1266650"/>
            <a:ext cx="7100400" cy="2610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799" name="Google Shape;379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1" name="Google Shape;3801;p9"/>
          <p:cNvGrpSpPr/>
          <p:nvPr/>
        </p:nvGrpSpPr>
        <p:grpSpPr>
          <a:xfrm>
            <a:off x="313503" y="540001"/>
            <a:ext cx="8516808" cy="4063556"/>
            <a:chOff x="109200" y="76206"/>
            <a:chExt cx="8925600" cy="4258600"/>
          </a:xfrm>
        </p:grpSpPr>
        <p:grpSp>
          <p:nvGrpSpPr>
            <p:cNvPr id="3802" name="Google Shape;3802;p9"/>
            <p:cNvGrpSpPr/>
            <p:nvPr/>
          </p:nvGrpSpPr>
          <p:grpSpPr>
            <a:xfrm>
              <a:off x="109200" y="76206"/>
              <a:ext cx="8925600" cy="33000"/>
              <a:chOff x="76200" y="76206"/>
              <a:chExt cx="8925600" cy="33000"/>
            </a:xfrm>
          </p:grpSpPr>
          <p:sp>
            <p:nvSpPr>
              <p:cNvPr id="3803" name="Google Shape;3803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5" name="Google Shape;3875;p9"/>
            <p:cNvGrpSpPr/>
            <p:nvPr/>
          </p:nvGrpSpPr>
          <p:grpSpPr>
            <a:xfrm>
              <a:off x="109200" y="187406"/>
              <a:ext cx="8925600" cy="33000"/>
              <a:chOff x="76200" y="76206"/>
              <a:chExt cx="8925600" cy="33000"/>
            </a:xfrm>
          </p:grpSpPr>
          <p:sp>
            <p:nvSpPr>
              <p:cNvPr id="3876" name="Google Shape;3876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8" name="Google Shape;3948;p9"/>
            <p:cNvGrpSpPr/>
            <p:nvPr/>
          </p:nvGrpSpPr>
          <p:grpSpPr>
            <a:xfrm>
              <a:off x="109200" y="298606"/>
              <a:ext cx="8925600" cy="33000"/>
              <a:chOff x="76200" y="76206"/>
              <a:chExt cx="8925600" cy="33000"/>
            </a:xfrm>
          </p:grpSpPr>
          <p:sp>
            <p:nvSpPr>
              <p:cNvPr id="3949" name="Google Shape;3949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1" name="Google Shape;4021;p9"/>
            <p:cNvGrpSpPr/>
            <p:nvPr/>
          </p:nvGrpSpPr>
          <p:grpSpPr>
            <a:xfrm>
              <a:off x="109200" y="409806"/>
              <a:ext cx="8925600" cy="33000"/>
              <a:chOff x="76200" y="76206"/>
              <a:chExt cx="8925600" cy="33000"/>
            </a:xfrm>
          </p:grpSpPr>
          <p:sp>
            <p:nvSpPr>
              <p:cNvPr id="4022" name="Google Shape;4022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4" name="Google Shape;4094;p9"/>
            <p:cNvGrpSpPr/>
            <p:nvPr/>
          </p:nvGrpSpPr>
          <p:grpSpPr>
            <a:xfrm>
              <a:off x="109200" y="521006"/>
              <a:ext cx="8925600" cy="33000"/>
              <a:chOff x="76200" y="76206"/>
              <a:chExt cx="8925600" cy="33000"/>
            </a:xfrm>
          </p:grpSpPr>
          <p:sp>
            <p:nvSpPr>
              <p:cNvPr id="4095" name="Google Shape;4095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7" name="Google Shape;4167;p9"/>
            <p:cNvGrpSpPr/>
            <p:nvPr/>
          </p:nvGrpSpPr>
          <p:grpSpPr>
            <a:xfrm>
              <a:off x="109200" y="632206"/>
              <a:ext cx="8925600" cy="33000"/>
              <a:chOff x="76200" y="76206"/>
              <a:chExt cx="8925600" cy="33000"/>
            </a:xfrm>
          </p:grpSpPr>
          <p:sp>
            <p:nvSpPr>
              <p:cNvPr id="4168" name="Google Shape;4168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0" name="Google Shape;4240;p9"/>
            <p:cNvGrpSpPr/>
            <p:nvPr/>
          </p:nvGrpSpPr>
          <p:grpSpPr>
            <a:xfrm>
              <a:off x="109200" y="743406"/>
              <a:ext cx="8925600" cy="33000"/>
              <a:chOff x="76200" y="76206"/>
              <a:chExt cx="8925600" cy="33000"/>
            </a:xfrm>
          </p:grpSpPr>
          <p:sp>
            <p:nvSpPr>
              <p:cNvPr id="4241" name="Google Shape;4241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3" name="Google Shape;4313;p9"/>
            <p:cNvGrpSpPr/>
            <p:nvPr/>
          </p:nvGrpSpPr>
          <p:grpSpPr>
            <a:xfrm>
              <a:off x="109200" y="854606"/>
              <a:ext cx="8925600" cy="33000"/>
              <a:chOff x="76200" y="76206"/>
              <a:chExt cx="8925600" cy="33000"/>
            </a:xfrm>
          </p:grpSpPr>
          <p:sp>
            <p:nvSpPr>
              <p:cNvPr id="4314" name="Google Shape;4314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6" name="Google Shape;4386;p9"/>
            <p:cNvGrpSpPr/>
            <p:nvPr/>
          </p:nvGrpSpPr>
          <p:grpSpPr>
            <a:xfrm>
              <a:off x="109200" y="965806"/>
              <a:ext cx="8925600" cy="33000"/>
              <a:chOff x="76200" y="76206"/>
              <a:chExt cx="8925600" cy="33000"/>
            </a:xfrm>
          </p:grpSpPr>
          <p:sp>
            <p:nvSpPr>
              <p:cNvPr id="4387" name="Google Shape;4387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9" name="Google Shape;4459;p9"/>
            <p:cNvGrpSpPr/>
            <p:nvPr/>
          </p:nvGrpSpPr>
          <p:grpSpPr>
            <a:xfrm>
              <a:off x="109200" y="1077006"/>
              <a:ext cx="8925600" cy="33000"/>
              <a:chOff x="76200" y="76206"/>
              <a:chExt cx="8925600" cy="33000"/>
            </a:xfrm>
          </p:grpSpPr>
          <p:sp>
            <p:nvSpPr>
              <p:cNvPr id="4460" name="Google Shape;4460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2" name="Google Shape;4532;p9"/>
            <p:cNvGrpSpPr/>
            <p:nvPr/>
          </p:nvGrpSpPr>
          <p:grpSpPr>
            <a:xfrm>
              <a:off x="109200" y="1188206"/>
              <a:ext cx="8925600" cy="33000"/>
              <a:chOff x="76200" y="76206"/>
              <a:chExt cx="8925600" cy="33000"/>
            </a:xfrm>
          </p:grpSpPr>
          <p:sp>
            <p:nvSpPr>
              <p:cNvPr id="4533" name="Google Shape;4533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5" name="Google Shape;4605;p9"/>
            <p:cNvGrpSpPr/>
            <p:nvPr/>
          </p:nvGrpSpPr>
          <p:grpSpPr>
            <a:xfrm>
              <a:off x="109200" y="1299406"/>
              <a:ext cx="8925600" cy="33000"/>
              <a:chOff x="76200" y="76206"/>
              <a:chExt cx="8925600" cy="33000"/>
            </a:xfrm>
          </p:grpSpPr>
          <p:sp>
            <p:nvSpPr>
              <p:cNvPr id="4606" name="Google Shape;4606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8" name="Google Shape;4678;p9"/>
            <p:cNvGrpSpPr/>
            <p:nvPr/>
          </p:nvGrpSpPr>
          <p:grpSpPr>
            <a:xfrm>
              <a:off x="109200" y="1410606"/>
              <a:ext cx="8925600" cy="33000"/>
              <a:chOff x="76200" y="76206"/>
              <a:chExt cx="8925600" cy="33000"/>
            </a:xfrm>
          </p:grpSpPr>
          <p:sp>
            <p:nvSpPr>
              <p:cNvPr id="4679" name="Google Shape;4679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1" name="Google Shape;4751;p9"/>
            <p:cNvGrpSpPr/>
            <p:nvPr/>
          </p:nvGrpSpPr>
          <p:grpSpPr>
            <a:xfrm>
              <a:off x="109200" y="1521806"/>
              <a:ext cx="8925600" cy="33000"/>
              <a:chOff x="76200" y="76206"/>
              <a:chExt cx="8925600" cy="33000"/>
            </a:xfrm>
          </p:grpSpPr>
          <p:sp>
            <p:nvSpPr>
              <p:cNvPr id="4752" name="Google Shape;4752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24" name="Google Shape;4824;p9"/>
            <p:cNvGrpSpPr/>
            <p:nvPr/>
          </p:nvGrpSpPr>
          <p:grpSpPr>
            <a:xfrm>
              <a:off x="109200" y="1633006"/>
              <a:ext cx="8925600" cy="33000"/>
              <a:chOff x="76200" y="76206"/>
              <a:chExt cx="8925600" cy="33000"/>
            </a:xfrm>
          </p:grpSpPr>
          <p:sp>
            <p:nvSpPr>
              <p:cNvPr id="4825" name="Google Shape;4825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7" name="Google Shape;4897;p9"/>
            <p:cNvGrpSpPr/>
            <p:nvPr/>
          </p:nvGrpSpPr>
          <p:grpSpPr>
            <a:xfrm>
              <a:off x="109200" y="1744206"/>
              <a:ext cx="8925600" cy="33000"/>
              <a:chOff x="76200" y="76206"/>
              <a:chExt cx="8925600" cy="33000"/>
            </a:xfrm>
          </p:grpSpPr>
          <p:sp>
            <p:nvSpPr>
              <p:cNvPr id="4898" name="Google Shape;4898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70" name="Google Shape;4970;p9"/>
            <p:cNvGrpSpPr/>
            <p:nvPr/>
          </p:nvGrpSpPr>
          <p:grpSpPr>
            <a:xfrm>
              <a:off x="109200" y="1855406"/>
              <a:ext cx="8925600" cy="33000"/>
              <a:chOff x="76200" y="76206"/>
              <a:chExt cx="8925600" cy="33000"/>
            </a:xfrm>
          </p:grpSpPr>
          <p:sp>
            <p:nvSpPr>
              <p:cNvPr id="4971" name="Google Shape;4971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43" name="Google Shape;5043;p9"/>
            <p:cNvGrpSpPr/>
            <p:nvPr/>
          </p:nvGrpSpPr>
          <p:grpSpPr>
            <a:xfrm>
              <a:off x="109200" y="1966606"/>
              <a:ext cx="8925600" cy="33000"/>
              <a:chOff x="76200" y="76206"/>
              <a:chExt cx="8925600" cy="33000"/>
            </a:xfrm>
          </p:grpSpPr>
          <p:sp>
            <p:nvSpPr>
              <p:cNvPr id="5044" name="Google Shape;5044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6" name="Google Shape;5116;p9"/>
            <p:cNvGrpSpPr/>
            <p:nvPr/>
          </p:nvGrpSpPr>
          <p:grpSpPr>
            <a:xfrm>
              <a:off x="109200" y="2077806"/>
              <a:ext cx="8925600" cy="33000"/>
              <a:chOff x="76200" y="76206"/>
              <a:chExt cx="8925600" cy="33000"/>
            </a:xfrm>
          </p:grpSpPr>
          <p:sp>
            <p:nvSpPr>
              <p:cNvPr id="5117" name="Google Shape;5117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9" name="Google Shape;5189;p9"/>
            <p:cNvGrpSpPr/>
            <p:nvPr/>
          </p:nvGrpSpPr>
          <p:grpSpPr>
            <a:xfrm>
              <a:off x="109200" y="2189006"/>
              <a:ext cx="8925600" cy="33000"/>
              <a:chOff x="76200" y="76206"/>
              <a:chExt cx="8925600" cy="33000"/>
            </a:xfrm>
          </p:grpSpPr>
          <p:sp>
            <p:nvSpPr>
              <p:cNvPr id="5190" name="Google Shape;5190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2" name="Google Shape;5262;p9"/>
            <p:cNvGrpSpPr/>
            <p:nvPr/>
          </p:nvGrpSpPr>
          <p:grpSpPr>
            <a:xfrm>
              <a:off x="109200" y="2300206"/>
              <a:ext cx="8925600" cy="33000"/>
              <a:chOff x="76200" y="76206"/>
              <a:chExt cx="8925600" cy="33000"/>
            </a:xfrm>
          </p:grpSpPr>
          <p:sp>
            <p:nvSpPr>
              <p:cNvPr id="5263" name="Google Shape;5263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5" name="Google Shape;5335;p9"/>
            <p:cNvGrpSpPr/>
            <p:nvPr/>
          </p:nvGrpSpPr>
          <p:grpSpPr>
            <a:xfrm>
              <a:off x="109200" y="2411406"/>
              <a:ext cx="8925600" cy="33000"/>
              <a:chOff x="76200" y="76206"/>
              <a:chExt cx="8925600" cy="33000"/>
            </a:xfrm>
          </p:grpSpPr>
          <p:sp>
            <p:nvSpPr>
              <p:cNvPr id="5336" name="Google Shape;5336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08" name="Google Shape;5408;p9"/>
            <p:cNvGrpSpPr/>
            <p:nvPr/>
          </p:nvGrpSpPr>
          <p:grpSpPr>
            <a:xfrm>
              <a:off x="109200" y="2522606"/>
              <a:ext cx="8925600" cy="33000"/>
              <a:chOff x="76200" y="76206"/>
              <a:chExt cx="8925600" cy="33000"/>
            </a:xfrm>
          </p:grpSpPr>
          <p:sp>
            <p:nvSpPr>
              <p:cNvPr id="5409" name="Google Shape;5409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81" name="Google Shape;5481;p9"/>
            <p:cNvGrpSpPr/>
            <p:nvPr/>
          </p:nvGrpSpPr>
          <p:grpSpPr>
            <a:xfrm>
              <a:off x="109200" y="2633806"/>
              <a:ext cx="8925600" cy="33000"/>
              <a:chOff x="76200" y="76206"/>
              <a:chExt cx="8925600" cy="33000"/>
            </a:xfrm>
          </p:grpSpPr>
          <p:sp>
            <p:nvSpPr>
              <p:cNvPr id="5482" name="Google Shape;5482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54" name="Google Shape;5554;p9"/>
            <p:cNvGrpSpPr/>
            <p:nvPr/>
          </p:nvGrpSpPr>
          <p:grpSpPr>
            <a:xfrm>
              <a:off x="109200" y="2745006"/>
              <a:ext cx="8925600" cy="33000"/>
              <a:chOff x="76200" y="76206"/>
              <a:chExt cx="8925600" cy="33000"/>
            </a:xfrm>
          </p:grpSpPr>
          <p:sp>
            <p:nvSpPr>
              <p:cNvPr id="5555" name="Google Shape;5555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7" name="Google Shape;5627;p9"/>
            <p:cNvGrpSpPr/>
            <p:nvPr/>
          </p:nvGrpSpPr>
          <p:grpSpPr>
            <a:xfrm>
              <a:off x="109200" y="2856206"/>
              <a:ext cx="8925600" cy="33000"/>
              <a:chOff x="76200" y="76206"/>
              <a:chExt cx="8925600" cy="33000"/>
            </a:xfrm>
          </p:grpSpPr>
          <p:sp>
            <p:nvSpPr>
              <p:cNvPr id="5628" name="Google Shape;5628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0" name="Google Shape;5700;p9"/>
            <p:cNvGrpSpPr/>
            <p:nvPr/>
          </p:nvGrpSpPr>
          <p:grpSpPr>
            <a:xfrm>
              <a:off x="109200" y="2967406"/>
              <a:ext cx="8925600" cy="33000"/>
              <a:chOff x="76200" y="76206"/>
              <a:chExt cx="8925600" cy="33000"/>
            </a:xfrm>
          </p:grpSpPr>
          <p:sp>
            <p:nvSpPr>
              <p:cNvPr id="5701" name="Google Shape;5701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3" name="Google Shape;5773;p9"/>
            <p:cNvGrpSpPr/>
            <p:nvPr/>
          </p:nvGrpSpPr>
          <p:grpSpPr>
            <a:xfrm>
              <a:off x="109200" y="3078606"/>
              <a:ext cx="8925600" cy="33000"/>
              <a:chOff x="76200" y="76206"/>
              <a:chExt cx="8925600" cy="33000"/>
            </a:xfrm>
          </p:grpSpPr>
          <p:sp>
            <p:nvSpPr>
              <p:cNvPr id="5774" name="Google Shape;5774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4" name="Google Shape;5814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6" name="Google Shape;5846;p9"/>
            <p:cNvGrpSpPr/>
            <p:nvPr/>
          </p:nvGrpSpPr>
          <p:grpSpPr>
            <a:xfrm>
              <a:off x="109200" y="3189806"/>
              <a:ext cx="8925600" cy="33000"/>
              <a:chOff x="76200" y="76206"/>
              <a:chExt cx="8925600" cy="33000"/>
            </a:xfrm>
          </p:grpSpPr>
          <p:sp>
            <p:nvSpPr>
              <p:cNvPr id="5847" name="Google Shape;5847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8" name="Google Shape;5848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9" name="Google Shape;5849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9" name="Google Shape;5919;p9"/>
            <p:cNvGrpSpPr/>
            <p:nvPr/>
          </p:nvGrpSpPr>
          <p:grpSpPr>
            <a:xfrm>
              <a:off x="109200" y="3301006"/>
              <a:ext cx="8925600" cy="33000"/>
              <a:chOff x="76200" y="76206"/>
              <a:chExt cx="8925600" cy="33000"/>
            </a:xfrm>
          </p:grpSpPr>
          <p:sp>
            <p:nvSpPr>
              <p:cNvPr id="5920" name="Google Shape;5920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9" name="Google Shape;5949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0" name="Google Shape;5950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1" name="Google Shape;5951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2" name="Google Shape;5952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3" name="Google Shape;5953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5" name="Google Shape;5955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6" name="Google Shape;5956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7" name="Google Shape;5957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9" name="Google Shape;5959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0" name="Google Shape;5960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1" name="Google Shape;5961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2" name="Google Shape;5962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3" name="Google Shape;5963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4" name="Google Shape;5964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5" name="Google Shape;5965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6" name="Google Shape;5966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7" name="Google Shape;5967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8" name="Google Shape;5968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9" name="Google Shape;5969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0" name="Google Shape;5970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1" name="Google Shape;5971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2" name="Google Shape;5972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3" name="Google Shape;5973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4" name="Google Shape;5974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5" name="Google Shape;5975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6" name="Google Shape;5976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7" name="Google Shape;5977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8" name="Google Shape;5978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9" name="Google Shape;5979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0" name="Google Shape;5980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1" name="Google Shape;5981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2" name="Google Shape;5982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3" name="Google Shape;5983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4" name="Google Shape;5984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5" name="Google Shape;5985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6" name="Google Shape;5986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7" name="Google Shape;5987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8" name="Google Shape;5988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9" name="Google Shape;5989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0" name="Google Shape;5990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1" name="Google Shape;5991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92" name="Google Shape;5992;p9"/>
            <p:cNvGrpSpPr/>
            <p:nvPr/>
          </p:nvGrpSpPr>
          <p:grpSpPr>
            <a:xfrm>
              <a:off x="109200" y="3412206"/>
              <a:ext cx="8925600" cy="33000"/>
              <a:chOff x="76200" y="76206"/>
              <a:chExt cx="8925600" cy="33000"/>
            </a:xfrm>
          </p:grpSpPr>
          <p:sp>
            <p:nvSpPr>
              <p:cNvPr id="5993" name="Google Shape;5993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4" name="Google Shape;5994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5" name="Google Shape;5995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6" name="Google Shape;5996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7" name="Google Shape;5997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8" name="Google Shape;5998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9" name="Google Shape;5999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0" name="Google Shape;6000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1" name="Google Shape;6001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2" name="Google Shape;6002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3" name="Google Shape;6003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4" name="Google Shape;6004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5" name="Google Shape;6005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6" name="Google Shape;6006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7" name="Google Shape;6007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8" name="Google Shape;6008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9" name="Google Shape;6009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0" name="Google Shape;6010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1" name="Google Shape;6011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2" name="Google Shape;6012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3" name="Google Shape;6013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4" name="Google Shape;6014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5" name="Google Shape;6015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6" name="Google Shape;6016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7" name="Google Shape;6017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8" name="Google Shape;6018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9" name="Google Shape;6019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0" name="Google Shape;6020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1" name="Google Shape;6021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2" name="Google Shape;6022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3" name="Google Shape;6023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4" name="Google Shape;6024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5" name="Google Shape;6025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6" name="Google Shape;6026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7" name="Google Shape;6027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8" name="Google Shape;6028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9" name="Google Shape;6029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0" name="Google Shape;6030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1" name="Google Shape;6031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2" name="Google Shape;6032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3" name="Google Shape;6033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4" name="Google Shape;6034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5" name="Google Shape;6035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6" name="Google Shape;6036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7" name="Google Shape;6037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8" name="Google Shape;6038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9" name="Google Shape;6039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0" name="Google Shape;6040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1" name="Google Shape;6041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2" name="Google Shape;6042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3" name="Google Shape;6043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4" name="Google Shape;6044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5" name="Google Shape;6045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6" name="Google Shape;6046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7" name="Google Shape;6047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8" name="Google Shape;6048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9" name="Google Shape;6049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0" name="Google Shape;6050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1" name="Google Shape;6051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2" name="Google Shape;6052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3" name="Google Shape;6053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4" name="Google Shape;6054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5" name="Google Shape;6055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6" name="Google Shape;6056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7" name="Google Shape;6057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8" name="Google Shape;6058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9" name="Google Shape;6059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0" name="Google Shape;6060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1" name="Google Shape;6061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2" name="Google Shape;6062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3" name="Google Shape;6063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4" name="Google Shape;6064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5" name="Google Shape;6065;p9"/>
            <p:cNvGrpSpPr/>
            <p:nvPr/>
          </p:nvGrpSpPr>
          <p:grpSpPr>
            <a:xfrm>
              <a:off x="109200" y="3523406"/>
              <a:ext cx="8925600" cy="33000"/>
              <a:chOff x="76200" y="76206"/>
              <a:chExt cx="8925600" cy="33000"/>
            </a:xfrm>
          </p:grpSpPr>
          <p:sp>
            <p:nvSpPr>
              <p:cNvPr id="6066" name="Google Shape;6066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7" name="Google Shape;6067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8" name="Google Shape;6068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9" name="Google Shape;6069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0" name="Google Shape;6070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1" name="Google Shape;6071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2" name="Google Shape;6072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3" name="Google Shape;6073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4" name="Google Shape;6074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5" name="Google Shape;6075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6" name="Google Shape;6076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7" name="Google Shape;6077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8" name="Google Shape;6078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9" name="Google Shape;6079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0" name="Google Shape;6080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1" name="Google Shape;6081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2" name="Google Shape;6082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3" name="Google Shape;6083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4" name="Google Shape;6084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5" name="Google Shape;6085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6" name="Google Shape;6086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7" name="Google Shape;6087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9" name="Google Shape;6089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2" name="Google Shape;6092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3" name="Google Shape;6093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4" name="Google Shape;6094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5" name="Google Shape;6095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6" name="Google Shape;6096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7" name="Google Shape;6097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8" name="Google Shape;6098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9" name="Google Shape;6099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1" name="Google Shape;6101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2" name="Google Shape;6102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4" name="Google Shape;6104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5" name="Google Shape;6105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6" name="Google Shape;6106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7" name="Google Shape;6107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8" name="Google Shape;6108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9" name="Google Shape;6109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0" name="Google Shape;6110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1" name="Google Shape;6111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2" name="Google Shape;6112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3" name="Google Shape;6113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4" name="Google Shape;6114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5" name="Google Shape;6115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6" name="Google Shape;6116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7" name="Google Shape;6117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8" name="Google Shape;6118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9" name="Google Shape;6119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0" name="Google Shape;6120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1" name="Google Shape;6121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2" name="Google Shape;6122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3" name="Google Shape;6123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4" name="Google Shape;6124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5" name="Google Shape;6125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6" name="Google Shape;6126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7" name="Google Shape;6127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8" name="Google Shape;6128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9" name="Google Shape;6129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0" name="Google Shape;6130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1" name="Google Shape;6131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2" name="Google Shape;6132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3" name="Google Shape;6133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4" name="Google Shape;6134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5" name="Google Shape;6135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6" name="Google Shape;6136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7" name="Google Shape;6137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38" name="Google Shape;6138;p9"/>
            <p:cNvGrpSpPr/>
            <p:nvPr/>
          </p:nvGrpSpPr>
          <p:grpSpPr>
            <a:xfrm>
              <a:off x="109200" y="3634606"/>
              <a:ext cx="8925600" cy="33000"/>
              <a:chOff x="76200" y="76206"/>
              <a:chExt cx="8925600" cy="33000"/>
            </a:xfrm>
          </p:grpSpPr>
          <p:sp>
            <p:nvSpPr>
              <p:cNvPr id="6139" name="Google Shape;6139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0" name="Google Shape;6140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1" name="Google Shape;6141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2" name="Google Shape;6142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5" name="Google Shape;6145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6" name="Google Shape;6146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7" name="Google Shape;6147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8" name="Google Shape;6148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9" name="Google Shape;6149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0" name="Google Shape;6150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1" name="Google Shape;6151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2" name="Google Shape;6152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3" name="Google Shape;6153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6" name="Google Shape;6156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7" name="Google Shape;6157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8" name="Google Shape;6158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9" name="Google Shape;6159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0" name="Google Shape;6160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2" name="Google Shape;6172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5" name="Google Shape;6175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6" name="Google Shape;6176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0" name="Google Shape;6190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2" name="Google Shape;6202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6" name="Google Shape;6206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1" name="Google Shape;6211;p9"/>
            <p:cNvGrpSpPr/>
            <p:nvPr/>
          </p:nvGrpSpPr>
          <p:grpSpPr>
            <a:xfrm>
              <a:off x="109200" y="3745806"/>
              <a:ext cx="8925600" cy="33000"/>
              <a:chOff x="76200" y="76206"/>
              <a:chExt cx="8925600" cy="33000"/>
            </a:xfrm>
          </p:grpSpPr>
          <p:sp>
            <p:nvSpPr>
              <p:cNvPr id="6212" name="Google Shape;6212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5" name="Google Shape;6225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6" name="Google Shape;6226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9" name="Google Shape;6239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0" name="Google Shape;6240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1" name="Google Shape;6241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2" name="Google Shape;6242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3" name="Google Shape;6243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4" name="Google Shape;6284;p9"/>
            <p:cNvGrpSpPr/>
            <p:nvPr/>
          </p:nvGrpSpPr>
          <p:grpSpPr>
            <a:xfrm>
              <a:off x="109200" y="3857006"/>
              <a:ext cx="8925600" cy="33000"/>
              <a:chOff x="76200" y="76206"/>
              <a:chExt cx="8925600" cy="33000"/>
            </a:xfrm>
          </p:grpSpPr>
          <p:sp>
            <p:nvSpPr>
              <p:cNvPr id="6285" name="Google Shape;6285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7" name="Google Shape;6357;p9"/>
            <p:cNvGrpSpPr/>
            <p:nvPr/>
          </p:nvGrpSpPr>
          <p:grpSpPr>
            <a:xfrm>
              <a:off x="109200" y="3968206"/>
              <a:ext cx="8925600" cy="33000"/>
              <a:chOff x="76200" y="76206"/>
              <a:chExt cx="8925600" cy="33000"/>
            </a:xfrm>
          </p:grpSpPr>
          <p:sp>
            <p:nvSpPr>
              <p:cNvPr id="6358" name="Google Shape;6358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0" name="Google Shape;6430;p9"/>
            <p:cNvGrpSpPr/>
            <p:nvPr/>
          </p:nvGrpSpPr>
          <p:grpSpPr>
            <a:xfrm>
              <a:off x="109200" y="4079406"/>
              <a:ext cx="8925600" cy="33000"/>
              <a:chOff x="76200" y="76206"/>
              <a:chExt cx="8925600" cy="33000"/>
            </a:xfrm>
          </p:grpSpPr>
          <p:sp>
            <p:nvSpPr>
              <p:cNvPr id="6431" name="Google Shape;6431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5" name="Google Shape;6465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6" name="Google Shape;6466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7" name="Google Shape;6467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8" name="Google Shape;6468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9" name="Google Shape;6469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0" name="Google Shape;6470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1" name="Google Shape;6471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3" name="Google Shape;6473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4" name="Google Shape;6474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5" name="Google Shape;6475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6" name="Google Shape;6476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7" name="Google Shape;6477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8" name="Google Shape;6478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9" name="Google Shape;6479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0" name="Google Shape;6480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1" name="Google Shape;6481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2" name="Google Shape;6482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3" name="Google Shape;6483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3" name="Google Shape;6503;p9"/>
            <p:cNvGrpSpPr/>
            <p:nvPr/>
          </p:nvGrpSpPr>
          <p:grpSpPr>
            <a:xfrm>
              <a:off x="109200" y="4190606"/>
              <a:ext cx="8925600" cy="33000"/>
              <a:chOff x="76200" y="76206"/>
              <a:chExt cx="8925600" cy="33000"/>
            </a:xfrm>
          </p:grpSpPr>
          <p:sp>
            <p:nvSpPr>
              <p:cNvPr id="6504" name="Google Shape;6504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2" name="Google Shape;6562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3" name="Google Shape;6563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4" name="Google Shape;6564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5" name="Google Shape;6565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6" name="Google Shape;6566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7" name="Google Shape;6567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4" name="Google Shape;6574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5" name="Google Shape;6575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76" name="Google Shape;6576;p9"/>
            <p:cNvGrpSpPr/>
            <p:nvPr/>
          </p:nvGrpSpPr>
          <p:grpSpPr>
            <a:xfrm>
              <a:off x="109200" y="4301806"/>
              <a:ext cx="8925600" cy="33000"/>
              <a:chOff x="76200" y="76206"/>
              <a:chExt cx="8925600" cy="33000"/>
            </a:xfrm>
          </p:grpSpPr>
          <p:sp>
            <p:nvSpPr>
              <p:cNvPr id="6577" name="Google Shape;6577;p9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9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9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9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9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9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9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9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9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9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9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9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9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9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1" name="Google Shape;6591;p9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2" name="Google Shape;6592;p9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3" name="Google Shape;6593;p9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4" name="Google Shape;6594;p9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5" name="Google Shape;6595;p9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6" name="Google Shape;6596;p9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7" name="Google Shape;6597;p9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8" name="Google Shape;6598;p9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9" name="Google Shape;6599;p9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9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9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9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9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9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9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9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9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9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9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9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9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9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9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9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9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9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9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9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9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9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9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9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9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9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9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9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9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9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9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9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9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9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9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9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9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9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7" name="Google Shape;6637;p9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9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9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9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1" name="Google Shape;6641;p9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2" name="Google Shape;6642;p9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3" name="Google Shape;6643;p9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4" name="Google Shape;6644;p9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9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9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9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9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49" name="Google Shape;6649;p9"/>
          <p:cNvGrpSpPr/>
          <p:nvPr/>
        </p:nvGrpSpPr>
        <p:grpSpPr>
          <a:xfrm>
            <a:off x="8320098" y="4866112"/>
            <a:ext cx="510133" cy="78484"/>
            <a:chOff x="3521300" y="154525"/>
            <a:chExt cx="1256175" cy="193500"/>
          </a:xfrm>
        </p:grpSpPr>
        <p:sp>
          <p:nvSpPr>
            <p:cNvPr id="6650" name="Google Shape;6650;p9"/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9"/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9"/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9"/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4" name="Google Shape;6654;p9"/>
          <p:cNvSpPr txBox="1">
            <a:spLocks noGrp="1"/>
          </p:cNvSpPr>
          <p:nvPr>
            <p:ph type="title"/>
          </p:nvPr>
        </p:nvSpPr>
        <p:spPr>
          <a:xfrm>
            <a:off x="1584600" y="1123800"/>
            <a:ext cx="5974800" cy="1897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55" name="Google Shape;6655;p9"/>
          <p:cNvSpPr txBox="1">
            <a:spLocks noGrp="1"/>
          </p:cNvSpPr>
          <p:nvPr>
            <p:ph type="subTitle" idx="1"/>
          </p:nvPr>
        </p:nvSpPr>
        <p:spPr>
          <a:xfrm>
            <a:off x="2093125" y="3377584"/>
            <a:ext cx="4957800" cy="713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6" name="Google Shape;6656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" name="Google Shape;6658;p10"/>
          <p:cNvSpPr txBox="1">
            <a:spLocks noGrp="1"/>
          </p:cNvSpPr>
          <p:nvPr>
            <p:ph type="title"/>
          </p:nvPr>
        </p:nvSpPr>
        <p:spPr>
          <a:xfrm>
            <a:off x="1828800" y="482542"/>
            <a:ext cx="5486400" cy="8445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59" name="Google Shape;6659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1" name="Google Shape;6661;p11"/>
          <p:cNvGrpSpPr/>
          <p:nvPr/>
        </p:nvGrpSpPr>
        <p:grpSpPr>
          <a:xfrm>
            <a:off x="313503" y="540001"/>
            <a:ext cx="8516808" cy="4063556"/>
            <a:chOff x="109200" y="76206"/>
            <a:chExt cx="8925600" cy="4258600"/>
          </a:xfrm>
        </p:grpSpPr>
        <p:grpSp>
          <p:nvGrpSpPr>
            <p:cNvPr id="6662" name="Google Shape;6662;p11"/>
            <p:cNvGrpSpPr/>
            <p:nvPr/>
          </p:nvGrpSpPr>
          <p:grpSpPr>
            <a:xfrm>
              <a:off x="109200" y="76206"/>
              <a:ext cx="8925600" cy="33000"/>
              <a:chOff x="76200" y="76206"/>
              <a:chExt cx="8925600" cy="33000"/>
            </a:xfrm>
          </p:grpSpPr>
          <p:sp>
            <p:nvSpPr>
              <p:cNvPr id="6663" name="Google Shape;6663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4" name="Google Shape;6664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5" name="Google Shape;6665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6" name="Google Shape;6666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7" name="Google Shape;6667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8" name="Google Shape;6668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9" name="Google Shape;6669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0" name="Google Shape;6670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1" name="Google Shape;6671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2" name="Google Shape;6672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3" name="Google Shape;6673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4" name="Google Shape;6674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5" name="Google Shape;6675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6" name="Google Shape;6676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7" name="Google Shape;6677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8" name="Google Shape;6678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9" name="Google Shape;6679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0" name="Google Shape;6680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1" name="Google Shape;6681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2" name="Google Shape;6682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3" name="Google Shape;6683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4" name="Google Shape;6684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5" name="Google Shape;6685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6" name="Google Shape;6686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7" name="Google Shape;6687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8" name="Google Shape;6688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9" name="Google Shape;6689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0" name="Google Shape;6690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1" name="Google Shape;6691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2" name="Google Shape;6692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3" name="Google Shape;6693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4" name="Google Shape;6694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5" name="Google Shape;6695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6" name="Google Shape;6696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7" name="Google Shape;6697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8" name="Google Shape;6698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9" name="Google Shape;6699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0" name="Google Shape;6700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1" name="Google Shape;6711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2" name="Google Shape;6712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5" name="Google Shape;6715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6" name="Google Shape;6716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7" name="Google Shape;6717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8" name="Google Shape;6718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9" name="Google Shape;6719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0" name="Google Shape;6720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1" name="Google Shape;6721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2" name="Google Shape;6722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3" name="Google Shape;6723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4" name="Google Shape;6724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5" name="Google Shape;6725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35" name="Google Shape;6735;p11"/>
            <p:cNvGrpSpPr/>
            <p:nvPr/>
          </p:nvGrpSpPr>
          <p:grpSpPr>
            <a:xfrm>
              <a:off x="109200" y="187406"/>
              <a:ext cx="8925600" cy="33000"/>
              <a:chOff x="76200" y="76206"/>
              <a:chExt cx="8925600" cy="33000"/>
            </a:xfrm>
          </p:grpSpPr>
          <p:sp>
            <p:nvSpPr>
              <p:cNvPr id="6736" name="Google Shape;6736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8" name="Google Shape;6748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9" name="Google Shape;6749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0" name="Google Shape;6750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6" name="Google Shape;6776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7" name="Google Shape;6777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8" name="Google Shape;6778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9" name="Google Shape;6779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0" name="Google Shape;6780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1" name="Google Shape;6781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3" name="Google Shape;6783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4" name="Google Shape;6784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6793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4" name="Google Shape;6794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6" name="Google Shape;6796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7" name="Google Shape;6797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8" name="Google Shape;6798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9" name="Google Shape;6799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0" name="Google Shape;6800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1" name="Google Shape;6801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2" name="Google Shape;6802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3" name="Google Shape;6803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4" name="Google Shape;6804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5" name="Google Shape;6805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6" name="Google Shape;6806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7" name="Google Shape;6807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8" name="Google Shape;6808;p11"/>
            <p:cNvGrpSpPr/>
            <p:nvPr/>
          </p:nvGrpSpPr>
          <p:grpSpPr>
            <a:xfrm>
              <a:off x="109200" y="298606"/>
              <a:ext cx="8925600" cy="33000"/>
              <a:chOff x="76200" y="76206"/>
              <a:chExt cx="8925600" cy="33000"/>
            </a:xfrm>
          </p:grpSpPr>
          <p:sp>
            <p:nvSpPr>
              <p:cNvPr id="6809" name="Google Shape;6809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0" name="Google Shape;6810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1" name="Google Shape;6811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2" name="Google Shape;6812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3" name="Google Shape;6813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4" name="Google Shape;6814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5" name="Google Shape;6815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6" name="Google Shape;6816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7" name="Google Shape;6817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8" name="Google Shape;6818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9" name="Google Shape;6819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0" name="Google Shape;6820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1" name="Google Shape;6821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2" name="Google Shape;6822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3" name="Google Shape;6823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4" name="Google Shape;6824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5" name="Google Shape;6825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6" name="Google Shape;6826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7" name="Google Shape;6827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8" name="Google Shape;6828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9" name="Google Shape;6829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0" name="Google Shape;6830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1" name="Google Shape;6831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2" name="Google Shape;6832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3" name="Google Shape;6833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4" name="Google Shape;6834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5" name="Google Shape;6835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6" name="Google Shape;6836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7" name="Google Shape;6837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8" name="Google Shape;6838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9" name="Google Shape;6839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0" name="Google Shape;6840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1" name="Google Shape;6841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2" name="Google Shape;6842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3" name="Google Shape;6843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4" name="Google Shape;6844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5" name="Google Shape;6845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6" name="Google Shape;6846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7" name="Google Shape;6847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8" name="Google Shape;6848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9" name="Google Shape;6849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0" name="Google Shape;6850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1" name="Google Shape;6851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2" name="Google Shape;6852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3" name="Google Shape;6853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4" name="Google Shape;6854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5" name="Google Shape;6855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6" name="Google Shape;6856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7" name="Google Shape;6857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8" name="Google Shape;6858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9" name="Google Shape;6859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0" name="Google Shape;6860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1" name="Google Shape;6861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2" name="Google Shape;6862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3" name="Google Shape;6863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4" name="Google Shape;6864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5" name="Google Shape;6865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6" name="Google Shape;6866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7" name="Google Shape;6867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8" name="Google Shape;6868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9" name="Google Shape;6869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0" name="Google Shape;6870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1" name="Google Shape;6871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2" name="Google Shape;6872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3" name="Google Shape;6873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4" name="Google Shape;6874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5" name="Google Shape;6875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6" name="Google Shape;6876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7" name="Google Shape;6877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8" name="Google Shape;6878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9" name="Google Shape;6879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0" name="Google Shape;6880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81" name="Google Shape;6881;p11"/>
            <p:cNvGrpSpPr/>
            <p:nvPr/>
          </p:nvGrpSpPr>
          <p:grpSpPr>
            <a:xfrm>
              <a:off x="109200" y="409806"/>
              <a:ext cx="8925600" cy="33000"/>
              <a:chOff x="76200" y="76206"/>
              <a:chExt cx="8925600" cy="33000"/>
            </a:xfrm>
          </p:grpSpPr>
          <p:sp>
            <p:nvSpPr>
              <p:cNvPr id="6882" name="Google Shape;6882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3" name="Google Shape;6883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4" name="Google Shape;6884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5" name="Google Shape;6885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6" name="Google Shape;6886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7" name="Google Shape;6887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8" name="Google Shape;6888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9" name="Google Shape;6889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0" name="Google Shape;6890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1" name="Google Shape;6891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2" name="Google Shape;6892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3" name="Google Shape;6893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4" name="Google Shape;6894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5" name="Google Shape;6895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6" name="Google Shape;6896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7" name="Google Shape;6897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8" name="Google Shape;6898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9" name="Google Shape;6899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0" name="Google Shape;6900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1" name="Google Shape;6901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2" name="Google Shape;6902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3" name="Google Shape;6903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4" name="Google Shape;6904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5" name="Google Shape;6905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6" name="Google Shape;6906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7" name="Google Shape;6907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8" name="Google Shape;6908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9" name="Google Shape;6909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0" name="Google Shape;6910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1" name="Google Shape;6911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2" name="Google Shape;6912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3" name="Google Shape;6913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4" name="Google Shape;6914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5" name="Google Shape;6915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6" name="Google Shape;6916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7" name="Google Shape;6917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8" name="Google Shape;6918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9" name="Google Shape;6919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0" name="Google Shape;6920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1" name="Google Shape;6921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2" name="Google Shape;6922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3" name="Google Shape;6923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4" name="Google Shape;6924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5" name="Google Shape;6925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6" name="Google Shape;6926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7" name="Google Shape;6927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8" name="Google Shape;6928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9" name="Google Shape;6929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0" name="Google Shape;6930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1" name="Google Shape;6931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2" name="Google Shape;6932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3" name="Google Shape;6933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4" name="Google Shape;6934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5" name="Google Shape;6935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6" name="Google Shape;6936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7" name="Google Shape;6937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8" name="Google Shape;6938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9" name="Google Shape;6939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0" name="Google Shape;6940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1" name="Google Shape;6941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2" name="Google Shape;6942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3" name="Google Shape;6943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4" name="Google Shape;6944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5" name="Google Shape;6945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6" name="Google Shape;6946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7" name="Google Shape;6947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8" name="Google Shape;6948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9" name="Google Shape;6949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0" name="Google Shape;6950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1" name="Google Shape;6951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2" name="Google Shape;6952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3" name="Google Shape;6953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54" name="Google Shape;6954;p11"/>
            <p:cNvGrpSpPr/>
            <p:nvPr/>
          </p:nvGrpSpPr>
          <p:grpSpPr>
            <a:xfrm>
              <a:off x="109200" y="521006"/>
              <a:ext cx="8925600" cy="33000"/>
              <a:chOff x="76200" y="76206"/>
              <a:chExt cx="8925600" cy="33000"/>
            </a:xfrm>
          </p:grpSpPr>
          <p:sp>
            <p:nvSpPr>
              <p:cNvPr id="6955" name="Google Shape;6955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6" name="Google Shape;6956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7" name="Google Shape;6957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8" name="Google Shape;6958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9" name="Google Shape;6959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0" name="Google Shape;6960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1" name="Google Shape;6961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2" name="Google Shape;6962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3" name="Google Shape;6963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4" name="Google Shape;6964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5" name="Google Shape;6965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6" name="Google Shape;6966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7" name="Google Shape;6967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8" name="Google Shape;6968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9" name="Google Shape;6969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0" name="Google Shape;6970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1" name="Google Shape;6971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2" name="Google Shape;6972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3" name="Google Shape;6973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4" name="Google Shape;6974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5" name="Google Shape;6975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6" name="Google Shape;6976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7" name="Google Shape;6977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8" name="Google Shape;6978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9" name="Google Shape;6979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0" name="Google Shape;6980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1" name="Google Shape;6981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2" name="Google Shape;6982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3" name="Google Shape;6983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4" name="Google Shape;6984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5" name="Google Shape;6985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6" name="Google Shape;6986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7" name="Google Shape;6987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8" name="Google Shape;6988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9" name="Google Shape;6989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0" name="Google Shape;6990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1" name="Google Shape;6991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2" name="Google Shape;6992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3" name="Google Shape;6993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4" name="Google Shape;6994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5" name="Google Shape;6995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6" name="Google Shape;6996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7" name="Google Shape;6997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8" name="Google Shape;6998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9" name="Google Shape;6999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0" name="Google Shape;7000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1" name="Google Shape;7001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2" name="Google Shape;7002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3" name="Google Shape;7003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4" name="Google Shape;7004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5" name="Google Shape;7005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6" name="Google Shape;7006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7" name="Google Shape;7007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8" name="Google Shape;7008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9" name="Google Shape;7009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0" name="Google Shape;7010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1" name="Google Shape;7011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2" name="Google Shape;7012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3" name="Google Shape;7013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4" name="Google Shape;7014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5" name="Google Shape;7015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6" name="Google Shape;7016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7" name="Google Shape;7017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8" name="Google Shape;7018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9" name="Google Shape;7019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0" name="Google Shape;7020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1" name="Google Shape;7021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2" name="Google Shape;7022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3" name="Google Shape;7023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4" name="Google Shape;7024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5" name="Google Shape;7025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6" name="Google Shape;7026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7" name="Google Shape;7027;p11"/>
            <p:cNvGrpSpPr/>
            <p:nvPr/>
          </p:nvGrpSpPr>
          <p:grpSpPr>
            <a:xfrm>
              <a:off x="109200" y="632206"/>
              <a:ext cx="8925600" cy="33000"/>
              <a:chOff x="76200" y="76206"/>
              <a:chExt cx="8925600" cy="33000"/>
            </a:xfrm>
          </p:grpSpPr>
          <p:sp>
            <p:nvSpPr>
              <p:cNvPr id="7028" name="Google Shape;7028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1" name="Google Shape;7031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2" name="Google Shape;7032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3" name="Google Shape;7033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4" name="Google Shape;7034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5" name="Google Shape;7035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6" name="Google Shape;7036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7" name="Google Shape;7037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8" name="Google Shape;7038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9" name="Google Shape;7039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0" name="Google Shape;7040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1" name="Google Shape;7041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2" name="Google Shape;7042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3" name="Google Shape;7043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4" name="Google Shape;7044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5" name="Google Shape;7045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6" name="Google Shape;7046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7" name="Google Shape;7047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8" name="Google Shape;7048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9" name="Google Shape;7049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0" name="Google Shape;7050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1" name="Google Shape;7051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2" name="Google Shape;7052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3" name="Google Shape;7053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4" name="Google Shape;7054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5" name="Google Shape;7055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6" name="Google Shape;7056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7" name="Google Shape;7057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8" name="Google Shape;7058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9" name="Google Shape;7059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0" name="Google Shape;7060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1" name="Google Shape;7061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2" name="Google Shape;7062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3" name="Google Shape;7063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4" name="Google Shape;7064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5" name="Google Shape;7065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6" name="Google Shape;7066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7" name="Google Shape;7067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8" name="Google Shape;7068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9" name="Google Shape;7069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0" name="Google Shape;7070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1" name="Google Shape;7071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2" name="Google Shape;7072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3" name="Google Shape;7073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4" name="Google Shape;7074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5" name="Google Shape;7075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6" name="Google Shape;7076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7" name="Google Shape;7077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8" name="Google Shape;7078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1" name="Google Shape;7081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2" name="Google Shape;7082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3" name="Google Shape;7083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4" name="Google Shape;7084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6" name="Google Shape;7086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7" name="Google Shape;7087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8" name="Google Shape;7088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9" name="Google Shape;7089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0" name="Google Shape;7090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1" name="Google Shape;7091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2" name="Google Shape;7092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3" name="Google Shape;7093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4" name="Google Shape;7094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5" name="Google Shape;7095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6" name="Google Shape;7096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7" name="Google Shape;7097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8" name="Google Shape;7098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9" name="Google Shape;7099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0" name="Google Shape;7100;p11"/>
            <p:cNvGrpSpPr/>
            <p:nvPr/>
          </p:nvGrpSpPr>
          <p:grpSpPr>
            <a:xfrm>
              <a:off x="109200" y="743406"/>
              <a:ext cx="8925600" cy="33000"/>
              <a:chOff x="76200" y="76206"/>
              <a:chExt cx="8925600" cy="33000"/>
            </a:xfrm>
          </p:grpSpPr>
          <p:sp>
            <p:nvSpPr>
              <p:cNvPr id="7101" name="Google Shape;7101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5" name="Google Shape;7105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6" name="Google Shape;7106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7" name="Google Shape;7107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8" name="Google Shape;7108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0" name="Google Shape;7120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1" name="Google Shape;7121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2" name="Google Shape;7122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3" name="Google Shape;7123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5" name="Google Shape;7125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6" name="Google Shape;7126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7" name="Google Shape;7127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8" name="Google Shape;7128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9" name="Google Shape;7129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0" name="Google Shape;7130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1" name="Google Shape;7131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2" name="Google Shape;7132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3" name="Google Shape;7133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4" name="Google Shape;7134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5" name="Google Shape;7135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6" name="Google Shape;7136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7" name="Google Shape;7137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8" name="Google Shape;7138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9" name="Google Shape;7139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0" name="Google Shape;7140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1" name="Google Shape;7141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2" name="Google Shape;7142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3" name="Google Shape;7143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4" name="Google Shape;7144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5" name="Google Shape;7145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6" name="Google Shape;7146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7" name="Google Shape;7147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8" name="Google Shape;7148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9" name="Google Shape;7149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0" name="Google Shape;7150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1" name="Google Shape;7151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2" name="Google Shape;7152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3" name="Google Shape;7153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4" name="Google Shape;7154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5" name="Google Shape;7155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6" name="Google Shape;7156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7" name="Google Shape;7157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8" name="Google Shape;7158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9" name="Google Shape;7159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0" name="Google Shape;7160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2" name="Google Shape;7162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3" name="Google Shape;7163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5" name="Google Shape;7165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73" name="Google Shape;7173;p11"/>
            <p:cNvGrpSpPr/>
            <p:nvPr/>
          </p:nvGrpSpPr>
          <p:grpSpPr>
            <a:xfrm>
              <a:off x="109200" y="854606"/>
              <a:ext cx="8925600" cy="33000"/>
              <a:chOff x="76200" y="76206"/>
              <a:chExt cx="8925600" cy="33000"/>
            </a:xfrm>
          </p:grpSpPr>
          <p:sp>
            <p:nvSpPr>
              <p:cNvPr id="7174" name="Google Shape;7174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8" name="Google Shape;7178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9" name="Google Shape;7179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0" name="Google Shape;7180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1" name="Google Shape;7181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3" name="Google Shape;7183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4" name="Google Shape;7184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5" name="Google Shape;7185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6" name="Google Shape;7186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8" name="Google Shape;7188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9" name="Google Shape;7189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0" name="Google Shape;7190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1" name="Google Shape;7191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2" name="Google Shape;7192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4" name="Google Shape;7194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5" name="Google Shape;7195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7" name="Google Shape;7197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8" name="Google Shape;7198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9" name="Google Shape;7199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0" name="Google Shape;7200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6" name="Google Shape;7206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7" name="Google Shape;7207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8" name="Google Shape;7208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9" name="Google Shape;7209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0" name="Google Shape;7210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1" name="Google Shape;7211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2" name="Google Shape;7212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3" name="Google Shape;7213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4" name="Google Shape;7214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5" name="Google Shape;7215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6" name="Google Shape;7216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7" name="Google Shape;7217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8" name="Google Shape;7218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9" name="Google Shape;7219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0" name="Google Shape;7220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1" name="Google Shape;7221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2" name="Google Shape;7222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3" name="Google Shape;7223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4" name="Google Shape;7224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5" name="Google Shape;7225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6" name="Google Shape;7226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7" name="Google Shape;7227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8" name="Google Shape;7228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9" name="Google Shape;7229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1" name="Google Shape;7231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2" name="Google Shape;7232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3" name="Google Shape;7233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4" name="Google Shape;7234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5" name="Google Shape;7235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6" name="Google Shape;7236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7" name="Google Shape;7237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8" name="Google Shape;7238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9" name="Google Shape;7239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6" name="Google Shape;7246;p11"/>
            <p:cNvGrpSpPr/>
            <p:nvPr/>
          </p:nvGrpSpPr>
          <p:grpSpPr>
            <a:xfrm>
              <a:off x="109200" y="965806"/>
              <a:ext cx="8925600" cy="33000"/>
              <a:chOff x="76200" y="76206"/>
              <a:chExt cx="8925600" cy="33000"/>
            </a:xfrm>
          </p:grpSpPr>
          <p:sp>
            <p:nvSpPr>
              <p:cNvPr id="7247" name="Google Shape;7247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9" name="Google Shape;7249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0" name="Google Shape;7250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1" name="Google Shape;7251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3" name="Google Shape;7253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4" name="Google Shape;7254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5" name="Google Shape;7255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6" name="Google Shape;7256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4" name="Google Shape;7264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5" name="Google Shape;7265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6" name="Google Shape;7266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7" name="Google Shape;7267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8" name="Google Shape;7268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9" name="Google Shape;7269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0" name="Google Shape;7270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5" name="Google Shape;7275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6" name="Google Shape;7276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7" name="Google Shape;7277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8" name="Google Shape;7278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5" name="Google Shape;7295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6" name="Google Shape;7296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7" name="Google Shape;7297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8" name="Google Shape;7298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9" name="Google Shape;7299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0" name="Google Shape;7300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1" name="Google Shape;7301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2" name="Google Shape;7302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3" name="Google Shape;7303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4" name="Google Shape;7304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5" name="Google Shape;7305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19" name="Google Shape;7319;p11"/>
            <p:cNvGrpSpPr/>
            <p:nvPr/>
          </p:nvGrpSpPr>
          <p:grpSpPr>
            <a:xfrm>
              <a:off x="109200" y="1077006"/>
              <a:ext cx="8925600" cy="33000"/>
              <a:chOff x="76200" y="76206"/>
              <a:chExt cx="8925600" cy="33000"/>
            </a:xfrm>
          </p:grpSpPr>
          <p:sp>
            <p:nvSpPr>
              <p:cNvPr id="7320" name="Google Shape;7320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2" name="Google Shape;7322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3" name="Google Shape;7323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4" name="Google Shape;7324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5" name="Google Shape;7325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6" name="Google Shape;7326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7" name="Google Shape;7327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8" name="Google Shape;7328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9" name="Google Shape;7329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0" name="Google Shape;7330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1" name="Google Shape;7331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2" name="Google Shape;7332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3" name="Google Shape;7333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4" name="Google Shape;7334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5" name="Google Shape;7335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6" name="Google Shape;7336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7" name="Google Shape;7337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8" name="Google Shape;7338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9" name="Google Shape;7339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0" name="Google Shape;7340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1" name="Google Shape;7341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2" name="Google Shape;7342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3" name="Google Shape;7343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4" name="Google Shape;7344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5" name="Google Shape;7345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6" name="Google Shape;7346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7" name="Google Shape;7347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8" name="Google Shape;7348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9" name="Google Shape;7349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0" name="Google Shape;7350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1" name="Google Shape;7351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2" name="Google Shape;7352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3" name="Google Shape;7353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4" name="Google Shape;7354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5" name="Google Shape;7355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6" name="Google Shape;7356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7" name="Google Shape;7357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8" name="Google Shape;7358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9" name="Google Shape;7359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0" name="Google Shape;7360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1" name="Google Shape;7361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2" name="Google Shape;7362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3" name="Google Shape;7363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4" name="Google Shape;7364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5" name="Google Shape;7365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6" name="Google Shape;7366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7" name="Google Shape;7367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8" name="Google Shape;7368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9" name="Google Shape;7369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0" name="Google Shape;7370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1" name="Google Shape;7371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2" name="Google Shape;7372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3" name="Google Shape;7373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4" name="Google Shape;7374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5" name="Google Shape;7375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6" name="Google Shape;7376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7" name="Google Shape;7377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8" name="Google Shape;7378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9" name="Google Shape;7379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0" name="Google Shape;7380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1" name="Google Shape;7381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2" name="Google Shape;7382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3" name="Google Shape;7383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4" name="Google Shape;7384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5" name="Google Shape;7385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6" name="Google Shape;7386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7" name="Google Shape;7387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8" name="Google Shape;7388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9" name="Google Shape;7389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0" name="Google Shape;7390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1" name="Google Shape;7391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2" name="Google Shape;7392;p11"/>
            <p:cNvGrpSpPr/>
            <p:nvPr/>
          </p:nvGrpSpPr>
          <p:grpSpPr>
            <a:xfrm>
              <a:off x="109200" y="1188206"/>
              <a:ext cx="8925600" cy="33000"/>
              <a:chOff x="76200" y="76206"/>
              <a:chExt cx="8925600" cy="33000"/>
            </a:xfrm>
          </p:grpSpPr>
          <p:sp>
            <p:nvSpPr>
              <p:cNvPr id="7393" name="Google Shape;7393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4" name="Google Shape;7394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5" name="Google Shape;7395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6" name="Google Shape;7396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7" name="Google Shape;7397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8" name="Google Shape;7398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9" name="Google Shape;7399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0" name="Google Shape;7400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1" name="Google Shape;7401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2" name="Google Shape;7402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3" name="Google Shape;7403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4" name="Google Shape;7404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5" name="Google Shape;7405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6" name="Google Shape;7406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7" name="Google Shape;7407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8" name="Google Shape;7408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9" name="Google Shape;7409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0" name="Google Shape;7410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1" name="Google Shape;7411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2" name="Google Shape;7412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3" name="Google Shape;7413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4" name="Google Shape;7414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5" name="Google Shape;7415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6" name="Google Shape;7416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7" name="Google Shape;7417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8" name="Google Shape;7418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9" name="Google Shape;7419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0" name="Google Shape;7420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1" name="Google Shape;7421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2" name="Google Shape;7422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3" name="Google Shape;7423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4" name="Google Shape;7424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5" name="Google Shape;7425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6" name="Google Shape;7426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7" name="Google Shape;7427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8" name="Google Shape;7428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9" name="Google Shape;7429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0" name="Google Shape;7430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1" name="Google Shape;7431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2" name="Google Shape;7432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3" name="Google Shape;7433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4" name="Google Shape;7434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5" name="Google Shape;7435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6" name="Google Shape;7436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7" name="Google Shape;7437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8" name="Google Shape;7438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9" name="Google Shape;7439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0" name="Google Shape;7440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1" name="Google Shape;7441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2" name="Google Shape;7442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3" name="Google Shape;7443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4" name="Google Shape;7444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5" name="Google Shape;7445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6" name="Google Shape;7446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7" name="Google Shape;7447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8" name="Google Shape;7448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9" name="Google Shape;7449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0" name="Google Shape;7450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1" name="Google Shape;7451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2" name="Google Shape;7452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3" name="Google Shape;7453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4" name="Google Shape;7454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6" name="Google Shape;7456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7" name="Google Shape;7457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8" name="Google Shape;7458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9" name="Google Shape;7459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0" name="Google Shape;7460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2" name="Google Shape;7462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3" name="Google Shape;7463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4" name="Google Shape;7464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65" name="Google Shape;7465;p11"/>
            <p:cNvGrpSpPr/>
            <p:nvPr/>
          </p:nvGrpSpPr>
          <p:grpSpPr>
            <a:xfrm>
              <a:off x="109200" y="1299406"/>
              <a:ext cx="8925600" cy="33000"/>
              <a:chOff x="76200" y="76206"/>
              <a:chExt cx="8925600" cy="33000"/>
            </a:xfrm>
          </p:grpSpPr>
          <p:sp>
            <p:nvSpPr>
              <p:cNvPr id="7466" name="Google Shape;7466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7" name="Google Shape;7467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8" name="Google Shape;7468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9" name="Google Shape;7469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0" name="Google Shape;7470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1" name="Google Shape;7471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2" name="Google Shape;7472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3" name="Google Shape;7473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4" name="Google Shape;7474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5" name="Google Shape;7475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6" name="Google Shape;7476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7" name="Google Shape;7477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8" name="Google Shape;7478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9" name="Google Shape;7479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0" name="Google Shape;7480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1" name="Google Shape;7481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2" name="Google Shape;7482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3" name="Google Shape;7483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4" name="Google Shape;7484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5" name="Google Shape;7485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6" name="Google Shape;7486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7" name="Google Shape;7487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8" name="Google Shape;7488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9" name="Google Shape;7489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0" name="Google Shape;7490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1" name="Google Shape;7491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2" name="Google Shape;7492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3" name="Google Shape;7493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4" name="Google Shape;7494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5" name="Google Shape;7495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6" name="Google Shape;7496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7" name="Google Shape;7497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8" name="Google Shape;7498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9" name="Google Shape;7499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0" name="Google Shape;7500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1" name="Google Shape;7501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2" name="Google Shape;7502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3" name="Google Shape;7503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4" name="Google Shape;7504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5" name="Google Shape;7505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6" name="Google Shape;7506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7" name="Google Shape;7507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8" name="Google Shape;7508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9" name="Google Shape;7509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0" name="Google Shape;7510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1" name="Google Shape;7511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2" name="Google Shape;7512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3" name="Google Shape;7513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4" name="Google Shape;7514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5" name="Google Shape;7515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6" name="Google Shape;7516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7" name="Google Shape;7517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8" name="Google Shape;7518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9" name="Google Shape;7519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0" name="Google Shape;7520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1" name="Google Shape;7521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2" name="Google Shape;7522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3" name="Google Shape;7523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4" name="Google Shape;7524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5" name="Google Shape;7525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6" name="Google Shape;7526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7" name="Google Shape;7527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8" name="Google Shape;7528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9" name="Google Shape;7529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0" name="Google Shape;7530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1" name="Google Shape;7531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2" name="Google Shape;7532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3" name="Google Shape;7533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4" name="Google Shape;7534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5" name="Google Shape;7535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6" name="Google Shape;7536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7" name="Google Shape;7537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8" name="Google Shape;7538;p11"/>
            <p:cNvGrpSpPr/>
            <p:nvPr/>
          </p:nvGrpSpPr>
          <p:grpSpPr>
            <a:xfrm>
              <a:off x="109200" y="1410606"/>
              <a:ext cx="8925600" cy="33000"/>
              <a:chOff x="76200" y="76206"/>
              <a:chExt cx="8925600" cy="33000"/>
            </a:xfrm>
          </p:grpSpPr>
          <p:sp>
            <p:nvSpPr>
              <p:cNvPr id="7539" name="Google Shape;7539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0" name="Google Shape;7540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1" name="Google Shape;7541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2" name="Google Shape;7542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3" name="Google Shape;7543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4" name="Google Shape;7544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5" name="Google Shape;7545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6" name="Google Shape;7546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7" name="Google Shape;7547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8" name="Google Shape;7548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9" name="Google Shape;7549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0" name="Google Shape;7550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1" name="Google Shape;7551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2" name="Google Shape;7552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3" name="Google Shape;7553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4" name="Google Shape;7554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5" name="Google Shape;7555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6" name="Google Shape;7556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7" name="Google Shape;7557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8" name="Google Shape;7558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9" name="Google Shape;7559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0" name="Google Shape;7560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1" name="Google Shape;7561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2" name="Google Shape;7562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3" name="Google Shape;7563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4" name="Google Shape;7564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5" name="Google Shape;7565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6" name="Google Shape;7566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7" name="Google Shape;7567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8" name="Google Shape;7568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9" name="Google Shape;7569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0" name="Google Shape;7570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1" name="Google Shape;7571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2" name="Google Shape;7572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3" name="Google Shape;7573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4" name="Google Shape;7574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5" name="Google Shape;7575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6" name="Google Shape;7576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7" name="Google Shape;7577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8" name="Google Shape;7578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9" name="Google Shape;7579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0" name="Google Shape;7580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1" name="Google Shape;7581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2" name="Google Shape;7582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3" name="Google Shape;7583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4" name="Google Shape;7584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5" name="Google Shape;7585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6" name="Google Shape;7586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7" name="Google Shape;7587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8" name="Google Shape;7588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9" name="Google Shape;7589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0" name="Google Shape;7590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1" name="Google Shape;7591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2" name="Google Shape;7592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3" name="Google Shape;7593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4" name="Google Shape;7594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5" name="Google Shape;7595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6" name="Google Shape;7596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7" name="Google Shape;7597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8" name="Google Shape;7598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9" name="Google Shape;7599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0" name="Google Shape;7600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1" name="Google Shape;7601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2" name="Google Shape;7602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3" name="Google Shape;7603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4" name="Google Shape;7604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5" name="Google Shape;7605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1" name="Google Shape;7611;p11"/>
            <p:cNvGrpSpPr/>
            <p:nvPr/>
          </p:nvGrpSpPr>
          <p:grpSpPr>
            <a:xfrm>
              <a:off x="109200" y="1521806"/>
              <a:ext cx="8925600" cy="33000"/>
              <a:chOff x="76200" y="76206"/>
              <a:chExt cx="8925600" cy="33000"/>
            </a:xfrm>
          </p:grpSpPr>
          <p:sp>
            <p:nvSpPr>
              <p:cNvPr id="7612" name="Google Shape;7612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0" name="Google Shape;7620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1" name="Google Shape;7621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2" name="Google Shape;7622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3" name="Google Shape;7623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4" name="Google Shape;7624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5" name="Google Shape;7625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6" name="Google Shape;7626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7" name="Google Shape;7627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9" name="Google Shape;7629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0" name="Google Shape;7630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1" name="Google Shape;7631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2" name="Google Shape;7632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3" name="Google Shape;7633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4" name="Google Shape;7634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5" name="Google Shape;7635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6" name="Google Shape;7636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7" name="Google Shape;7637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8" name="Google Shape;7638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9" name="Google Shape;7639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0" name="Google Shape;7640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1" name="Google Shape;7641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2" name="Google Shape;7642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3" name="Google Shape;7643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4" name="Google Shape;7644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9" name="Google Shape;7649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0" name="Google Shape;7650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5" name="Google Shape;7655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6" name="Google Shape;7656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1" name="Google Shape;7661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2" name="Google Shape;7662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3" name="Google Shape;7663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4" name="Google Shape;7664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5" name="Google Shape;7665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6" name="Google Shape;7666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7" name="Google Shape;7667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8" name="Google Shape;7668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9" name="Google Shape;7669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0" name="Google Shape;7670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2" name="Google Shape;7672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3" name="Google Shape;7673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4" name="Google Shape;7674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5" name="Google Shape;7675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6" name="Google Shape;7676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7" name="Google Shape;7677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8" name="Google Shape;7678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9" name="Google Shape;7679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0" name="Google Shape;7680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1" name="Google Shape;7681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2" name="Google Shape;7682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3" name="Google Shape;7683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84" name="Google Shape;7684;p11"/>
            <p:cNvGrpSpPr/>
            <p:nvPr/>
          </p:nvGrpSpPr>
          <p:grpSpPr>
            <a:xfrm>
              <a:off x="109200" y="1633006"/>
              <a:ext cx="8925600" cy="33000"/>
              <a:chOff x="76200" y="76206"/>
              <a:chExt cx="8925600" cy="33000"/>
            </a:xfrm>
          </p:grpSpPr>
          <p:sp>
            <p:nvSpPr>
              <p:cNvPr id="7685" name="Google Shape;7685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6" name="Google Shape;7686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7" name="Google Shape;7687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8" name="Google Shape;7688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9" name="Google Shape;7689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0" name="Google Shape;7690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1" name="Google Shape;7691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2" name="Google Shape;7692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3" name="Google Shape;7693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4" name="Google Shape;7694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5" name="Google Shape;7695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6" name="Google Shape;7696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7" name="Google Shape;7697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8" name="Google Shape;7698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9" name="Google Shape;7699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0" name="Google Shape;7700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1" name="Google Shape;7701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2" name="Google Shape;7702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4" name="Google Shape;7704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5" name="Google Shape;7705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6" name="Google Shape;7706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7" name="Google Shape;7707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8" name="Google Shape;7708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9" name="Google Shape;7709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0" name="Google Shape;7710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1" name="Google Shape;7711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2" name="Google Shape;7712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3" name="Google Shape;7713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4" name="Google Shape;7714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5" name="Google Shape;7715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6" name="Google Shape;7716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7" name="Google Shape;7717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8" name="Google Shape;7718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9" name="Google Shape;7719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0" name="Google Shape;7720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1" name="Google Shape;7721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2" name="Google Shape;7722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3" name="Google Shape;7723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4" name="Google Shape;7724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5" name="Google Shape;7725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6" name="Google Shape;7726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7" name="Google Shape;7727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8" name="Google Shape;7728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9" name="Google Shape;7729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0" name="Google Shape;7730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1" name="Google Shape;7731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2" name="Google Shape;7732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3" name="Google Shape;7733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4" name="Google Shape;7734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5" name="Google Shape;7735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6" name="Google Shape;7736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7" name="Google Shape;7737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8" name="Google Shape;7738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9" name="Google Shape;7739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0" name="Google Shape;7740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1" name="Google Shape;7741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2" name="Google Shape;7742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3" name="Google Shape;7743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4" name="Google Shape;7744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5" name="Google Shape;7745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6" name="Google Shape;7746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7" name="Google Shape;7747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8" name="Google Shape;7748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9" name="Google Shape;7749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0" name="Google Shape;7750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1" name="Google Shape;7751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2" name="Google Shape;7752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3" name="Google Shape;7753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4" name="Google Shape;7754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5" name="Google Shape;7755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6" name="Google Shape;7756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57" name="Google Shape;7757;p11"/>
            <p:cNvGrpSpPr/>
            <p:nvPr/>
          </p:nvGrpSpPr>
          <p:grpSpPr>
            <a:xfrm>
              <a:off x="109200" y="1744206"/>
              <a:ext cx="8925600" cy="33000"/>
              <a:chOff x="76200" y="76206"/>
              <a:chExt cx="8925600" cy="33000"/>
            </a:xfrm>
          </p:grpSpPr>
          <p:sp>
            <p:nvSpPr>
              <p:cNvPr id="7758" name="Google Shape;7758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9" name="Google Shape;7759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0" name="Google Shape;7760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1" name="Google Shape;7761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2" name="Google Shape;7762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3" name="Google Shape;7763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4" name="Google Shape;7764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5" name="Google Shape;7765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6" name="Google Shape;7766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7" name="Google Shape;7767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8" name="Google Shape;7768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9" name="Google Shape;7769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0" name="Google Shape;7770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1" name="Google Shape;7771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2" name="Google Shape;7772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3" name="Google Shape;7773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4" name="Google Shape;7774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5" name="Google Shape;7775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6" name="Google Shape;7776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7" name="Google Shape;7777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8" name="Google Shape;7778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9" name="Google Shape;7779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0" name="Google Shape;7780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1" name="Google Shape;7781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2" name="Google Shape;7782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3" name="Google Shape;7783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4" name="Google Shape;7784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5" name="Google Shape;7785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6" name="Google Shape;7786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7" name="Google Shape;7787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8" name="Google Shape;7788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9" name="Google Shape;7789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0" name="Google Shape;7790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1" name="Google Shape;7791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2" name="Google Shape;7792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3" name="Google Shape;7793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4" name="Google Shape;7794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5" name="Google Shape;7795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6" name="Google Shape;7796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7" name="Google Shape;7797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8" name="Google Shape;7798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9" name="Google Shape;7799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0" name="Google Shape;7800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1" name="Google Shape;7801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2" name="Google Shape;7802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3" name="Google Shape;7803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4" name="Google Shape;7804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5" name="Google Shape;7805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6" name="Google Shape;7806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7" name="Google Shape;7807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8" name="Google Shape;7808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9" name="Google Shape;7809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0" name="Google Shape;7810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1" name="Google Shape;7811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2" name="Google Shape;7812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3" name="Google Shape;7813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4" name="Google Shape;7814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5" name="Google Shape;7815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6" name="Google Shape;7816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7" name="Google Shape;7817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8" name="Google Shape;7818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9" name="Google Shape;7819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0" name="Google Shape;7820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1" name="Google Shape;7821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2" name="Google Shape;7822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3" name="Google Shape;7823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4" name="Google Shape;7824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5" name="Google Shape;7825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6" name="Google Shape;7826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7" name="Google Shape;7827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8" name="Google Shape;7828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9" name="Google Shape;7829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0" name="Google Shape;7830;p11"/>
            <p:cNvGrpSpPr/>
            <p:nvPr/>
          </p:nvGrpSpPr>
          <p:grpSpPr>
            <a:xfrm>
              <a:off x="109200" y="1855406"/>
              <a:ext cx="8925600" cy="33000"/>
              <a:chOff x="76200" y="76206"/>
              <a:chExt cx="8925600" cy="33000"/>
            </a:xfrm>
          </p:grpSpPr>
          <p:sp>
            <p:nvSpPr>
              <p:cNvPr id="7831" name="Google Shape;7831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2" name="Google Shape;7832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3" name="Google Shape;7833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4" name="Google Shape;7834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5" name="Google Shape;7835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6" name="Google Shape;7836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7" name="Google Shape;7837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8" name="Google Shape;7838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9" name="Google Shape;7839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0" name="Google Shape;7840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1" name="Google Shape;7841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2" name="Google Shape;7842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3" name="Google Shape;7843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4" name="Google Shape;7844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5" name="Google Shape;7845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6" name="Google Shape;7846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7" name="Google Shape;7847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8" name="Google Shape;7848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9" name="Google Shape;7849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0" name="Google Shape;7850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1" name="Google Shape;7851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2" name="Google Shape;7852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3" name="Google Shape;7853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4" name="Google Shape;7854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5" name="Google Shape;7855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6" name="Google Shape;7856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7" name="Google Shape;7857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8" name="Google Shape;7858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9" name="Google Shape;7859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0" name="Google Shape;7860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1" name="Google Shape;7861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2" name="Google Shape;7862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3" name="Google Shape;7863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4" name="Google Shape;7864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5" name="Google Shape;7865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6" name="Google Shape;7866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7" name="Google Shape;7867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8" name="Google Shape;7868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9" name="Google Shape;7869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0" name="Google Shape;7870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1" name="Google Shape;7871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2" name="Google Shape;7872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3" name="Google Shape;7873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4" name="Google Shape;7874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5" name="Google Shape;7875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6" name="Google Shape;7876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7" name="Google Shape;7877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8" name="Google Shape;7878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9" name="Google Shape;7879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0" name="Google Shape;7880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1" name="Google Shape;7881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2" name="Google Shape;7882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3" name="Google Shape;7883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4" name="Google Shape;7884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5" name="Google Shape;7885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6" name="Google Shape;7886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7" name="Google Shape;7887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8" name="Google Shape;7888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9" name="Google Shape;7889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0" name="Google Shape;7890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1" name="Google Shape;7891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2" name="Google Shape;7892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3" name="Google Shape;7893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4" name="Google Shape;7894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5" name="Google Shape;7895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6" name="Google Shape;7896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7" name="Google Shape;7897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8" name="Google Shape;7898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9" name="Google Shape;7899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0" name="Google Shape;7900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1" name="Google Shape;7901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2" name="Google Shape;7902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3" name="Google Shape;7903;p11"/>
            <p:cNvGrpSpPr/>
            <p:nvPr/>
          </p:nvGrpSpPr>
          <p:grpSpPr>
            <a:xfrm>
              <a:off x="109200" y="1966606"/>
              <a:ext cx="8925600" cy="33000"/>
              <a:chOff x="76200" y="76206"/>
              <a:chExt cx="8925600" cy="33000"/>
            </a:xfrm>
          </p:grpSpPr>
          <p:sp>
            <p:nvSpPr>
              <p:cNvPr id="7904" name="Google Shape;7904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5" name="Google Shape;7905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6" name="Google Shape;7906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7" name="Google Shape;7907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8" name="Google Shape;7908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9" name="Google Shape;7909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0" name="Google Shape;7910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1" name="Google Shape;7911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2" name="Google Shape;7912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3" name="Google Shape;7913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4" name="Google Shape;7914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5" name="Google Shape;7915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6" name="Google Shape;7916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7" name="Google Shape;7917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8" name="Google Shape;7918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9" name="Google Shape;7919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0" name="Google Shape;7920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1" name="Google Shape;7921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2" name="Google Shape;7922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3" name="Google Shape;7923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4" name="Google Shape;7924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5" name="Google Shape;7925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6" name="Google Shape;7926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7" name="Google Shape;7927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8" name="Google Shape;7928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9" name="Google Shape;7929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0" name="Google Shape;7930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1" name="Google Shape;7931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2" name="Google Shape;7932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3" name="Google Shape;7933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4" name="Google Shape;7934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5" name="Google Shape;7935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6" name="Google Shape;7936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7" name="Google Shape;7937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8" name="Google Shape;7938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9" name="Google Shape;7939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0" name="Google Shape;7940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1" name="Google Shape;7941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2" name="Google Shape;7942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3" name="Google Shape;7943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4" name="Google Shape;7944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5" name="Google Shape;7945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6" name="Google Shape;7946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7" name="Google Shape;7947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8" name="Google Shape;7948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9" name="Google Shape;7949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0" name="Google Shape;7950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1" name="Google Shape;7951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2" name="Google Shape;7952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3" name="Google Shape;7953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4" name="Google Shape;7954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5" name="Google Shape;7955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6" name="Google Shape;7956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7" name="Google Shape;7957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8" name="Google Shape;7958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9" name="Google Shape;7959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0" name="Google Shape;7960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1" name="Google Shape;7961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2" name="Google Shape;7962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3" name="Google Shape;7963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4" name="Google Shape;7964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5" name="Google Shape;7965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6" name="Google Shape;7966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7" name="Google Shape;7967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8" name="Google Shape;7968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9" name="Google Shape;7969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0" name="Google Shape;7970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1" name="Google Shape;7971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2" name="Google Shape;7972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3" name="Google Shape;7973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4" name="Google Shape;7974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5" name="Google Shape;7975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6" name="Google Shape;7976;p11"/>
            <p:cNvGrpSpPr/>
            <p:nvPr/>
          </p:nvGrpSpPr>
          <p:grpSpPr>
            <a:xfrm>
              <a:off x="109200" y="2077806"/>
              <a:ext cx="8925600" cy="33000"/>
              <a:chOff x="76200" y="76206"/>
              <a:chExt cx="8925600" cy="33000"/>
            </a:xfrm>
          </p:grpSpPr>
          <p:sp>
            <p:nvSpPr>
              <p:cNvPr id="7977" name="Google Shape;7977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8" name="Google Shape;7978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9" name="Google Shape;7979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0" name="Google Shape;7980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1" name="Google Shape;7981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2" name="Google Shape;7982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3" name="Google Shape;7983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4" name="Google Shape;7984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5" name="Google Shape;7985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6" name="Google Shape;7986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7" name="Google Shape;7987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8" name="Google Shape;7988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9" name="Google Shape;7989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0" name="Google Shape;7990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1" name="Google Shape;7991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2" name="Google Shape;7992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3" name="Google Shape;7993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4" name="Google Shape;7994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5" name="Google Shape;7995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6" name="Google Shape;7996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7" name="Google Shape;7997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8" name="Google Shape;7998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9" name="Google Shape;7999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0" name="Google Shape;8000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1" name="Google Shape;8001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2" name="Google Shape;8002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3" name="Google Shape;8003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4" name="Google Shape;8004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5" name="Google Shape;8005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6" name="Google Shape;8006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7" name="Google Shape;8007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8" name="Google Shape;8008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9" name="Google Shape;8009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0" name="Google Shape;8010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1" name="Google Shape;8011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2" name="Google Shape;8012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3" name="Google Shape;8013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4" name="Google Shape;8014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5" name="Google Shape;8015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6" name="Google Shape;8016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7" name="Google Shape;8017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8" name="Google Shape;8018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9" name="Google Shape;8019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0" name="Google Shape;8020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1" name="Google Shape;8021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2" name="Google Shape;8022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3" name="Google Shape;8023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4" name="Google Shape;8024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5" name="Google Shape;8025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6" name="Google Shape;8026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7" name="Google Shape;8027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8" name="Google Shape;8028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9" name="Google Shape;8029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0" name="Google Shape;8030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1" name="Google Shape;8031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2" name="Google Shape;8032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3" name="Google Shape;8033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4" name="Google Shape;8034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5" name="Google Shape;8035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6" name="Google Shape;8036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7" name="Google Shape;8037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8" name="Google Shape;8038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9" name="Google Shape;8039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0" name="Google Shape;8040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1" name="Google Shape;8041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2" name="Google Shape;8042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3" name="Google Shape;8043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4" name="Google Shape;8044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5" name="Google Shape;8045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6" name="Google Shape;8046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7" name="Google Shape;8047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8" name="Google Shape;8048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9" name="Google Shape;8049;p11"/>
            <p:cNvGrpSpPr/>
            <p:nvPr/>
          </p:nvGrpSpPr>
          <p:grpSpPr>
            <a:xfrm>
              <a:off x="109200" y="2189006"/>
              <a:ext cx="8925600" cy="33000"/>
              <a:chOff x="76200" y="76206"/>
              <a:chExt cx="8925600" cy="33000"/>
            </a:xfrm>
          </p:grpSpPr>
          <p:sp>
            <p:nvSpPr>
              <p:cNvPr id="8050" name="Google Shape;8050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1" name="Google Shape;8051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2" name="Google Shape;8052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3" name="Google Shape;8053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4" name="Google Shape;8054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5" name="Google Shape;8055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6" name="Google Shape;8056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7" name="Google Shape;8057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8" name="Google Shape;8058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9" name="Google Shape;8059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0" name="Google Shape;8060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1" name="Google Shape;8061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2" name="Google Shape;8062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3" name="Google Shape;8063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4" name="Google Shape;8064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5" name="Google Shape;8065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6" name="Google Shape;8066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7" name="Google Shape;8067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8" name="Google Shape;8068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9" name="Google Shape;8069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0" name="Google Shape;8070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1" name="Google Shape;8071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2" name="Google Shape;8072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3" name="Google Shape;8073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4" name="Google Shape;8074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5" name="Google Shape;8075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6" name="Google Shape;8076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7" name="Google Shape;8077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8" name="Google Shape;8078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9" name="Google Shape;8079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0" name="Google Shape;8080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1" name="Google Shape;8081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2" name="Google Shape;8082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3" name="Google Shape;8083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4" name="Google Shape;8084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5" name="Google Shape;8085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6" name="Google Shape;8086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7" name="Google Shape;8087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8" name="Google Shape;8088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9" name="Google Shape;8089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0" name="Google Shape;8090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1" name="Google Shape;8091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2" name="Google Shape;8092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3" name="Google Shape;8093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4" name="Google Shape;8094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5" name="Google Shape;8095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6" name="Google Shape;8096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7" name="Google Shape;8097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8" name="Google Shape;8098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9" name="Google Shape;8099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0" name="Google Shape;8100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1" name="Google Shape;8101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2" name="Google Shape;8102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3" name="Google Shape;8103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4" name="Google Shape;8104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5" name="Google Shape;8105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6" name="Google Shape;8106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7" name="Google Shape;8107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8" name="Google Shape;8108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9" name="Google Shape;8109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0" name="Google Shape;8110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1" name="Google Shape;8111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2" name="Google Shape;8112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3" name="Google Shape;8113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4" name="Google Shape;8114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5" name="Google Shape;8115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6" name="Google Shape;8116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7" name="Google Shape;8117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8" name="Google Shape;8118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9" name="Google Shape;8119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0" name="Google Shape;8120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1" name="Google Shape;8121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22" name="Google Shape;8122;p11"/>
            <p:cNvGrpSpPr/>
            <p:nvPr/>
          </p:nvGrpSpPr>
          <p:grpSpPr>
            <a:xfrm>
              <a:off x="109200" y="2300206"/>
              <a:ext cx="8925600" cy="33000"/>
              <a:chOff x="76200" y="76206"/>
              <a:chExt cx="8925600" cy="33000"/>
            </a:xfrm>
          </p:grpSpPr>
          <p:sp>
            <p:nvSpPr>
              <p:cNvPr id="8123" name="Google Shape;8123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4" name="Google Shape;8124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5" name="Google Shape;8125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6" name="Google Shape;8126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7" name="Google Shape;8127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8" name="Google Shape;8128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9" name="Google Shape;8129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0" name="Google Shape;8130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1" name="Google Shape;8131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2" name="Google Shape;8132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3" name="Google Shape;8133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4" name="Google Shape;8134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5" name="Google Shape;8135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6" name="Google Shape;8136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7" name="Google Shape;8137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8" name="Google Shape;8138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9" name="Google Shape;8139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0" name="Google Shape;8140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1" name="Google Shape;8141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2" name="Google Shape;8142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3" name="Google Shape;8143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4" name="Google Shape;8144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5" name="Google Shape;8145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6" name="Google Shape;8146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7" name="Google Shape;8147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8" name="Google Shape;8148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9" name="Google Shape;8149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0" name="Google Shape;8150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1" name="Google Shape;8151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2" name="Google Shape;8152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3" name="Google Shape;8153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4" name="Google Shape;8154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5" name="Google Shape;8155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6" name="Google Shape;8156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7" name="Google Shape;8157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8" name="Google Shape;8158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9" name="Google Shape;8159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0" name="Google Shape;8160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1" name="Google Shape;8161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2" name="Google Shape;8162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3" name="Google Shape;8163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4" name="Google Shape;8164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5" name="Google Shape;8165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6" name="Google Shape;8166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7" name="Google Shape;8167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8" name="Google Shape;8168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9" name="Google Shape;8169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0" name="Google Shape;8170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1" name="Google Shape;8171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2" name="Google Shape;8172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3" name="Google Shape;8173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4" name="Google Shape;8174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5" name="Google Shape;8175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6" name="Google Shape;8176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7" name="Google Shape;8177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8" name="Google Shape;8178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9" name="Google Shape;8179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0" name="Google Shape;8180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1" name="Google Shape;8181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2" name="Google Shape;8182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3" name="Google Shape;8183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4" name="Google Shape;8184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5" name="Google Shape;8185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6" name="Google Shape;8186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7" name="Google Shape;8187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8" name="Google Shape;8188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9" name="Google Shape;8189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0" name="Google Shape;8190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1" name="Google Shape;8191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2" name="Google Shape;8192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3" name="Google Shape;8193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4" name="Google Shape;8194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95" name="Google Shape;8195;p11"/>
            <p:cNvGrpSpPr/>
            <p:nvPr/>
          </p:nvGrpSpPr>
          <p:grpSpPr>
            <a:xfrm>
              <a:off x="109200" y="2411406"/>
              <a:ext cx="8925600" cy="33000"/>
              <a:chOff x="76200" y="76206"/>
              <a:chExt cx="8925600" cy="33000"/>
            </a:xfrm>
          </p:grpSpPr>
          <p:sp>
            <p:nvSpPr>
              <p:cNvPr id="8196" name="Google Shape;8196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7" name="Google Shape;8197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8" name="Google Shape;8198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9" name="Google Shape;8199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0" name="Google Shape;8200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1" name="Google Shape;8201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2" name="Google Shape;8202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3" name="Google Shape;8203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4" name="Google Shape;8204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5" name="Google Shape;8205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6" name="Google Shape;8206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7" name="Google Shape;8207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8" name="Google Shape;8208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9" name="Google Shape;8209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0" name="Google Shape;8210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1" name="Google Shape;8211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2" name="Google Shape;8212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3" name="Google Shape;8213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4" name="Google Shape;8214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5" name="Google Shape;8215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6" name="Google Shape;8216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7" name="Google Shape;8217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8" name="Google Shape;8218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9" name="Google Shape;8219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0" name="Google Shape;8220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1" name="Google Shape;8221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2" name="Google Shape;8222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3" name="Google Shape;8223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4" name="Google Shape;8224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5" name="Google Shape;8225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6" name="Google Shape;8226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7" name="Google Shape;8227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8" name="Google Shape;8228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9" name="Google Shape;8229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0" name="Google Shape;8230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1" name="Google Shape;8231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2" name="Google Shape;8232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3" name="Google Shape;8233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4" name="Google Shape;8234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5" name="Google Shape;8235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6" name="Google Shape;8236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7" name="Google Shape;8237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8" name="Google Shape;8238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9" name="Google Shape;8239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0" name="Google Shape;8240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1" name="Google Shape;8241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2" name="Google Shape;8242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3" name="Google Shape;8243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4" name="Google Shape;8244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5" name="Google Shape;8245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6" name="Google Shape;8246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7" name="Google Shape;8247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8" name="Google Shape;8248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9" name="Google Shape;8249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0" name="Google Shape;8250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1" name="Google Shape;8251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2" name="Google Shape;8252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3" name="Google Shape;8253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4" name="Google Shape;8254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5" name="Google Shape;8255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6" name="Google Shape;8256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7" name="Google Shape;8257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8" name="Google Shape;8258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9" name="Google Shape;8259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0" name="Google Shape;8260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1" name="Google Shape;8261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2" name="Google Shape;8262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3" name="Google Shape;8263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4" name="Google Shape;8264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5" name="Google Shape;8265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6" name="Google Shape;8266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7" name="Google Shape;8267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8" name="Google Shape;8268;p11"/>
            <p:cNvGrpSpPr/>
            <p:nvPr/>
          </p:nvGrpSpPr>
          <p:grpSpPr>
            <a:xfrm>
              <a:off x="109200" y="2522606"/>
              <a:ext cx="8925600" cy="33000"/>
              <a:chOff x="76200" y="76206"/>
              <a:chExt cx="8925600" cy="33000"/>
            </a:xfrm>
          </p:grpSpPr>
          <p:sp>
            <p:nvSpPr>
              <p:cNvPr id="8269" name="Google Shape;8269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0" name="Google Shape;8270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1" name="Google Shape;8271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2" name="Google Shape;8272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3" name="Google Shape;8273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4" name="Google Shape;8274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5" name="Google Shape;8275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6" name="Google Shape;8276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7" name="Google Shape;8277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8" name="Google Shape;8278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9" name="Google Shape;8279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0" name="Google Shape;8280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1" name="Google Shape;8281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2" name="Google Shape;8282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3" name="Google Shape;8283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4" name="Google Shape;8284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5" name="Google Shape;8285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6" name="Google Shape;8286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7" name="Google Shape;8287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8" name="Google Shape;8288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9" name="Google Shape;8289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0" name="Google Shape;8290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1" name="Google Shape;8291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2" name="Google Shape;8292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3" name="Google Shape;8293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4" name="Google Shape;8294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5" name="Google Shape;8295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6" name="Google Shape;8296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7" name="Google Shape;8297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8" name="Google Shape;8298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9" name="Google Shape;8299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0" name="Google Shape;8300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1" name="Google Shape;8301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2" name="Google Shape;8302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3" name="Google Shape;8303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4" name="Google Shape;8304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5" name="Google Shape;8305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6" name="Google Shape;8306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7" name="Google Shape;8307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8" name="Google Shape;8308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9" name="Google Shape;8309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0" name="Google Shape;8310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1" name="Google Shape;8311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2" name="Google Shape;8312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3" name="Google Shape;8313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4" name="Google Shape;8314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5" name="Google Shape;8315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6" name="Google Shape;8316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7" name="Google Shape;8317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8" name="Google Shape;8318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9" name="Google Shape;8319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0" name="Google Shape;8320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1" name="Google Shape;8321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2" name="Google Shape;8322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3" name="Google Shape;8323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4" name="Google Shape;8324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5" name="Google Shape;8325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6" name="Google Shape;8326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7" name="Google Shape;8327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8" name="Google Shape;8328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9" name="Google Shape;8329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0" name="Google Shape;8330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1" name="Google Shape;8331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2" name="Google Shape;8332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3" name="Google Shape;8333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4" name="Google Shape;8334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5" name="Google Shape;8335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6" name="Google Shape;8336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7" name="Google Shape;8337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8" name="Google Shape;8338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9" name="Google Shape;8339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0" name="Google Shape;8340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1" name="Google Shape;8341;p11"/>
            <p:cNvGrpSpPr/>
            <p:nvPr/>
          </p:nvGrpSpPr>
          <p:grpSpPr>
            <a:xfrm>
              <a:off x="109200" y="2633806"/>
              <a:ext cx="8925600" cy="33000"/>
              <a:chOff x="76200" y="76206"/>
              <a:chExt cx="8925600" cy="33000"/>
            </a:xfrm>
          </p:grpSpPr>
          <p:sp>
            <p:nvSpPr>
              <p:cNvPr id="8342" name="Google Shape;8342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3" name="Google Shape;8343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4" name="Google Shape;8344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5" name="Google Shape;8345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6" name="Google Shape;8346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7" name="Google Shape;8347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8" name="Google Shape;8348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9" name="Google Shape;8349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0" name="Google Shape;8350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1" name="Google Shape;8351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2" name="Google Shape;8352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3" name="Google Shape;8353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4" name="Google Shape;8354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5" name="Google Shape;8355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6" name="Google Shape;8356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7" name="Google Shape;8357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8" name="Google Shape;8358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9" name="Google Shape;8359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0" name="Google Shape;8360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1" name="Google Shape;8361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2" name="Google Shape;8362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3" name="Google Shape;8363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4" name="Google Shape;8364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5" name="Google Shape;8365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6" name="Google Shape;8366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7" name="Google Shape;8367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8" name="Google Shape;8368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9" name="Google Shape;8369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0" name="Google Shape;8370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1" name="Google Shape;8371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2" name="Google Shape;8372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3" name="Google Shape;8373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4" name="Google Shape;8374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5" name="Google Shape;8375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6" name="Google Shape;8376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7" name="Google Shape;8377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8" name="Google Shape;8378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9" name="Google Shape;8379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0" name="Google Shape;8380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1" name="Google Shape;8381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2" name="Google Shape;8382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3" name="Google Shape;8383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4" name="Google Shape;8384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5" name="Google Shape;8385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6" name="Google Shape;8386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7" name="Google Shape;8387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8" name="Google Shape;8388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9" name="Google Shape;8389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0" name="Google Shape;8390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1" name="Google Shape;8391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2" name="Google Shape;8392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3" name="Google Shape;8393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4" name="Google Shape;8394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5" name="Google Shape;8395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6" name="Google Shape;8396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7" name="Google Shape;8397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8" name="Google Shape;8398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9" name="Google Shape;8399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0" name="Google Shape;8400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1" name="Google Shape;8401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2" name="Google Shape;8402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3" name="Google Shape;8403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4" name="Google Shape;8404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5" name="Google Shape;8405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6" name="Google Shape;8406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7" name="Google Shape;8407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8" name="Google Shape;8408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9" name="Google Shape;8409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0" name="Google Shape;8410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1" name="Google Shape;8411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2" name="Google Shape;8412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3" name="Google Shape;8413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4" name="Google Shape;8414;p11"/>
            <p:cNvGrpSpPr/>
            <p:nvPr/>
          </p:nvGrpSpPr>
          <p:grpSpPr>
            <a:xfrm>
              <a:off x="109200" y="2745006"/>
              <a:ext cx="8925600" cy="33000"/>
              <a:chOff x="76200" y="76206"/>
              <a:chExt cx="8925600" cy="33000"/>
            </a:xfrm>
          </p:grpSpPr>
          <p:sp>
            <p:nvSpPr>
              <p:cNvPr id="8415" name="Google Shape;8415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6" name="Google Shape;8416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7" name="Google Shape;8417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8" name="Google Shape;8418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9" name="Google Shape;8419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0" name="Google Shape;8420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1" name="Google Shape;8421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2" name="Google Shape;8422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3" name="Google Shape;8423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4" name="Google Shape;8424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5" name="Google Shape;8425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6" name="Google Shape;8426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7" name="Google Shape;8427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8" name="Google Shape;8428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9" name="Google Shape;8429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0" name="Google Shape;8430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1" name="Google Shape;8431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2" name="Google Shape;8432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3" name="Google Shape;8433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4" name="Google Shape;8434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5" name="Google Shape;8435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6" name="Google Shape;8436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7" name="Google Shape;8437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8" name="Google Shape;8438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9" name="Google Shape;8439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0" name="Google Shape;8440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1" name="Google Shape;8441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2" name="Google Shape;8442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3" name="Google Shape;8443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4" name="Google Shape;8444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5" name="Google Shape;8445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6" name="Google Shape;8446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7" name="Google Shape;8447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8" name="Google Shape;8448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9" name="Google Shape;8449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0" name="Google Shape;8450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1" name="Google Shape;8451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2" name="Google Shape;8452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3" name="Google Shape;8453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4" name="Google Shape;8454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5" name="Google Shape;8455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6" name="Google Shape;8456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7" name="Google Shape;8457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8" name="Google Shape;8458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9" name="Google Shape;8459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0" name="Google Shape;8460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1" name="Google Shape;8461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2" name="Google Shape;8462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3" name="Google Shape;8463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4" name="Google Shape;8464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5" name="Google Shape;8465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6" name="Google Shape;8466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7" name="Google Shape;8467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8" name="Google Shape;8468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9" name="Google Shape;8469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0" name="Google Shape;8470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1" name="Google Shape;8471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2" name="Google Shape;8472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3" name="Google Shape;8473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4" name="Google Shape;8474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5" name="Google Shape;8475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6" name="Google Shape;8476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7" name="Google Shape;8477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8" name="Google Shape;8478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9" name="Google Shape;8479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0" name="Google Shape;8480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1" name="Google Shape;8481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2" name="Google Shape;8482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3" name="Google Shape;8483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4" name="Google Shape;8484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5" name="Google Shape;8485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6" name="Google Shape;8486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87" name="Google Shape;8487;p11"/>
            <p:cNvGrpSpPr/>
            <p:nvPr/>
          </p:nvGrpSpPr>
          <p:grpSpPr>
            <a:xfrm>
              <a:off x="109200" y="2856206"/>
              <a:ext cx="8925600" cy="33000"/>
              <a:chOff x="76200" y="76206"/>
              <a:chExt cx="8925600" cy="33000"/>
            </a:xfrm>
          </p:grpSpPr>
          <p:sp>
            <p:nvSpPr>
              <p:cNvPr id="8488" name="Google Shape;8488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9" name="Google Shape;8489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0" name="Google Shape;8490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1" name="Google Shape;8491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2" name="Google Shape;8492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3" name="Google Shape;8493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4" name="Google Shape;8494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5" name="Google Shape;8495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6" name="Google Shape;8496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7" name="Google Shape;8497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8" name="Google Shape;8498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9" name="Google Shape;8499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0" name="Google Shape;8500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1" name="Google Shape;8501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2" name="Google Shape;8502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3" name="Google Shape;8503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4" name="Google Shape;8504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5" name="Google Shape;8505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6" name="Google Shape;8506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7" name="Google Shape;8507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8" name="Google Shape;8508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9" name="Google Shape;8509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0" name="Google Shape;8510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1" name="Google Shape;8511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2" name="Google Shape;8512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3" name="Google Shape;8513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4" name="Google Shape;8514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5" name="Google Shape;8515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6" name="Google Shape;8516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7" name="Google Shape;8517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8" name="Google Shape;8518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9" name="Google Shape;8519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0" name="Google Shape;8520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1" name="Google Shape;8521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2" name="Google Shape;8522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3" name="Google Shape;8523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4" name="Google Shape;8524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5" name="Google Shape;8525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6" name="Google Shape;8526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7" name="Google Shape;8527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8" name="Google Shape;8528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9" name="Google Shape;8529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0" name="Google Shape;8530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1" name="Google Shape;8531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2" name="Google Shape;8532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3" name="Google Shape;8533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4" name="Google Shape;8534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5" name="Google Shape;8535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6" name="Google Shape;8536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7" name="Google Shape;8537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8" name="Google Shape;8538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9" name="Google Shape;8539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0" name="Google Shape;8540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1" name="Google Shape;8541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2" name="Google Shape;8542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3" name="Google Shape;8543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4" name="Google Shape;8544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5" name="Google Shape;8545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6" name="Google Shape;8546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7" name="Google Shape;8547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8" name="Google Shape;8548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9" name="Google Shape;8549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0" name="Google Shape;8550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1" name="Google Shape;8551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2" name="Google Shape;8552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3" name="Google Shape;8553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4" name="Google Shape;8554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5" name="Google Shape;8555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6" name="Google Shape;8556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7" name="Google Shape;8557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8" name="Google Shape;8558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9" name="Google Shape;8559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0" name="Google Shape;8560;p11"/>
            <p:cNvGrpSpPr/>
            <p:nvPr/>
          </p:nvGrpSpPr>
          <p:grpSpPr>
            <a:xfrm>
              <a:off x="109200" y="2967406"/>
              <a:ext cx="8925600" cy="33000"/>
              <a:chOff x="76200" y="76206"/>
              <a:chExt cx="8925600" cy="33000"/>
            </a:xfrm>
          </p:grpSpPr>
          <p:sp>
            <p:nvSpPr>
              <p:cNvPr id="8561" name="Google Shape;8561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2" name="Google Shape;8562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3" name="Google Shape;8563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4" name="Google Shape;8564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5" name="Google Shape;8565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6" name="Google Shape;8566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7" name="Google Shape;8567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8" name="Google Shape;8568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9" name="Google Shape;8569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0" name="Google Shape;8570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1" name="Google Shape;8571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2" name="Google Shape;8572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3" name="Google Shape;8573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4" name="Google Shape;8574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5" name="Google Shape;8575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6" name="Google Shape;8576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7" name="Google Shape;8577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8" name="Google Shape;8578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9" name="Google Shape;8579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0" name="Google Shape;8580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1" name="Google Shape;8581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2" name="Google Shape;8582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3" name="Google Shape;8583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4" name="Google Shape;8584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5" name="Google Shape;8585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6" name="Google Shape;8586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7" name="Google Shape;8587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8" name="Google Shape;8588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9" name="Google Shape;8589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0" name="Google Shape;8590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1" name="Google Shape;8591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2" name="Google Shape;8592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3" name="Google Shape;8593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4" name="Google Shape;8594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5" name="Google Shape;8595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6" name="Google Shape;8596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7" name="Google Shape;8597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8" name="Google Shape;8598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9" name="Google Shape;8599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9" name="Google Shape;8609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0" name="Google Shape;8610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1" name="Google Shape;8611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8" name="Google Shape;8618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9" name="Google Shape;8619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0" name="Google Shape;8620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1" name="Google Shape;8621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2" name="Google Shape;8622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3" name="Google Shape;8623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4" name="Google Shape;8624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5" name="Google Shape;8625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6" name="Google Shape;8626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7" name="Google Shape;8627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8" name="Google Shape;8628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9" name="Google Shape;8629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0" name="Google Shape;8630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1" name="Google Shape;8631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2" name="Google Shape;8632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33" name="Google Shape;8633;p11"/>
            <p:cNvGrpSpPr/>
            <p:nvPr/>
          </p:nvGrpSpPr>
          <p:grpSpPr>
            <a:xfrm>
              <a:off x="109200" y="3078606"/>
              <a:ext cx="8925600" cy="33000"/>
              <a:chOff x="76200" y="76206"/>
              <a:chExt cx="8925600" cy="33000"/>
            </a:xfrm>
          </p:grpSpPr>
          <p:sp>
            <p:nvSpPr>
              <p:cNvPr id="8634" name="Google Shape;8634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5" name="Google Shape;8635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6" name="Google Shape;8636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8" name="Google Shape;8638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9" name="Google Shape;8639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0" name="Google Shape;8640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1" name="Google Shape;8641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2" name="Google Shape;8642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3" name="Google Shape;8643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4" name="Google Shape;8644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5" name="Google Shape;8645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6" name="Google Shape;8646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7" name="Google Shape;8647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8" name="Google Shape;8648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9" name="Google Shape;8649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0" name="Google Shape;8650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1" name="Google Shape;8651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2" name="Google Shape;8652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3" name="Google Shape;8653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4" name="Google Shape;8654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5" name="Google Shape;8655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6" name="Google Shape;8656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7" name="Google Shape;8657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8" name="Google Shape;8658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9" name="Google Shape;8659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0" name="Google Shape;8660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1" name="Google Shape;8661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2" name="Google Shape;8662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3" name="Google Shape;8663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4" name="Google Shape;8664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5" name="Google Shape;8665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6" name="Google Shape;8666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7" name="Google Shape;8667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8" name="Google Shape;8668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9" name="Google Shape;8669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0" name="Google Shape;8670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1" name="Google Shape;8671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2" name="Google Shape;8672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3" name="Google Shape;8673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4" name="Google Shape;8674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5" name="Google Shape;8675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6" name="Google Shape;8676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7" name="Google Shape;8677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8" name="Google Shape;8678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9" name="Google Shape;8679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0" name="Google Shape;8680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1" name="Google Shape;8681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2" name="Google Shape;8682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3" name="Google Shape;8683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4" name="Google Shape;8684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5" name="Google Shape;8685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6" name="Google Shape;8686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7" name="Google Shape;8687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8" name="Google Shape;8688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9" name="Google Shape;8689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0" name="Google Shape;8690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1" name="Google Shape;8691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2" name="Google Shape;8692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5" name="Google Shape;8695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6" name="Google Shape;8696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3" name="Google Shape;8703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4" name="Google Shape;8704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6" name="Google Shape;8706;p11"/>
            <p:cNvGrpSpPr/>
            <p:nvPr/>
          </p:nvGrpSpPr>
          <p:grpSpPr>
            <a:xfrm>
              <a:off x="109200" y="3189806"/>
              <a:ext cx="8925600" cy="33000"/>
              <a:chOff x="76200" y="76206"/>
              <a:chExt cx="8925600" cy="33000"/>
            </a:xfrm>
          </p:grpSpPr>
          <p:sp>
            <p:nvSpPr>
              <p:cNvPr id="8707" name="Google Shape;8707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0" name="Google Shape;8710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1" name="Google Shape;8711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2" name="Google Shape;8712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9" name="Google Shape;8719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1" name="Google Shape;8721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2" name="Google Shape;8722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3" name="Google Shape;8723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4" name="Google Shape;8724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5" name="Google Shape;8725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0" name="Google Shape;8730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1" name="Google Shape;8731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2" name="Google Shape;8732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3" name="Google Shape;8733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4" name="Google Shape;8734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5" name="Google Shape;8735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6" name="Google Shape;8736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7" name="Google Shape;8737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8" name="Google Shape;8738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9" name="Google Shape;8739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0" name="Google Shape;8740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1" name="Google Shape;8741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2" name="Google Shape;8742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3" name="Google Shape;8743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4" name="Google Shape;8744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5" name="Google Shape;8745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6" name="Google Shape;8746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7" name="Google Shape;8747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8" name="Google Shape;8748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9" name="Google Shape;8749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0" name="Google Shape;8750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1" name="Google Shape;8751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2" name="Google Shape;8752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3" name="Google Shape;8753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4" name="Google Shape;8754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5" name="Google Shape;8755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6" name="Google Shape;8756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7" name="Google Shape;8757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8" name="Google Shape;8758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9" name="Google Shape;8759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0" name="Google Shape;8760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1" name="Google Shape;8761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2" name="Google Shape;8762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3" name="Google Shape;8763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4" name="Google Shape;8764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5" name="Google Shape;8765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6" name="Google Shape;8766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7" name="Google Shape;8767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8" name="Google Shape;8768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9" name="Google Shape;8769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0" name="Google Shape;8770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1" name="Google Shape;8771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2" name="Google Shape;8772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3" name="Google Shape;8773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4" name="Google Shape;8774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5" name="Google Shape;8775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6" name="Google Shape;8776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7" name="Google Shape;8777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8" name="Google Shape;8778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79" name="Google Shape;8779;p11"/>
            <p:cNvGrpSpPr/>
            <p:nvPr/>
          </p:nvGrpSpPr>
          <p:grpSpPr>
            <a:xfrm>
              <a:off x="109200" y="3301006"/>
              <a:ext cx="8925600" cy="33000"/>
              <a:chOff x="76200" y="76206"/>
              <a:chExt cx="8925600" cy="33000"/>
            </a:xfrm>
          </p:grpSpPr>
          <p:sp>
            <p:nvSpPr>
              <p:cNvPr id="8780" name="Google Shape;8780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1" name="Google Shape;8781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2" name="Google Shape;8782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3" name="Google Shape;8783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4" name="Google Shape;8784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5" name="Google Shape;8785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6" name="Google Shape;8786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7" name="Google Shape;8787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8" name="Google Shape;8788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9" name="Google Shape;8789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0" name="Google Shape;8790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1" name="Google Shape;8791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2" name="Google Shape;8792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3" name="Google Shape;8793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4" name="Google Shape;8794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5" name="Google Shape;8795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6" name="Google Shape;8796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7" name="Google Shape;8797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8" name="Google Shape;8798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9" name="Google Shape;8799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0" name="Google Shape;8800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1" name="Google Shape;8801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2" name="Google Shape;8802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3" name="Google Shape;8803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4" name="Google Shape;8804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5" name="Google Shape;8805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6" name="Google Shape;8806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7" name="Google Shape;8807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8" name="Google Shape;8808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9" name="Google Shape;8809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0" name="Google Shape;8810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1" name="Google Shape;8811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2" name="Google Shape;8812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3" name="Google Shape;8813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4" name="Google Shape;8814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5" name="Google Shape;8815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6" name="Google Shape;8816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7" name="Google Shape;8817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8" name="Google Shape;8818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9" name="Google Shape;8819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0" name="Google Shape;8820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1" name="Google Shape;8821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2" name="Google Shape;8822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3" name="Google Shape;8823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4" name="Google Shape;8824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5" name="Google Shape;8825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6" name="Google Shape;8826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7" name="Google Shape;8827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8" name="Google Shape;8828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9" name="Google Shape;8829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0" name="Google Shape;8830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1" name="Google Shape;8831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2" name="Google Shape;8832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3" name="Google Shape;8833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4" name="Google Shape;8834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5" name="Google Shape;8835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6" name="Google Shape;8836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7" name="Google Shape;8837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8" name="Google Shape;8838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9" name="Google Shape;8839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0" name="Google Shape;8840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1" name="Google Shape;8841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2" name="Google Shape;8842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3" name="Google Shape;8843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4" name="Google Shape;8844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5" name="Google Shape;8845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6" name="Google Shape;8846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7" name="Google Shape;8847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8" name="Google Shape;8848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9" name="Google Shape;8849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0" name="Google Shape;8850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1" name="Google Shape;8851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52" name="Google Shape;8852;p11"/>
            <p:cNvGrpSpPr/>
            <p:nvPr/>
          </p:nvGrpSpPr>
          <p:grpSpPr>
            <a:xfrm>
              <a:off x="109200" y="3412206"/>
              <a:ext cx="8925600" cy="33000"/>
              <a:chOff x="76200" y="76206"/>
              <a:chExt cx="8925600" cy="33000"/>
            </a:xfrm>
          </p:grpSpPr>
          <p:sp>
            <p:nvSpPr>
              <p:cNvPr id="8853" name="Google Shape;8853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4" name="Google Shape;8854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5" name="Google Shape;8855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6" name="Google Shape;8856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7" name="Google Shape;8857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8" name="Google Shape;8858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9" name="Google Shape;8859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0" name="Google Shape;8860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1" name="Google Shape;8861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2" name="Google Shape;8862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3" name="Google Shape;8863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4" name="Google Shape;8864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5" name="Google Shape;8865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6" name="Google Shape;8866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7" name="Google Shape;8867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8" name="Google Shape;8868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9" name="Google Shape;8869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0" name="Google Shape;8870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1" name="Google Shape;8871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2" name="Google Shape;8872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3" name="Google Shape;8873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4" name="Google Shape;8874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5" name="Google Shape;8875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6" name="Google Shape;8876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7" name="Google Shape;8877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8" name="Google Shape;8878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9" name="Google Shape;8879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0" name="Google Shape;8880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1" name="Google Shape;8881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2" name="Google Shape;8882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3" name="Google Shape;8883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4" name="Google Shape;8884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5" name="Google Shape;8885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6" name="Google Shape;8886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7" name="Google Shape;8887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8" name="Google Shape;8888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9" name="Google Shape;8889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0" name="Google Shape;8890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1" name="Google Shape;8891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2" name="Google Shape;8892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3" name="Google Shape;8893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4" name="Google Shape;8894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5" name="Google Shape;8895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6" name="Google Shape;8896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7" name="Google Shape;8897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8" name="Google Shape;8898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9" name="Google Shape;8899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0" name="Google Shape;8900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1" name="Google Shape;8901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2" name="Google Shape;8902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3" name="Google Shape;8903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4" name="Google Shape;8904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5" name="Google Shape;8905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6" name="Google Shape;8906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7" name="Google Shape;8907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8" name="Google Shape;8908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9" name="Google Shape;8909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0" name="Google Shape;8910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1" name="Google Shape;8911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2" name="Google Shape;8912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3" name="Google Shape;8913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4" name="Google Shape;8914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5" name="Google Shape;8915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6" name="Google Shape;8916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7" name="Google Shape;8917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8" name="Google Shape;8918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9" name="Google Shape;8919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0" name="Google Shape;8920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1" name="Google Shape;8921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2" name="Google Shape;8922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3" name="Google Shape;8923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4" name="Google Shape;8924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25" name="Google Shape;8925;p11"/>
            <p:cNvGrpSpPr/>
            <p:nvPr/>
          </p:nvGrpSpPr>
          <p:grpSpPr>
            <a:xfrm>
              <a:off x="109200" y="3523406"/>
              <a:ext cx="8925600" cy="33000"/>
              <a:chOff x="76200" y="76206"/>
              <a:chExt cx="8925600" cy="33000"/>
            </a:xfrm>
          </p:grpSpPr>
          <p:sp>
            <p:nvSpPr>
              <p:cNvPr id="8926" name="Google Shape;8926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7" name="Google Shape;8927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8" name="Google Shape;8928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9" name="Google Shape;8929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0" name="Google Shape;8930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1" name="Google Shape;8931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2" name="Google Shape;8932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3" name="Google Shape;8933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4" name="Google Shape;8934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5" name="Google Shape;8935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6" name="Google Shape;8936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7" name="Google Shape;8937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8" name="Google Shape;8938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9" name="Google Shape;8939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0" name="Google Shape;8940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1" name="Google Shape;8941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2" name="Google Shape;8942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3" name="Google Shape;8943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4" name="Google Shape;8944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5" name="Google Shape;8945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6" name="Google Shape;8946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7" name="Google Shape;8947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8" name="Google Shape;8948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9" name="Google Shape;8949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0" name="Google Shape;8950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1" name="Google Shape;8951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2" name="Google Shape;8952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3" name="Google Shape;8953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4" name="Google Shape;8954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5" name="Google Shape;8955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6" name="Google Shape;8956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7" name="Google Shape;8957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8" name="Google Shape;8958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9" name="Google Shape;8959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0" name="Google Shape;8960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1" name="Google Shape;8961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2" name="Google Shape;8962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3" name="Google Shape;8963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4" name="Google Shape;8964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5" name="Google Shape;8965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6" name="Google Shape;8966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7" name="Google Shape;8967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8" name="Google Shape;8968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9" name="Google Shape;8969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0" name="Google Shape;8970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1" name="Google Shape;8971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2" name="Google Shape;8972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3" name="Google Shape;8973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4" name="Google Shape;8974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5" name="Google Shape;8975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6" name="Google Shape;8976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7" name="Google Shape;8977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8" name="Google Shape;8978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9" name="Google Shape;8979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0" name="Google Shape;8980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1" name="Google Shape;8981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2" name="Google Shape;8982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3" name="Google Shape;8983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4" name="Google Shape;8984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5" name="Google Shape;8985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6" name="Google Shape;8986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7" name="Google Shape;8987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8" name="Google Shape;8988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9" name="Google Shape;8989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0" name="Google Shape;8990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1" name="Google Shape;8991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2" name="Google Shape;8992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3" name="Google Shape;8993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4" name="Google Shape;8994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5" name="Google Shape;8995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6" name="Google Shape;8996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7" name="Google Shape;8997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98" name="Google Shape;8998;p11"/>
            <p:cNvGrpSpPr/>
            <p:nvPr/>
          </p:nvGrpSpPr>
          <p:grpSpPr>
            <a:xfrm>
              <a:off x="109200" y="3634606"/>
              <a:ext cx="8925600" cy="33000"/>
              <a:chOff x="76200" y="76206"/>
              <a:chExt cx="8925600" cy="33000"/>
            </a:xfrm>
          </p:grpSpPr>
          <p:sp>
            <p:nvSpPr>
              <p:cNvPr id="8999" name="Google Shape;8999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0" name="Google Shape;9000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1" name="Google Shape;9001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2" name="Google Shape;9002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3" name="Google Shape;9003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4" name="Google Shape;9004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5" name="Google Shape;9005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6" name="Google Shape;9006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7" name="Google Shape;9007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8" name="Google Shape;9008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9" name="Google Shape;9009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0" name="Google Shape;9010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1" name="Google Shape;9011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2" name="Google Shape;9012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3" name="Google Shape;9013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4" name="Google Shape;9014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5" name="Google Shape;9015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6" name="Google Shape;9016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7" name="Google Shape;9017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8" name="Google Shape;9018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9" name="Google Shape;9019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0" name="Google Shape;9020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1" name="Google Shape;9021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2" name="Google Shape;9022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3" name="Google Shape;9023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4" name="Google Shape;9024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5" name="Google Shape;9025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6" name="Google Shape;9026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7" name="Google Shape;9027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8" name="Google Shape;9028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9" name="Google Shape;9029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0" name="Google Shape;9030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1" name="Google Shape;9031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2" name="Google Shape;9032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3" name="Google Shape;9033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4" name="Google Shape;9034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5" name="Google Shape;9035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6" name="Google Shape;9036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7" name="Google Shape;9037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8" name="Google Shape;9038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9" name="Google Shape;9039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0" name="Google Shape;9040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1" name="Google Shape;9041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2" name="Google Shape;9042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3" name="Google Shape;9043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4" name="Google Shape;9044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5" name="Google Shape;9045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6" name="Google Shape;9046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7" name="Google Shape;9047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8" name="Google Shape;9048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9" name="Google Shape;9049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0" name="Google Shape;9050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1" name="Google Shape;9051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2" name="Google Shape;9052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3" name="Google Shape;9053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4" name="Google Shape;9054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5" name="Google Shape;9055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6" name="Google Shape;9056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7" name="Google Shape;9057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8" name="Google Shape;9058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9" name="Google Shape;9059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0" name="Google Shape;9060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1" name="Google Shape;9061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2" name="Google Shape;9062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3" name="Google Shape;9063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4" name="Google Shape;9064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5" name="Google Shape;9065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6" name="Google Shape;9066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7" name="Google Shape;9067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8" name="Google Shape;9068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9" name="Google Shape;9069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0" name="Google Shape;9070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1" name="Google Shape;9071;p11"/>
            <p:cNvGrpSpPr/>
            <p:nvPr/>
          </p:nvGrpSpPr>
          <p:grpSpPr>
            <a:xfrm>
              <a:off x="109200" y="3745806"/>
              <a:ext cx="8925600" cy="33000"/>
              <a:chOff x="76200" y="76206"/>
              <a:chExt cx="8925600" cy="33000"/>
            </a:xfrm>
          </p:grpSpPr>
          <p:sp>
            <p:nvSpPr>
              <p:cNvPr id="9072" name="Google Shape;9072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3" name="Google Shape;9073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4" name="Google Shape;9074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5" name="Google Shape;9075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6" name="Google Shape;9076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7" name="Google Shape;9077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8" name="Google Shape;9078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9" name="Google Shape;9079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0" name="Google Shape;9080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1" name="Google Shape;9081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2" name="Google Shape;9082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3" name="Google Shape;9083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4" name="Google Shape;9084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5" name="Google Shape;9085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6" name="Google Shape;9086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7" name="Google Shape;9087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8" name="Google Shape;9088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9" name="Google Shape;9089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0" name="Google Shape;9090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1" name="Google Shape;9091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2" name="Google Shape;9092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3" name="Google Shape;9093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4" name="Google Shape;9094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5" name="Google Shape;9095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6" name="Google Shape;9096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7" name="Google Shape;9097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8" name="Google Shape;9098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9" name="Google Shape;9099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0" name="Google Shape;9100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1" name="Google Shape;9101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2" name="Google Shape;9102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3" name="Google Shape;9103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4" name="Google Shape;9104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5" name="Google Shape;9105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6" name="Google Shape;9106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7" name="Google Shape;9107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8" name="Google Shape;9108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9" name="Google Shape;9109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0" name="Google Shape;9110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1" name="Google Shape;9111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2" name="Google Shape;9112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3" name="Google Shape;9113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4" name="Google Shape;9114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5" name="Google Shape;9115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6" name="Google Shape;9116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7" name="Google Shape;9117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8" name="Google Shape;9118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9" name="Google Shape;9119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0" name="Google Shape;9120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1" name="Google Shape;9121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2" name="Google Shape;9122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3" name="Google Shape;9123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4" name="Google Shape;9124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5" name="Google Shape;9125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6" name="Google Shape;9126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7" name="Google Shape;9127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8" name="Google Shape;9128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9" name="Google Shape;9129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0" name="Google Shape;9130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1" name="Google Shape;9131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2" name="Google Shape;9132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3" name="Google Shape;9133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4" name="Google Shape;9134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5" name="Google Shape;9135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6" name="Google Shape;9136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7" name="Google Shape;9137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8" name="Google Shape;9138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9" name="Google Shape;9139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0" name="Google Shape;9140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1" name="Google Shape;9141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2" name="Google Shape;9142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3" name="Google Shape;9143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44" name="Google Shape;9144;p11"/>
            <p:cNvGrpSpPr/>
            <p:nvPr/>
          </p:nvGrpSpPr>
          <p:grpSpPr>
            <a:xfrm>
              <a:off x="109200" y="3857006"/>
              <a:ext cx="8925600" cy="33000"/>
              <a:chOff x="76200" y="76206"/>
              <a:chExt cx="8925600" cy="33000"/>
            </a:xfrm>
          </p:grpSpPr>
          <p:sp>
            <p:nvSpPr>
              <p:cNvPr id="9145" name="Google Shape;9145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6" name="Google Shape;9146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7" name="Google Shape;9147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8" name="Google Shape;9148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9" name="Google Shape;9149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0" name="Google Shape;9150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1" name="Google Shape;9151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2" name="Google Shape;9152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3" name="Google Shape;9153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4" name="Google Shape;9154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5" name="Google Shape;9155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6" name="Google Shape;9156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7" name="Google Shape;9157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8" name="Google Shape;9158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9" name="Google Shape;9159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0" name="Google Shape;9160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1" name="Google Shape;9161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2" name="Google Shape;9162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3" name="Google Shape;9163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4" name="Google Shape;9164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5" name="Google Shape;9165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6" name="Google Shape;9166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7" name="Google Shape;9167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8" name="Google Shape;9168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9" name="Google Shape;9169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0" name="Google Shape;9170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1" name="Google Shape;9171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2" name="Google Shape;9172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3" name="Google Shape;9173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4" name="Google Shape;9174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5" name="Google Shape;9175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6" name="Google Shape;9176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7" name="Google Shape;9177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8" name="Google Shape;9178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9" name="Google Shape;9179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0" name="Google Shape;9180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1" name="Google Shape;9181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2" name="Google Shape;9182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3" name="Google Shape;9183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4" name="Google Shape;9184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5" name="Google Shape;9185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6" name="Google Shape;9186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7" name="Google Shape;9187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8" name="Google Shape;9188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9" name="Google Shape;9189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0" name="Google Shape;9190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1" name="Google Shape;9191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2" name="Google Shape;9192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3" name="Google Shape;9193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4" name="Google Shape;9194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5" name="Google Shape;9195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6" name="Google Shape;9196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7" name="Google Shape;9197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8" name="Google Shape;9198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9" name="Google Shape;9199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0" name="Google Shape;9200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1" name="Google Shape;9201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2" name="Google Shape;9202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3" name="Google Shape;9203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4" name="Google Shape;9204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5" name="Google Shape;9205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6" name="Google Shape;9206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7" name="Google Shape;9207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8" name="Google Shape;9208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9" name="Google Shape;9209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0" name="Google Shape;9210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1" name="Google Shape;9211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2" name="Google Shape;9212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3" name="Google Shape;9213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4" name="Google Shape;9214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5" name="Google Shape;9215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6" name="Google Shape;9216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17" name="Google Shape;9217;p11"/>
            <p:cNvGrpSpPr/>
            <p:nvPr/>
          </p:nvGrpSpPr>
          <p:grpSpPr>
            <a:xfrm>
              <a:off x="109200" y="3968206"/>
              <a:ext cx="8925600" cy="33000"/>
              <a:chOff x="76200" y="76206"/>
              <a:chExt cx="8925600" cy="33000"/>
            </a:xfrm>
          </p:grpSpPr>
          <p:sp>
            <p:nvSpPr>
              <p:cNvPr id="9218" name="Google Shape;9218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9" name="Google Shape;9219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0" name="Google Shape;9220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1" name="Google Shape;9221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2" name="Google Shape;9222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3" name="Google Shape;9223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4" name="Google Shape;9224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5" name="Google Shape;9225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6" name="Google Shape;9226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7" name="Google Shape;9227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8" name="Google Shape;9228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9" name="Google Shape;9229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0" name="Google Shape;9230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1" name="Google Shape;9231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2" name="Google Shape;9232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3" name="Google Shape;9233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4" name="Google Shape;9234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5" name="Google Shape;9235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6" name="Google Shape;9236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7" name="Google Shape;9237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8" name="Google Shape;9238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9" name="Google Shape;9239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0" name="Google Shape;9240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1" name="Google Shape;9241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2" name="Google Shape;9242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3" name="Google Shape;9243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4" name="Google Shape;9244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5" name="Google Shape;9245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6" name="Google Shape;9246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7" name="Google Shape;9247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8" name="Google Shape;9248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9" name="Google Shape;9249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0" name="Google Shape;9250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1" name="Google Shape;9251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2" name="Google Shape;9252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3" name="Google Shape;9253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4" name="Google Shape;9254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5" name="Google Shape;9255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6" name="Google Shape;9256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7" name="Google Shape;9257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8" name="Google Shape;9258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9" name="Google Shape;9259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0" name="Google Shape;9260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1" name="Google Shape;9261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2" name="Google Shape;9262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3" name="Google Shape;9263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4" name="Google Shape;9264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5" name="Google Shape;9265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6" name="Google Shape;9266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7" name="Google Shape;9267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8" name="Google Shape;9268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9" name="Google Shape;9269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0" name="Google Shape;9270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1" name="Google Shape;9271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2" name="Google Shape;9272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3" name="Google Shape;9273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4" name="Google Shape;9274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5" name="Google Shape;9275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6" name="Google Shape;9276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7" name="Google Shape;9277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8" name="Google Shape;9278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9" name="Google Shape;9279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0" name="Google Shape;9280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1" name="Google Shape;9281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2" name="Google Shape;9282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3" name="Google Shape;9283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4" name="Google Shape;9284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5" name="Google Shape;9285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6" name="Google Shape;9286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7" name="Google Shape;9287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8" name="Google Shape;9288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9" name="Google Shape;9289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90" name="Google Shape;9290;p11"/>
            <p:cNvGrpSpPr/>
            <p:nvPr/>
          </p:nvGrpSpPr>
          <p:grpSpPr>
            <a:xfrm>
              <a:off x="109200" y="4079406"/>
              <a:ext cx="8925600" cy="33000"/>
              <a:chOff x="76200" y="76206"/>
              <a:chExt cx="8925600" cy="33000"/>
            </a:xfrm>
          </p:grpSpPr>
          <p:sp>
            <p:nvSpPr>
              <p:cNvPr id="9291" name="Google Shape;9291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2" name="Google Shape;9292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3" name="Google Shape;9293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4" name="Google Shape;9294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5" name="Google Shape;9295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6" name="Google Shape;9296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7" name="Google Shape;9297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8" name="Google Shape;9298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9" name="Google Shape;9299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0" name="Google Shape;9300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1" name="Google Shape;9301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2" name="Google Shape;9302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3" name="Google Shape;9303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4" name="Google Shape;9304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5" name="Google Shape;9305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6" name="Google Shape;9306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7" name="Google Shape;9307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8" name="Google Shape;9308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9" name="Google Shape;9309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0" name="Google Shape;9310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1" name="Google Shape;9311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2" name="Google Shape;9312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3" name="Google Shape;9313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4" name="Google Shape;9314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5" name="Google Shape;9315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6" name="Google Shape;9316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7" name="Google Shape;9317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8" name="Google Shape;9318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9" name="Google Shape;9319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0" name="Google Shape;9320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1" name="Google Shape;9321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2" name="Google Shape;9322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3" name="Google Shape;9323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4" name="Google Shape;9324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5" name="Google Shape;9325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6" name="Google Shape;9326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7" name="Google Shape;9327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8" name="Google Shape;9328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9" name="Google Shape;9329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0" name="Google Shape;9330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1" name="Google Shape;9331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2" name="Google Shape;9332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3" name="Google Shape;9333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4" name="Google Shape;9334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5" name="Google Shape;9335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6" name="Google Shape;9336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7" name="Google Shape;9337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8" name="Google Shape;9338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9" name="Google Shape;9339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0" name="Google Shape;9340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1" name="Google Shape;9341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2" name="Google Shape;9342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3" name="Google Shape;9343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4" name="Google Shape;9344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5" name="Google Shape;9345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6" name="Google Shape;9346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7" name="Google Shape;9347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8" name="Google Shape;9348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9" name="Google Shape;9349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0" name="Google Shape;9350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1" name="Google Shape;9351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2" name="Google Shape;9352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3" name="Google Shape;9353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4" name="Google Shape;9354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5" name="Google Shape;9355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6" name="Google Shape;9356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7" name="Google Shape;9357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8" name="Google Shape;9358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9" name="Google Shape;9359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0" name="Google Shape;9360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1" name="Google Shape;9361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2" name="Google Shape;9362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63" name="Google Shape;9363;p11"/>
            <p:cNvGrpSpPr/>
            <p:nvPr/>
          </p:nvGrpSpPr>
          <p:grpSpPr>
            <a:xfrm>
              <a:off x="109200" y="4190606"/>
              <a:ext cx="8925600" cy="33000"/>
              <a:chOff x="76200" y="76206"/>
              <a:chExt cx="8925600" cy="33000"/>
            </a:xfrm>
          </p:grpSpPr>
          <p:sp>
            <p:nvSpPr>
              <p:cNvPr id="9364" name="Google Shape;9364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5" name="Google Shape;9365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6" name="Google Shape;9366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7" name="Google Shape;9367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8" name="Google Shape;9368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9" name="Google Shape;9369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0" name="Google Shape;9370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1" name="Google Shape;9371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2" name="Google Shape;9372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3" name="Google Shape;9373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4" name="Google Shape;9374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5" name="Google Shape;9375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6" name="Google Shape;9376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7" name="Google Shape;9377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8" name="Google Shape;9378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9" name="Google Shape;9379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0" name="Google Shape;9380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1" name="Google Shape;9381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2" name="Google Shape;9382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3" name="Google Shape;9383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4" name="Google Shape;9384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5" name="Google Shape;9385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6" name="Google Shape;9386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7" name="Google Shape;9387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8" name="Google Shape;9388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9" name="Google Shape;9389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0" name="Google Shape;9390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1" name="Google Shape;9391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2" name="Google Shape;9392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3" name="Google Shape;9393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4" name="Google Shape;9394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5" name="Google Shape;9395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6" name="Google Shape;9396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7" name="Google Shape;9397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8" name="Google Shape;9398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9" name="Google Shape;9399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0" name="Google Shape;9400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1" name="Google Shape;9401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2" name="Google Shape;9402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3" name="Google Shape;9403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4" name="Google Shape;9404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5" name="Google Shape;9405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6" name="Google Shape;9406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7" name="Google Shape;9407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8" name="Google Shape;9408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9" name="Google Shape;9409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0" name="Google Shape;9410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1" name="Google Shape;9411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2" name="Google Shape;9412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3" name="Google Shape;9413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4" name="Google Shape;9414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5" name="Google Shape;9415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6" name="Google Shape;9416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7" name="Google Shape;9417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8" name="Google Shape;9418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9" name="Google Shape;9419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0" name="Google Shape;9420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1" name="Google Shape;9421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2" name="Google Shape;9422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3" name="Google Shape;9423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4" name="Google Shape;9424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5" name="Google Shape;9425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6" name="Google Shape;9426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7" name="Google Shape;9427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8" name="Google Shape;9428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9" name="Google Shape;9429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0" name="Google Shape;9430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1" name="Google Shape;9431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2" name="Google Shape;9432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3" name="Google Shape;9433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4" name="Google Shape;9434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5" name="Google Shape;9435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6" name="Google Shape;9436;p11"/>
            <p:cNvGrpSpPr/>
            <p:nvPr/>
          </p:nvGrpSpPr>
          <p:grpSpPr>
            <a:xfrm>
              <a:off x="109200" y="4301806"/>
              <a:ext cx="8925600" cy="33000"/>
              <a:chOff x="76200" y="76206"/>
              <a:chExt cx="8925600" cy="33000"/>
            </a:xfrm>
          </p:grpSpPr>
          <p:sp>
            <p:nvSpPr>
              <p:cNvPr id="9437" name="Google Shape;9437;p11"/>
              <p:cNvSpPr/>
              <p:nvPr/>
            </p:nvSpPr>
            <p:spPr>
              <a:xfrm>
                <a:off x="762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8" name="Google Shape;9438;p11"/>
              <p:cNvSpPr/>
              <p:nvPr/>
            </p:nvSpPr>
            <p:spPr>
              <a:xfrm>
                <a:off x="2014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9" name="Google Shape;9439;p11"/>
              <p:cNvSpPr/>
              <p:nvPr/>
            </p:nvSpPr>
            <p:spPr>
              <a:xfrm>
                <a:off x="3266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0" name="Google Shape;9440;p11"/>
              <p:cNvSpPr/>
              <p:nvPr/>
            </p:nvSpPr>
            <p:spPr>
              <a:xfrm>
                <a:off x="4519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1" name="Google Shape;9441;p11"/>
              <p:cNvSpPr/>
              <p:nvPr/>
            </p:nvSpPr>
            <p:spPr>
              <a:xfrm>
                <a:off x="5771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2" name="Google Shape;9442;p11"/>
              <p:cNvSpPr/>
              <p:nvPr/>
            </p:nvSpPr>
            <p:spPr>
              <a:xfrm>
                <a:off x="7024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3" name="Google Shape;9443;p11"/>
              <p:cNvSpPr/>
              <p:nvPr/>
            </p:nvSpPr>
            <p:spPr>
              <a:xfrm>
                <a:off x="8276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4" name="Google Shape;9444;p11"/>
              <p:cNvSpPr/>
              <p:nvPr/>
            </p:nvSpPr>
            <p:spPr>
              <a:xfrm>
                <a:off x="9529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5" name="Google Shape;9445;p11"/>
              <p:cNvSpPr/>
              <p:nvPr/>
            </p:nvSpPr>
            <p:spPr>
              <a:xfrm>
                <a:off x="10781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6" name="Google Shape;9446;p11"/>
              <p:cNvSpPr/>
              <p:nvPr/>
            </p:nvSpPr>
            <p:spPr>
              <a:xfrm>
                <a:off x="12034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7" name="Google Shape;9447;p11"/>
              <p:cNvSpPr/>
              <p:nvPr/>
            </p:nvSpPr>
            <p:spPr>
              <a:xfrm>
                <a:off x="13286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8" name="Google Shape;9448;p11"/>
              <p:cNvSpPr/>
              <p:nvPr/>
            </p:nvSpPr>
            <p:spPr>
              <a:xfrm>
                <a:off x="14538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9" name="Google Shape;9449;p11"/>
              <p:cNvSpPr/>
              <p:nvPr/>
            </p:nvSpPr>
            <p:spPr>
              <a:xfrm>
                <a:off x="15791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0" name="Google Shape;9450;p11"/>
              <p:cNvSpPr/>
              <p:nvPr/>
            </p:nvSpPr>
            <p:spPr>
              <a:xfrm>
                <a:off x="17043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1" name="Google Shape;9451;p11"/>
              <p:cNvSpPr/>
              <p:nvPr/>
            </p:nvSpPr>
            <p:spPr>
              <a:xfrm>
                <a:off x="18296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2" name="Google Shape;9452;p11"/>
              <p:cNvSpPr/>
              <p:nvPr/>
            </p:nvSpPr>
            <p:spPr>
              <a:xfrm>
                <a:off x="19548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3" name="Google Shape;9453;p11"/>
              <p:cNvSpPr/>
              <p:nvPr/>
            </p:nvSpPr>
            <p:spPr>
              <a:xfrm>
                <a:off x="20801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4" name="Google Shape;9454;p11"/>
              <p:cNvSpPr/>
              <p:nvPr/>
            </p:nvSpPr>
            <p:spPr>
              <a:xfrm>
                <a:off x="22053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5" name="Google Shape;9455;p11"/>
              <p:cNvSpPr/>
              <p:nvPr/>
            </p:nvSpPr>
            <p:spPr>
              <a:xfrm>
                <a:off x="23306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6" name="Google Shape;9456;p11"/>
              <p:cNvSpPr/>
              <p:nvPr/>
            </p:nvSpPr>
            <p:spPr>
              <a:xfrm>
                <a:off x="2455844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7" name="Google Shape;9457;p11"/>
              <p:cNvSpPr/>
              <p:nvPr/>
            </p:nvSpPr>
            <p:spPr>
              <a:xfrm>
                <a:off x="2581089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8" name="Google Shape;9458;p11"/>
              <p:cNvSpPr/>
              <p:nvPr/>
            </p:nvSpPr>
            <p:spPr>
              <a:xfrm>
                <a:off x="2706333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9" name="Google Shape;9459;p11"/>
              <p:cNvSpPr/>
              <p:nvPr/>
            </p:nvSpPr>
            <p:spPr>
              <a:xfrm>
                <a:off x="2831578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0" name="Google Shape;9460;p11"/>
              <p:cNvSpPr/>
              <p:nvPr/>
            </p:nvSpPr>
            <p:spPr>
              <a:xfrm>
                <a:off x="2956822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1" name="Google Shape;9461;p11"/>
              <p:cNvSpPr/>
              <p:nvPr/>
            </p:nvSpPr>
            <p:spPr>
              <a:xfrm>
                <a:off x="3082067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2" name="Google Shape;9462;p11"/>
              <p:cNvSpPr/>
              <p:nvPr/>
            </p:nvSpPr>
            <p:spPr>
              <a:xfrm>
                <a:off x="3207311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3" name="Google Shape;9463;p11"/>
              <p:cNvSpPr/>
              <p:nvPr/>
            </p:nvSpPr>
            <p:spPr>
              <a:xfrm>
                <a:off x="3332556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4" name="Google Shape;9464;p11"/>
              <p:cNvSpPr/>
              <p:nvPr/>
            </p:nvSpPr>
            <p:spPr>
              <a:xfrm>
                <a:off x="345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5" name="Google Shape;9465;p11"/>
              <p:cNvSpPr/>
              <p:nvPr/>
            </p:nvSpPr>
            <p:spPr>
              <a:xfrm>
                <a:off x="358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6" name="Google Shape;9466;p11"/>
              <p:cNvSpPr/>
              <p:nvPr/>
            </p:nvSpPr>
            <p:spPr>
              <a:xfrm>
                <a:off x="370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7" name="Google Shape;9467;p11"/>
              <p:cNvSpPr/>
              <p:nvPr/>
            </p:nvSpPr>
            <p:spPr>
              <a:xfrm>
                <a:off x="383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8" name="Google Shape;9468;p11"/>
              <p:cNvSpPr/>
              <p:nvPr/>
            </p:nvSpPr>
            <p:spPr>
              <a:xfrm>
                <a:off x="395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9" name="Google Shape;9469;p11"/>
              <p:cNvSpPr/>
              <p:nvPr/>
            </p:nvSpPr>
            <p:spPr>
              <a:xfrm>
                <a:off x="4084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0" name="Google Shape;9470;p11"/>
              <p:cNvSpPr/>
              <p:nvPr/>
            </p:nvSpPr>
            <p:spPr>
              <a:xfrm>
                <a:off x="4209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1" name="Google Shape;9471;p11"/>
              <p:cNvSpPr/>
              <p:nvPr/>
            </p:nvSpPr>
            <p:spPr>
              <a:xfrm>
                <a:off x="4334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2" name="Google Shape;9472;p11"/>
              <p:cNvSpPr/>
              <p:nvPr/>
            </p:nvSpPr>
            <p:spPr>
              <a:xfrm>
                <a:off x="4459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3" name="Google Shape;9473;p11"/>
              <p:cNvSpPr/>
              <p:nvPr/>
            </p:nvSpPr>
            <p:spPr>
              <a:xfrm>
                <a:off x="4585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4" name="Google Shape;9474;p11"/>
              <p:cNvSpPr/>
              <p:nvPr/>
            </p:nvSpPr>
            <p:spPr>
              <a:xfrm>
                <a:off x="4710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5" name="Google Shape;9475;p11"/>
              <p:cNvSpPr/>
              <p:nvPr/>
            </p:nvSpPr>
            <p:spPr>
              <a:xfrm>
                <a:off x="4835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6" name="Google Shape;9476;p11"/>
              <p:cNvSpPr/>
              <p:nvPr/>
            </p:nvSpPr>
            <p:spPr>
              <a:xfrm>
                <a:off x="4960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7" name="Google Shape;9477;p11"/>
              <p:cNvSpPr/>
              <p:nvPr/>
            </p:nvSpPr>
            <p:spPr>
              <a:xfrm>
                <a:off x="5086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8" name="Google Shape;9478;p11"/>
              <p:cNvSpPr/>
              <p:nvPr/>
            </p:nvSpPr>
            <p:spPr>
              <a:xfrm>
                <a:off x="5211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9" name="Google Shape;9479;p11"/>
              <p:cNvSpPr/>
              <p:nvPr/>
            </p:nvSpPr>
            <p:spPr>
              <a:xfrm>
                <a:off x="5336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0" name="Google Shape;9480;p11"/>
              <p:cNvSpPr/>
              <p:nvPr/>
            </p:nvSpPr>
            <p:spPr>
              <a:xfrm>
                <a:off x="5461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1" name="Google Shape;9481;p11"/>
              <p:cNvSpPr/>
              <p:nvPr/>
            </p:nvSpPr>
            <p:spPr>
              <a:xfrm>
                <a:off x="5587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2" name="Google Shape;9482;p11"/>
              <p:cNvSpPr/>
              <p:nvPr/>
            </p:nvSpPr>
            <p:spPr>
              <a:xfrm>
                <a:off x="5712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3" name="Google Shape;9483;p11"/>
              <p:cNvSpPr/>
              <p:nvPr/>
            </p:nvSpPr>
            <p:spPr>
              <a:xfrm>
                <a:off x="5837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4" name="Google Shape;9484;p11"/>
              <p:cNvSpPr/>
              <p:nvPr/>
            </p:nvSpPr>
            <p:spPr>
              <a:xfrm>
                <a:off x="5962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5" name="Google Shape;9485;p11"/>
              <p:cNvSpPr/>
              <p:nvPr/>
            </p:nvSpPr>
            <p:spPr>
              <a:xfrm>
                <a:off x="6088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6" name="Google Shape;9486;p11"/>
              <p:cNvSpPr/>
              <p:nvPr/>
            </p:nvSpPr>
            <p:spPr>
              <a:xfrm>
                <a:off x="6213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7" name="Google Shape;9487;p11"/>
              <p:cNvSpPr/>
              <p:nvPr/>
            </p:nvSpPr>
            <p:spPr>
              <a:xfrm>
                <a:off x="6338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8" name="Google Shape;9488;p11"/>
              <p:cNvSpPr/>
              <p:nvPr/>
            </p:nvSpPr>
            <p:spPr>
              <a:xfrm>
                <a:off x="6463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9" name="Google Shape;9489;p11"/>
              <p:cNvSpPr/>
              <p:nvPr/>
            </p:nvSpPr>
            <p:spPr>
              <a:xfrm>
                <a:off x="6589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0" name="Google Shape;9490;p11"/>
              <p:cNvSpPr/>
              <p:nvPr/>
            </p:nvSpPr>
            <p:spPr>
              <a:xfrm>
                <a:off x="6714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1" name="Google Shape;9491;p11"/>
              <p:cNvSpPr/>
              <p:nvPr/>
            </p:nvSpPr>
            <p:spPr>
              <a:xfrm>
                <a:off x="6839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2" name="Google Shape;9492;p11"/>
              <p:cNvSpPr/>
              <p:nvPr/>
            </p:nvSpPr>
            <p:spPr>
              <a:xfrm>
                <a:off x="6964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3" name="Google Shape;9493;p11"/>
              <p:cNvSpPr/>
              <p:nvPr/>
            </p:nvSpPr>
            <p:spPr>
              <a:xfrm>
                <a:off x="7090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4" name="Google Shape;9494;p11"/>
              <p:cNvSpPr/>
              <p:nvPr/>
            </p:nvSpPr>
            <p:spPr>
              <a:xfrm>
                <a:off x="7215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5" name="Google Shape;9495;p11"/>
              <p:cNvSpPr/>
              <p:nvPr/>
            </p:nvSpPr>
            <p:spPr>
              <a:xfrm>
                <a:off x="7340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6" name="Google Shape;9496;p11"/>
              <p:cNvSpPr/>
              <p:nvPr/>
            </p:nvSpPr>
            <p:spPr>
              <a:xfrm>
                <a:off x="7465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7" name="Google Shape;9497;p11"/>
              <p:cNvSpPr/>
              <p:nvPr/>
            </p:nvSpPr>
            <p:spPr>
              <a:xfrm>
                <a:off x="7591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8" name="Google Shape;9498;p11"/>
              <p:cNvSpPr/>
              <p:nvPr/>
            </p:nvSpPr>
            <p:spPr>
              <a:xfrm>
                <a:off x="7716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9" name="Google Shape;9499;p11"/>
              <p:cNvSpPr/>
              <p:nvPr/>
            </p:nvSpPr>
            <p:spPr>
              <a:xfrm>
                <a:off x="7841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0" name="Google Shape;9500;p11"/>
              <p:cNvSpPr/>
              <p:nvPr/>
            </p:nvSpPr>
            <p:spPr>
              <a:xfrm>
                <a:off x="7966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1" name="Google Shape;9501;p11"/>
              <p:cNvSpPr/>
              <p:nvPr/>
            </p:nvSpPr>
            <p:spPr>
              <a:xfrm>
                <a:off x="8092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2" name="Google Shape;9502;p11"/>
              <p:cNvSpPr/>
              <p:nvPr/>
            </p:nvSpPr>
            <p:spPr>
              <a:xfrm>
                <a:off x="8217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3" name="Google Shape;9503;p11"/>
              <p:cNvSpPr/>
              <p:nvPr/>
            </p:nvSpPr>
            <p:spPr>
              <a:xfrm>
                <a:off x="8342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4" name="Google Shape;9504;p11"/>
              <p:cNvSpPr/>
              <p:nvPr/>
            </p:nvSpPr>
            <p:spPr>
              <a:xfrm>
                <a:off x="8467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5" name="Google Shape;9505;p11"/>
              <p:cNvSpPr/>
              <p:nvPr/>
            </p:nvSpPr>
            <p:spPr>
              <a:xfrm>
                <a:off x="85930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6" name="Google Shape;9506;p11"/>
              <p:cNvSpPr/>
              <p:nvPr/>
            </p:nvSpPr>
            <p:spPr>
              <a:xfrm>
                <a:off x="87183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7" name="Google Shape;9507;p11"/>
              <p:cNvSpPr/>
              <p:nvPr/>
            </p:nvSpPr>
            <p:spPr>
              <a:xfrm>
                <a:off x="884355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8" name="Google Shape;9508;p11"/>
              <p:cNvSpPr/>
              <p:nvPr/>
            </p:nvSpPr>
            <p:spPr>
              <a:xfrm>
                <a:off x="8968800" y="76206"/>
                <a:ext cx="33000" cy="33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09" name="Google Shape;9509;p11"/>
          <p:cNvGrpSpPr/>
          <p:nvPr/>
        </p:nvGrpSpPr>
        <p:grpSpPr>
          <a:xfrm>
            <a:off x="8320098" y="4866112"/>
            <a:ext cx="510133" cy="78484"/>
            <a:chOff x="3521300" y="154525"/>
            <a:chExt cx="1256175" cy="193500"/>
          </a:xfrm>
        </p:grpSpPr>
        <p:sp>
          <p:nvSpPr>
            <p:cNvPr id="9510" name="Google Shape;9510;p11"/>
            <p:cNvSpPr/>
            <p:nvPr/>
          </p:nvSpPr>
          <p:spPr>
            <a:xfrm>
              <a:off x="3521300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11"/>
            <p:cNvSpPr/>
            <p:nvPr/>
          </p:nvSpPr>
          <p:spPr>
            <a:xfrm>
              <a:off x="3875525" y="154525"/>
              <a:ext cx="193500" cy="19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11"/>
            <p:cNvSpPr/>
            <p:nvPr/>
          </p:nvSpPr>
          <p:spPr>
            <a:xfrm>
              <a:off x="4229750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11"/>
            <p:cNvSpPr/>
            <p:nvPr/>
          </p:nvSpPr>
          <p:spPr>
            <a:xfrm>
              <a:off x="4583975" y="154525"/>
              <a:ext cx="193500" cy="19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4" name="Google Shape;9514;p11"/>
          <p:cNvSpPr txBox="1">
            <a:spLocks noGrp="1"/>
          </p:cNvSpPr>
          <p:nvPr>
            <p:ph type="title" hasCustomPrompt="1"/>
          </p:nvPr>
        </p:nvSpPr>
        <p:spPr>
          <a:xfrm>
            <a:off x="720050" y="1464525"/>
            <a:ext cx="7704000" cy="1698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64000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7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15" name="Google Shape;9515;p11"/>
          <p:cNvSpPr txBox="1">
            <a:spLocks noGrp="1"/>
          </p:cNvSpPr>
          <p:nvPr>
            <p:ph type="subTitle" idx="1"/>
          </p:nvPr>
        </p:nvSpPr>
        <p:spPr>
          <a:xfrm>
            <a:off x="2433450" y="3471636"/>
            <a:ext cx="4277100" cy="640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16" name="Google Shape;9516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640" y="365760"/>
            <a:ext cx="803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6" name="Google Shape;16676;p25"/>
          <p:cNvSpPr txBox="1">
            <a:spLocks noGrp="1"/>
          </p:cNvSpPr>
          <p:nvPr>
            <p:ph type="subTitle" idx="1"/>
          </p:nvPr>
        </p:nvSpPr>
        <p:spPr>
          <a:xfrm>
            <a:off x="330445" y="3525857"/>
            <a:ext cx="6364553" cy="103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Skylar Grayson</a:t>
            </a:r>
            <a:r>
              <a:rPr lang="en" sz="2000" b="1" baseline="30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1</a:t>
            </a:r>
            <a:r>
              <a:rPr lang="en" sz="2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, Evan Scannapieco</a:t>
            </a:r>
            <a:r>
              <a:rPr lang="en" sz="2000" baseline="30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1</a:t>
            </a:r>
            <a:r>
              <a:rPr lang="en" sz="2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, </a:t>
            </a:r>
            <a:r>
              <a:rPr lang="en" sz="2000" dirty="0" err="1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Romeel</a:t>
            </a:r>
            <a:r>
              <a:rPr lang="en" sz="2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</a:t>
            </a:r>
            <a:r>
              <a:rPr lang="en" sz="2000" dirty="0" err="1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Dav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é</a:t>
            </a:r>
            <a:r>
              <a:rPr lang="en-US" sz="2000" i="0" baseline="30000" dirty="0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2	</a:t>
            </a:r>
            <a:r>
              <a:rPr lang="en" sz="2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aseline="30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1</a:t>
            </a:r>
            <a:r>
              <a:rPr lang="en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Arizona State University </a:t>
            </a:r>
            <a:r>
              <a:rPr lang="en" baseline="30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2</a:t>
            </a:r>
            <a:r>
              <a:rPr lang="en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University of Edinburgh</a:t>
            </a:r>
            <a:endParaRPr dirty="0">
              <a:solidFill>
                <a:srgbClr val="191919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677" name="Google Shape;16677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16D94-0361-55B9-17A7-866C8A061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445" y="1372012"/>
            <a:ext cx="5975010" cy="1738800"/>
          </a:xfrm>
        </p:spPr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Using the Thermal </a:t>
            </a:r>
            <a:r>
              <a:rPr lang="en-US" b="1" dirty="0" err="1">
                <a:latin typeface="Avenir Next" panose="020B0503020202020204" pitchFamily="34" charset="0"/>
              </a:rPr>
              <a:t>Sunyaev</a:t>
            </a:r>
            <a:r>
              <a:rPr lang="en-US" b="1" dirty="0">
                <a:latin typeface="Avenir Next" panose="020B0503020202020204" pitchFamily="34" charset="0"/>
              </a:rPr>
              <a:t> </a:t>
            </a:r>
            <a:r>
              <a:rPr lang="en-US" b="1" dirty="0" err="1">
                <a:latin typeface="Avenir Next" panose="020B0503020202020204" pitchFamily="34" charset="0"/>
              </a:rPr>
              <a:t>Zel’dovich</a:t>
            </a:r>
            <a:r>
              <a:rPr lang="en-US" b="1" dirty="0">
                <a:latin typeface="Avenir Next" panose="020B0503020202020204" pitchFamily="34" charset="0"/>
              </a:rPr>
              <a:t> Effect to Distinguish AGN Feedback Models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8" name="Google Shape;16868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10</a:t>
            </a:fld>
            <a:endParaRPr>
              <a:latin typeface="Avenir Next" panose="020B0503020202020204" pitchFamily="34" charset="0"/>
            </a:endParaRPr>
          </a:p>
        </p:txBody>
      </p:sp>
      <p:pic>
        <p:nvPicPr>
          <p:cNvPr id="16869" name="Google Shape;168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62" y="228025"/>
            <a:ext cx="4306125" cy="36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70" name="Google Shape;168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28025"/>
            <a:ext cx="4333968" cy="36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71" name="Google Shape;16871;p37"/>
          <p:cNvSpPr txBox="1"/>
          <p:nvPr/>
        </p:nvSpPr>
        <p:spPr>
          <a:xfrm>
            <a:off x="154225" y="3927225"/>
            <a:ext cx="4306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658975"/>
                </a:solidFill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2.1’</a:t>
            </a:r>
            <a:endParaRPr sz="1600" b="1" dirty="0">
              <a:solidFill>
                <a:srgbClr val="658975"/>
              </a:solidFill>
              <a:latin typeface="Avenir Next" panose="020B0503020202020204" pitchFamily="34" charset="0"/>
              <a:ea typeface="Archivo Black"/>
              <a:cs typeface="Archivo Black"/>
              <a:sym typeface="Archiv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658975"/>
                </a:solidFill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Atacama Cosmology Telescope</a:t>
            </a:r>
            <a:endParaRPr sz="1600" b="1" dirty="0">
              <a:solidFill>
                <a:srgbClr val="658975"/>
              </a:solidFill>
              <a:latin typeface="Avenir Next" panose="020B0503020202020204" pitchFamily="34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872" name="Google Shape;16872;p37"/>
          <p:cNvSpPr txBox="1"/>
          <p:nvPr/>
        </p:nvSpPr>
        <p:spPr>
          <a:xfrm>
            <a:off x="4572030" y="3927225"/>
            <a:ext cx="4334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658975"/>
                </a:solidFill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9.5”</a:t>
            </a:r>
            <a:endParaRPr sz="1600" b="1" dirty="0">
              <a:solidFill>
                <a:srgbClr val="658975"/>
              </a:solidFill>
              <a:latin typeface="Avenir Next" panose="020B0503020202020204" pitchFamily="34" charset="0"/>
              <a:ea typeface="Archivo Black"/>
              <a:cs typeface="Archivo Black"/>
              <a:sym typeface="Archivo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err="1">
                <a:solidFill>
                  <a:srgbClr val="658975"/>
                </a:solidFill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TolTEC</a:t>
            </a:r>
            <a:r>
              <a:rPr lang="en" sz="1600" b="1" dirty="0">
                <a:solidFill>
                  <a:srgbClr val="658975"/>
                </a:solidFill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-Large Millimeter Telescope</a:t>
            </a:r>
            <a:endParaRPr sz="1600" b="1" dirty="0">
              <a:solidFill>
                <a:srgbClr val="658975"/>
              </a:solidFill>
              <a:latin typeface="Avenir Next" panose="020B0503020202020204" pitchFamily="34" charset="0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7" name="Google Shape;16887;p39"/>
          <p:cNvSpPr txBox="1">
            <a:spLocks noGrp="1"/>
          </p:cNvSpPr>
          <p:nvPr>
            <p:ph type="title"/>
          </p:nvPr>
        </p:nvSpPr>
        <p:spPr>
          <a:xfrm>
            <a:off x="1021875" y="1266650"/>
            <a:ext cx="7100400" cy="2610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Results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888" name="Google Shape;16888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3" name="Google Shape;16893;p40"/>
          <p:cNvSpPr txBox="1">
            <a:spLocks noGrp="1"/>
          </p:cNvSpPr>
          <p:nvPr>
            <p:ph type="title"/>
          </p:nvPr>
        </p:nvSpPr>
        <p:spPr>
          <a:xfrm>
            <a:off x="313700" y="368725"/>
            <a:ext cx="85167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Observational Comparison z = 1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894" name="Google Shape;16894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12</a:t>
            </a:fld>
            <a:endParaRPr>
              <a:latin typeface="Avenir Next" panose="020B0503020202020204" pitchFamily="34" charset="0"/>
            </a:endParaRPr>
          </a:p>
        </p:txBody>
      </p:sp>
      <p:pic>
        <p:nvPicPr>
          <p:cNvPr id="16895" name="Google Shape;168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700" y="944725"/>
            <a:ext cx="4447026" cy="408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96" name="Google Shape;1689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375" y="2044100"/>
            <a:ext cx="2826350" cy="148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97" name="Google Shape;16897;p40"/>
          <p:cNvSpPr/>
          <p:nvPr/>
        </p:nvSpPr>
        <p:spPr>
          <a:xfrm>
            <a:off x="2367750" y="2081825"/>
            <a:ext cx="548700" cy="1426500"/>
          </a:xfrm>
          <a:prstGeom prst="rect">
            <a:avLst/>
          </a:prstGeom>
          <a:noFill/>
          <a:ln w="28575" cap="flat" cmpd="sng">
            <a:solidFill>
              <a:srgbClr val="FFB2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 Next" panose="020B0503020202020204" pitchFamily="34" charset="0"/>
            </a:endParaRPr>
          </a:p>
        </p:txBody>
      </p:sp>
      <p:sp>
        <p:nvSpPr>
          <p:cNvPr id="16898" name="Google Shape;16898;p40"/>
          <p:cNvSpPr/>
          <p:nvPr/>
        </p:nvSpPr>
        <p:spPr>
          <a:xfrm>
            <a:off x="1605550" y="2081825"/>
            <a:ext cx="750600" cy="1426500"/>
          </a:xfrm>
          <a:prstGeom prst="rect">
            <a:avLst/>
          </a:prstGeom>
          <a:noFill/>
          <a:ln w="28575" cap="flat" cmpd="sng">
            <a:solidFill>
              <a:srgbClr val="FFE3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 Next" panose="020B0503020202020204" pitchFamily="34" charset="0"/>
            </a:endParaRPr>
          </a:p>
        </p:txBody>
      </p:sp>
      <p:sp>
        <p:nvSpPr>
          <p:cNvPr id="16899" name="Google Shape;16899;p40"/>
          <p:cNvSpPr/>
          <p:nvPr/>
        </p:nvSpPr>
        <p:spPr>
          <a:xfrm>
            <a:off x="2928050" y="2081825"/>
            <a:ext cx="750600" cy="1426500"/>
          </a:xfrm>
          <a:prstGeom prst="rect">
            <a:avLst/>
          </a:prstGeom>
          <a:noFill/>
          <a:ln w="28575" cap="flat" cmpd="sng">
            <a:solidFill>
              <a:srgbClr val="B3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 Next" panose="020B0503020202020204" pitchFamily="34" charset="0"/>
            </a:endParaRPr>
          </a:p>
        </p:txBody>
      </p:sp>
      <p:sp>
        <p:nvSpPr>
          <p:cNvPr id="16900" name="Google Shape;16900;p40"/>
          <p:cNvSpPr txBox="1"/>
          <p:nvPr/>
        </p:nvSpPr>
        <p:spPr>
          <a:xfrm>
            <a:off x="0" y="4762000"/>
            <a:ext cx="192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Meinke et al. 2023</a:t>
            </a:r>
            <a:endParaRPr sz="12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3" name="Google Shape;16893;p40"/>
          <p:cNvSpPr txBox="1">
            <a:spLocks noGrp="1"/>
          </p:cNvSpPr>
          <p:nvPr>
            <p:ph type="title"/>
          </p:nvPr>
        </p:nvSpPr>
        <p:spPr>
          <a:xfrm>
            <a:off x="313700" y="368725"/>
            <a:ext cx="85167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Observational Comparison z = 0.5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894" name="Google Shape;16894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13</a:t>
            </a:fld>
            <a:endParaRPr>
              <a:latin typeface="Avenir Next" panose="020B0503020202020204" pitchFamily="34" charset="0"/>
            </a:endParaRPr>
          </a:p>
        </p:txBody>
      </p:sp>
      <p:sp>
        <p:nvSpPr>
          <p:cNvPr id="16900" name="Google Shape;16900;p40"/>
          <p:cNvSpPr txBox="1"/>
          <p:nvPr/>
        </p:nvSpPr>
        <p:spPr>
          <a:xfrm>
            <a:off x="0" y="4762000"/>
            <a:ext cx="192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Schaan</a:t>
            </a:r>
            <a:r>
              <a:rPr lang="en" sz="12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et al. 2021</a:t>
            </a:r>
            <a:endParaRPr sz="12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806617C-4BED-CD76-D9BB-B5E12CD9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46" y="1109006"/>
            <a:ext cx="3897708" cy="36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1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5" name="Google Shape;16905;p41"/>
          <p:cNvSpPr/>
          <p:nvPr/>
        </p:nvSpPr>
        <p:spPr>
          <a:xfrm>
            <a:off x="0" y="944725"/>
            <a:ext cx="9144000" cy="424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 Next" panose="020B0503020202020204" pitchFamily="34" charset="0"/>
            </a:endParaRPr>
          </a:p>
        </p:txBody>
      </p:sp>
      <p:sp>
        <p:nvSpPr>
          <p:cNvPr id="16906" name="Google Shape;16906;p41"/>
          <p:cNvSpPr txBox="1">
            <a:spLocks noGrp="1"/>
          </p:cNvSpPr>
          <p:nvPr>
            <p:ph type="title"/>
          </p:nvPr>
        </p:nvSpPr>
        <p:spPr>
          <a:xfrm>
            <a:off x="720100" y="368725"/>
            <a:ext cx="77040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ACT Beam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907" name="Google Shape;16907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14</a:t>
            </a:fld>
            <a:endParaRPr>
              <a:latin typeface="Avenir Next" panose="020B0503020202020204" pitchFamily="34" charset="0"/>
            </a:endParaRPr>
          </a:p>
        </p:txBody>
      </p:sp>
      <p:pic>
        <p:nvPicPr>
          <p:cNvPr id="16908" name="Google Shape;169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613" y="944725"/>
            <a:ext cx="6298774" cy="4295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09" name="Google Shape;16909;p41"/>
          <p:cNvCxnSpPr/>
          <p:nvPr/>
        </p:nvCxnSpPr>
        <p:spPr>
          <a:xfrm rot="10800000" flipH="1">
            <a:off x="5285779" y="902692"/>
            <a:ext cx="649800" cy="385500"/>
          </a:xfrm>
          <a:prstGeom prst="straightConnector1">
            <a:avLst/>
          </a:prstGeom>
          <a:noFill/>
          <a:ln w="38100" cap="flat" cmpd="sng">
            <a:solidFill>
              <a:srgbClr val="658975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4" name="Google Shape;16914;p42"/>
          <p:cNvSpPr/>
          <p:nvPr/>
        </p:nvSpPr>
        <p:spPr>
          <a:xfrm>
            <a:off x="0" y="944725"/>
            <a:ext cx="9144000" cy="424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 Next" panose="020B0503020202020204" pitchFamily="34" charset="0"/>
            </a:endParaRPr>
          </a:p>
        </p:txBody>
      </p:sp>
      <p:sp>
        <p:nvSpPr>
          <p:cNvPr id="16915" name="Google Shape;16915;p42"/>
          <p:cNvSpPr txBox="1">
            <a:spLocks noGrp="1"/>
          </p:cNvSpPr>
          <p:nvPr>
            <p:ph type="title"/>
          </p:nvPr>
        </p:nvSpPr>
        <p:spPr>
          <a:xfrm>
            <a:off x="720100" y="368725"/>
            <a:ext cx="77040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Avenir Next" panose="020B0503020202020204" pitchFamily="34" charset="0"/>
              </a:rPr>
              <a:t>TolTEC</a:t>
            </a:r>
            <a:r>
              <a:rPr lang="en" b="1" dirty="0">
                <a:latin typeface="Avenir Next" panose="020B0503020202020204" pitchFamily="34" charset="0"/>
              </a:rPr>
              <a:t> Beam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916" name="Google Shape;16916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15</a:t>
            </a:fld>
            <a:endParaRPr>
              <a:latin typeface="Avenir Next" panose="020B0503020202020204" pitchFamily="34" charset="0"/>
            </a:endParaRPr>
          </a:p>
        </p:txBody>
      </p:sp>
      <p:pic>
        <p:nvPicPr>
          <p:cNvPr id="16917" name="Google Shape;169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163" y="967862"/>
            <a:ext cx="6223462" cy="4198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18" name="Google Shape;16918;p42"/>
          <p:cNvCxnSpPr/>
          <p:nvPr/>
        </p:nvCxnSpPr>
        <p:spPr>
          <a:xfrm rot="10800000" flipH="1">
            <a:off x="4957300" y="3118925"/>
            <a:ext cx="837000" cy="11100"/>
          </a:xfrm>
          <a:prstGeom prst="straightConnector1">
            <a:avLst/>
          </a:prstGeom>
          <a:noFill/>
          <a:ln w="38100" cap="flat" cmpd="sng">
            <a:solidFill>
              <a:srgbClr val="65897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919" name="Google Shape;16919;p42"/>
          <p:cNvCxnSpPr/>
          <p:nvPr/>
        </p:nvCxnSpPr>
        <p:spPr>
          <a:xfrm flipH="1">
            <a:off x="4593950" y="1463450"/>
            <a:ext cx="295500" cy="345000"/>
          </a:xfrm>
          <a:prstGeom prst="straightConnector1">
            <a:avLst/>
          </a:prstGeom>
          <a:noFill/>
          <a:ln w="38100" cap="flat" cmpd="sng">
            <a:solidFill>
              <a:srgbClr val="658975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6920" name="Google Shape;16920;p42"/>
          <p:cNvCxnSpPr/>
          <p:nvPr/>
        </p:nvCxnSpPr>
        <p:spPr>
          <a:xfrm rot="10800000" flipH="1">
            <a:off x="2264050" y="3130025"/>
            <a:ext cx="837000" cy="11100"/>
          </a:xfrm>
          <a:prstGeom prst="straightConnector1">
            <a:avLst/>
          </a:prstGeom>
          <a:noFill/>
          <a:ln w="38100" cap="flat" cmpd="sng">
            <a:solidFill>
              <a:srgbClr val="658975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5" name="Google Shape;16925;p43"/>
          <p:cNvSpPr/>
          <p:nvPr/>
        </p:nvSpPr>
        <p:spPr>
          <a:xfrm>
            <a:off x="0" y="944725"/>
            <a:ext cx="9144000" cy="424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 Next" panose="020B0503020202020204" pitchFamily="34" charset="0"/>
            </a:endParaRPr>
          </a:p>
        </p:txBody>
      </p:sp>
      <p:sp>
        <p:nvSpPr>
          <p:cNvPr id="16926" name="Google Shape;16926;p43"/>
          <p:cNvSpPr txBox="1">
            <a:spLocks noGrp="1"/>
          </p:cNvSpPr>
          <p:nvPr>
            <p:ph type="title"/>
          </p:nvPr>
        </p:nvSpPr>
        <p:spPr>
          <a:xfrm>
            <a:off x="720100" y="368725"/>
            <a:ext cx="77040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Avenir Next" panose="020B0503020202020204" pitchFamily="34" charset="0"/>
              </a:rPr>
              <a:t>TolTEC</a:t>
            </a:r>
            <a:r>
              <a:rPr lang="en" b="1" dirty="0">
                <a:latin typeface="Avenir Next" panose="020B0503020202020204" pitchFamily="34" charset="0"/>
              </a:rPr>
              <a:t> Beam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927" name="Google Shape;16927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16</a:t>
            </a:fld>
            <a:endParaRPr>
              <a:latin typeface="Avenir Next" panose="020B0503020202020204" pitchFamily="34" charset="0"/>
            </a:endParaRPr>
          </a:p>
        </p:txBody>
      </p:sp>
      <p:pic>
        <p:nvPicPr>
          <p:cNvPr id="16928" name="Google Shape;169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887" y="944725"/>
            <a:ext cx="6226432" cy="424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E7C5-DD99-6E3D-01A5-F6BF8361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844500"/>
          </a:xfrm>
        </p:spPr>
        <p:txBody>
          <a:bodyPr/>
          <a:lstStyle/>
          <a:p>
            <a:r>
              <a:rPr lang="en-US" dirty="0"/>
              <a:t>Moments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75F639-CC48-0B22-3F2F-D0C51B3855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0B70507-ED28-5B02-CED9-5E2074570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6" y="1093853"/>
            <a:ext cx="3940669" cy="37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E2F9055-EF06-7DBA-FB45-2D7BE9EAA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15" y="1093853"/>
            <a:ext cx="3940669" cy="37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8A886AC6-A397-FE35-1FA7-E764A972A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150" y="715296"/>
            <a:ext cx="3131700" cy="75711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Google Shape;16871;p37">
            <a:extLst>
              <a:ext uri="{FF2B5EF4-FFF2-40B4-BE49-F238E27FC236}">
                <a16:creationId xmlns:a16="http://schemas.microsoft.com/office/drawing/2014/main" id="{1DADD1E1-C333-E536-0801-4DA643034EA0}"/>
              </a:ext>
            </a:extLst>
          </p:cNvPr>
          <p:cNvSpPr txBox="1"/>
          <p:nvPr/>
        </p:nvSpPr>
        <p:spPr>
          <a:xfrm>
            <a:off x="1426471" y="753748"/>
            <a:ext cx="154141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658975"/>
                </a:solidFill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z=1</a:t>
            </a:r>
            <a:endParaRPr sz="1600" b="1" dirty="0">
              <a:solidFill>
                <a:srgbClr val="658975"/>
              </a:solidFill>
              <a:latin typeface="Avenir Next" panose="020B0503020202020204" pitchFamily="34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" name="Google Shape;16871;p37">
            <a:extLst>
              <a:ext uri="{FF2B5EF4-FFF2-40B4-BE49-F238E27FC236}">
                <a16:creationId xmlns:a16="http://schemas.microsoft.com/office/drawing/2014/main" id="{F05D6A92-F1B8-95E4-7863-1A980E0650C0}"/>
              </a:ext>
            </a:extLst>
          </p:cNvPr>
          <p:cNvSpPr txBox="1"/>
          <p:nvPr/>
        </p:nvSpPr>
        <p:spPr>
          <a:xfrm>
            <a:off x="6048133" y="727597"/>
            <a:ext cx="154141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658975"/>
                </a:solidFill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z=0.5</a:t>
            </a:r>
            <a:endParaRPr sz="1600" b="1" dirty="0">
              <a:solidFill>
                <a:srgbClr val="658975"/>
              </a:solidFill>
              <a:latin typeface="Avenir Next" panose="020B0503020202020204" pitchFamily="34" charset="0"/>
              <a:ea typeface="Archivo Black"/>
              <a:cs typeface="Archivo Black"/>
              <a:sym typeface="Archivo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94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3" name="Google Shape;16933;p44"/>
          <p:cNvSpPr txBox="1">
            <a:spLocks noGrp="1"/>
          </p:cNvSpPr>
          <p:nvPr>
            <p:ph type="title"/>
          </p:nvPr>
        </p:nvSpPr>
        <p:spPr>
          <a:xfrm>
            <a:off x="313700" y="132000"/>
            <a:ext cx="85167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Thermal Energy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934" name="Google Shape;16934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6935" name="Google Shape;169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42" y="1141175"/>
            <a:ext cx="3858982" cy="3883250"/>
          </a:xfrm>
          <a:prstGeom prst="rect">
            <a:avLst/>
          </a:prstGeom>
          <a:noFill/>
          <a:ln w="19050" cap="flat" cmpd="sng">
            <a:solidFill>
              <a:srgbClr val="65897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36" name="Google Shape;169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026" y="1141175"/>
            <a:ext cx="3907749" cy="3883249"/>
          </a:xfrm>
          <a:prstGeom prst="rect">
            <a:avLst/>
          </a:prstGeom>
          <a:noFill/>
          <a:ln w="19050" cap="flat" cmpd="sng">
            <a:solidFill>
              <a:srgbClr val="65897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937" name="Google Shape;1693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6117" y="708000"/>
            <a:ext cx="3151857" cy="576000"/>
          </a:xfrm>
          <a:prstGeom prst="rect">
            <a:avLst/>
          </a:prstGeom>
          <a:noFill/>
          <a:ln w="19050" cap="flat" cmpd="sng">
            <a:solidFill>
              <a:srgbClr val="65897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2" name="Google Shape;16942;p45"/>
          <p:cNvSpPr txBox="1">
            <a:spLocks noGrp="1"/>
          </p:cNvSpPr>
          <p:nvPr>
            <p:ph type="title"/>
          </p:nvPr>
        </p:nvSpPr>
        <p:spPr>
          <a:xfrm>
            <a:off x="313700" y="368725"/>
            <a:ext cx="85167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Avenir Next" panose="020B0503020202020204" pitchFamily="34" charset="0"/>
              </a:rPr>
              <a:t>Conclusions</a:t>
            </a:r>
            <a:endParaRPr sz="3200" b="1" dirty="0">
              <a:latin typeface="Avenir Next" panose="020B0503020202020204" pitchFamily="34" charset="0"/>
            </a:endParaRPr>
          </a:p>
        </p:txBody>
      </p:sp>
      <p:sp>
        <p:nvSpPr>
          <p:cNvPr id="16943" name="Google Shape;16943;p45"/>
          <p:cNvSpPr txBox="1">
            <a:spLocks noGrp="1"/>
          </p:cNvSpPr>
          <p:nvPr>
            <p:ph type="body" idx="1"/>
          </p:nvPr>
        </p:nvSpPr>
        <p:spPr>
          <a:xfrm>
            <a:off x="1075850" y="1215850"/>
            <a:ext cx="6992400" cy="768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SIMBA’s treatment of AGN aligns well with ACT observations at z~1, not as well at z~0.5</a:t>
            </a:r>
            <a:endParaRPr sz="20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944" name="Google Shape;16944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latin typeface="Avenir Next" panose="020B0503020202020204" pitchFamily="34" charset="0"/>
              </a:rPr>
              <a:t>19</a:t>
            </a:fld>
            <a:endParaRPr sz="1200">
              <a:latin typeface="Avenir Next" panose="020B0503020202020204" pitchFamily="34" charset="0"/>
            </a:endParaRPr>
          </a:p>
        </p:txBody>
      </p:sp>
      <p:sp>
        <p:nvSpPr>
          <p:cNvPr id="16945" name="Google Shape;16945;p45"/>
          <p:cNvSpPr txBox="1">
            <a:spLocks noGrp="1"/>
          </p:cNvSpPr>
          <p:nvPr>
            <p:ph type="body" idx="1"/>
          </p:nvPr>
        </p:nvSpPr>
        <p:spPr>
          <a:xfrm>
            <a:off x="1075800" y="3141050"/>
            <a:ext cx="6992400" cy="768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At high redshifts, there is not a very large difference between runs with/without AGN, regardless of resolution</a:t>
            </a:r>
            <a:endParaRPr sz="20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946" name="Google Shape;16946;p45"/>
          <p:cNvSpPr txBox="1">
            <a:spLocks noGrp="1"/>
          </p:cNvSpPr>
          <p:nvPr>
            <p:ph type="body" idx="1"/>
          </p:nvPr>
        </p:nvSpPr>
        <p:spPr>
          <a:xfrm>
            <a:off x="1075850" y="4097900"/>
            <a:ext cx="6992400" cy="768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Moments could be a useful way to trace asymmetries and compare to observation w/out knowing orientation</a:t>
            </a:r>
            <a:endParaRPr sz="20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947" name="Google Shape;16947;p45"/>
          <p:cNvSpPr txBox="1">
            <a:spLocks noGrp="1"/>
          </p:cNvSpPr>
          <p:nvPr>
            <p:ph type="body" idx="1"/>
          </p:nvPr>
        </p:nvSpPr>
        <p:spPr>
          <a:xfrm>
            <a:off x="1075800" y="2184188"/>
            <a:ext cx="6992400" cy="768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Radial profiles are more useful than thermal energy calculations for distinguishing between feedback models </a:t>
            </a:r>
            <a:endParaRPr sz="20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" name="Google Shape;16691;p27"/>
          <p:cNvSpPr txBox="1">
            <a:spLocks noGrp="1"/>
          </p:cNvSpPr>
          <p:nvPr>
            <p:ph type="title"/>
          </p:nvPr>
        </p:nvSpPr>
        <p:spPr>
          <a:xfrm>
            <a:off x="313700" y="368725"/>
            <a:ext cx="85167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Cosmic Downsizing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692" name="Google Shape;16692;p27"/>
          <p:cNvSpPr txBox="1">
            <a:spLocks noGrp="1"/>
          </p:cNvSpPr>
          <p:nvPr>
            <p:ph type="body" idx="4294967295"/>
          </p:nvPr>
        </p:nvSpPr>
        <p:spPr>
          <a:xfrm>
            <a:off x="311700" y="1729950"/>
            <a:ext cx="3258000" cy="237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verage"/>
              <a:buChar char="●"/>
            </a:pPr>
            <a:r>
              <a:rPr lang="en" sz="1900" dirty="0">
                <a:solidFill>
                  <a:schemeClr val="dk1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Lambda CDM predicts</a:t>
            </a:r>
            <a:r>
              <a:rPr lang="en" sz="19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</a:t>
            </a:r>
            <a:r>
              <a:rPr lang="en" sz="1900" dirty="0">
                <a:solidFill>
                  <a:schemeClr val="dk1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the characteristic mass of star-forming galaxies should increase over cosmic time</a:t>
            </a:r>
            <a:endParaRPr sz="1900" dirty="0">
              <a:solidFill>
                <a:schemeClr val="dk1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457200" lvl="0" indent="-34925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Font typeface="Average"/>
              <a:buChar char="●"/>
            </a:pPr>
            <a:r>
              <a:rPr lang="en" sz="1900" dirty="0">
                <a:solidFill>
                  <a:schemeClr val="dk1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This is not observed!</a:t>
            </a:r>
            <a:endParaRPr sz="1900" dirty="0">
              <a:solidFill>
                <a:schemeClr val="dk1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693" name="Google Shape;16693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6694" name="Google Shape;166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9700" y="1267625"/>
            <a:ext cx="5522500" cy="31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99" name="Google Shape;16699;p27"/>
          <p:cNvSpPr txBox="1"/>
          <p:nvPr/>
        </p:nvSpPr>
        <p:spPr>
          <a:xfrm>
            <a:off x="7523500" y="4065275"/>
            <a:ext cx="1583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rage"/>
                <a:ea typeface="Average"/>
                <a:cs typeface="Average"/>
                <a:sym typeface="Average"/>
              </a:rPr>
              <a:t>Drory &amp; Alvarez 2008</a:t>
            </a:r>
            <a:endParaRPr sz="11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4" name="Google Shape;16974;p47"/>
          <p:cNvSpPr txBox="1">
            <a:spLocks noGrp="1"/>
          </p:cNvSpPr>
          <p:nvPr>
            <p:ph type="title"/>
          </p:nvPr>
        </p:nvSpPr>
        <p:spPr>
          <a:xfrm>
            <a:off x="1021875" y="1266650"/>
            <a:ext cx="7100400" cy="2610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Avenir Next" panose="020B0503020202020204" pitchFamily="34" charset="0"/>
              </a:rPr>
              <a:t>Questions?</a:t>
            </a:r>
            <a:endParaRPr sz="8800">
              <a:latin typeface="Avenir Next" panose="020B0503020202020204" pitchFamily="34" charset="0"/>
            </a:endParaRPr>
          </a:p>
        </p:txBody>
      </p:sp>
      <p:sp>
        <p:nvSpPr>
          <p:cNvPr id="16975" name="Google Shape;16975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20</a:t>
            </a:fld>
            <a:endParaRPr>
              <a:latin typeface="Avenir Next" panose="020B0503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2" name="Google Shape;16952;p46"/>
          <p:cNvSpPr txBox="1">
            <a:spLocks noGrp="1"/>
          </p:cNvSpPr>
          <p:nvPr>
            <p:ph type="title"/>
          </p:nvPr>
        </p:nvSpPr>
        <p:spPr>
          <a:xfrm>
            <a:off x="50025" y="791975"/>
            <a:ext cx="4709100" cy="8445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Avenir Next" panose="020B0503020202020204" pitchFamily="34" charset="0"/>
              </a:rPr>
              <a:t>Next Steps and</a:t>
            </a:r>
            <a:endParaRPr sz="3400">
              <a:latin typeface="Avenir Next" panose="020B0503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Avenir Next" panose="020B0503020202020204" pitchFamily="34" charset="0"/>
              </a:rPr>
              <a:t>Future Work</a:t>
            </a:r>
            <a:endParaRPr sz="3400">
              <a:latin typeface="Avenir Next" panose="020B0503020202020204" pitchFamily="34" charset="0"/>
            </a:endParaRPr>
          </a:p>
        </p:txBody>
      </p:sp>
      <p:sp>
        <p:nvSpPr>
          <p:cNvPr id="16953" name="Google Shape;16953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21</a:t>
            </a:fld>
            <a:endParaRPr>
              <a:latin typeface="Avenir Next" panose="020B0503020202020204" pitchFamily="34" charset="0"/>
            </a:endParaRPr>
          </a:p>
        </p:txBody>
      </p:sp>
      <p:sp>
        <p:nvSpPr>
          <p:cNvPr id="16954" name="Google Shape;16954;p46"/>
          <p:cNvSpPr txBox="1"/>
          <p:nvPr/>
        </p:nvSpPr>
        <p:spPr>
          <a:xfrm>
            <a:off x="320625" y="3259259"/>
            <a:ext cx="1497900" cy="683866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Submit paper with these results</a:t>
            </a:r>
            <a:endParaRPr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cxnSp>
        <p:nvCxnSpPr>
          <p:cNvPr id="16955" name="Google Shape;16955;p46"/>
          <p:cNvCxnSpPr/>
          <p:nvPr/>
        </p:nvCxnSpPr>
        <p:spPr>
          <a:xfrm>
            <a:off x="-9700" y="4749850"/>
            <a:ext cx="91635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56" name="Google Shape;16956;p46"/>
          <p:cNvSpPr txBox="1"/>
          <p:nvPr/>
        </p:nvSpPr>
        <p:spPr>
          <a:xfrm>
            <a:off x="2044263" y="2571750"/>
            <a:ext cx="1497900" cy="8928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Generate tSZ data from TolTEC</a:t>
            </a:r>
            <a:endParaRPr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957" name="Google Shape;16957;p46"/>
          <p:cNvSpPr txBox="1"/>
          <p:nvPr/>
        </p:nvSpPr>
        <p:spPr>
          <a:xfrm>
            <a:off x="5573300" y="1195225"/>
            <a:ext cx="1497900" cy="8445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Modify feedback behavior in SIMBA</a:t>
            </a:r>
            <a:endParaRPr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958" name="Google Shape;16958;p46"/>
          <p:cNvSpPr txBox="1"/>
          <p:nvPr/>
        </p:nvSpPr>
        <p:spPr>
          <a:xfrm>
            <a:off x="3820838" y="2254225"/>
            <a:ext cx="1497900" cy="6783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Explore dust signals in SIMBA</a:t>
            </a:r>
            <a:endParaRPr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959" name="Google Shape;16959;p46"/>
          <p:cNvSpPr txBox="1"/>
          <p:nvPr/>
        </p:nvSpPr>
        <p:spPr>
          <a:xfrm>
            <a:off x="7333975" y="697175"/>
            <a:ext cx="1497900" cy="10341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Probe AGN Feedback by stacking X-ray emission</a:t>
            </a:r>
            <a:endParaRPr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cxnSp>
        <p:nvCxnSpPr>
          <p:cNvPr id="16960" name="Google Shape;16960;p46"/>
          <p:cNvCxnSpPr/>
          <p:nvPr/>
        </p:nvCxnSpPr>
        <p:spPr>
          <a:xfrm rot="10800000" flipH="1">
            <a:off x="313725" y="3332625"/>
            <a:ext cx="17700" cy="1420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61" name="Google Shape;16961;p46"/>
          <p:cNvCxnSpPr/>
          <p:nvPr/>
        </p:nvCxnSpPr>
        <p:spPr>
          <a:xfrm rot="10800000">
            <a:off x="5573300" y="1786375"/>
            <a:ext cx="0" cy="2951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62" name="Google Shape;16962;p46"/>
          <p:cNvCxnSpPr/>
          <p:nvPr/>
        </p:nvCxnSpPr>
        <p:spPr>
          <a:xfrm rot="10800000">
            <a:off x="7333975" y="1740075"/>
            <a:ext cx="7200" cy="302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63" name="Google Shape;16963;p46"/>
          <p:cNvCxnSpPr/>
          <p:nvPr/>
        </p:nvCxnSpPr>
        <p:spPr>
          <a:xfrm rot="10800000">
            <a:off x="2040063" y="3471475"/>
            <a:ext cx="9900" cy="1266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64" name="Google Shape;16964;p46"/>
          <p:cNvCxnSpPr/>
          <p:nvPr/>
        </p:nvCxnSpPr>
        <p:spPr>
          <a:xfrm rot="10800000">
            <a:off x="3828938" y="2942725"/>
            <a:ext cx="7500" cy="181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65" name="Google Shape;16965;p46"/>
          <p:cNvSpPr txBox="1"/>
          <p:nvPr/>
        </p:nvSpPr>
        <p:spPr>
          <a:xfrm>
            <a:off x="320625" y="3943125"/>
            <a:ext cx="1376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-May/June</a:t>
            </a:r>
            <a:endParaRPr sz="11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966" name="Google Shape;16966;p46"/>
          <p:cNvSpPr txBox="1"/>
          <p:nvPr/>
        </p:nvSpPr>
        <p:spPr>
          <a:xfrm>
            <a:off x="2040063" y="3524775"/>
            <a:ext cx="13767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-Once TolTEC data is available.</a:t>
            </a:r>
            <a:endParaRPr sz="11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-Can use methods outlined in Meinke et. al. 2021</a:t>
            </a:r>
            <a:endParaRPr sz="11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967" name="Google Shape;16967;p46"/>
          <p:cNvSpPr txBox="1"/>
          <p:nvPr/>
        </p:nvSpPr>
        <p:spPr>
          <a:xfrm>
            <a:off x="5573300" y="2061663"/>
            <a:ext cx="14979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 Explore input parameters of radiative wind mode</a:t>
            </a:r>
            <a:endParaRPr sz="11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 Generate extensive set of models w/varying physics+parameters to compare against observation</a:t>
            </a:r>
            <a:endParaRPr sz="11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-Compare against feedback behaviors in other simulations ie EAGLE+IllustrisTNG</a:t>
            </a:r>
            <a:endParaRPr sz="11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968" name="Google Shape;16968;p46"/>
          <p:cNvSpPr txBox="1"/>
          <p:nvPr/>
        </p:nvSpPr>
        <p:spPr>
          <a:xfrm>
            <a:off x="3851825" y="2932525"/>
            <a:ext cx="16203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 Observationally determining tSZ signal requires subtracting dust effects</a:t>
            </a:r>
            <a:endParaRPr sz="11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 Model dust profiles using SIMBA for further comparison and understanding of contamination</a:t>
            </a:r>
            <a:endParaRPr sz="11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969" name="Google Shape;16969;p46"/>
          <p:cNvSpPr txBox="1"/>
          <p:nvPr/>
        </p:nvSpPr>
        <p:spPr>
          <a:xfrm>
            <a:off x="7333975" y="1648371"/>
            <a:ext cx="14979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 Can probe AGN feedback with X-ray emission</a:t>
            </a:r>
            <a:endParaRPr sz="11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 At high z, luminosities are low and a stacking approach must be used.</a:t>
            </a:r>
            <a:endParaRPr sz="11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-Some initial work modelling halo stacks, but not galaxies</a:t>
            </a:r>
            <a:endParaRPr sz="11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-Once AGN parameters are tuned from </a:t>
            </a:r>
            <a:r>
              <a:rPr lang="en" sz="1100" dirty="0" err="1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tSZ</a:t>
            </a:r>
            <a:r>
              <a:rPr lang="en" sz="11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data, can use SIMBA to make X-ray predictions</a:t>
            </a:r>
            <a:endParaRPr sz="11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A233D5-8BC2-CABE-C21C-1D25DD000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67B02-4193-4510-FD90-ABD01958E0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089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30CED-077E-32FE-5FD0-ABD2B1902D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5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0FAA3A1-7416-C917-DA62-0A76C44A2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08" y="554822"/>
            <a:ext cx="4225430" cy="40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880A91B-89A3-B6EF-2ABA-4C03726D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022" y="554821"/>
            <a:ext cx="4225430" cy="40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9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30CED-077E-32FE-5FD0-ABD2B1902D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42B0B1C-4D42-F0BF-F474-7DAE1916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4" y="495185"/>
            <a:ext cx="4350211" cy="41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1CE039A-BCA9-E2E2-EAA7-A31873DF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73" y="495185"/>
            <a:ext cx="4350211" cy="41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3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2F806-DE2E-DE16-602D-3E4861083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D89014-D44C-4D4A-BC76-CB989C2B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0" y="674737"/>
            <a:ext cx="3992008" cy="37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47B0CF7-AD67-5DF3-B37C-69AC362F1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2" y="674738"/>
            <a:ext cx="3770312" cy="37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99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812A-8237-265C-EDF8-B475B00B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-74569"/>
            <a:ext cx="7183225" cy="844500"/>
          </a:xfrm>
        </p:spPr>
        <p:txBody>
          <a:bodyPr/>
          <a:lstStyle/>
          <a:p>
            <a:r>
              <a:rPr lang="en-US" dirty="0" err="1"/>
              <a:t>Schaan</a:t>
            </a:r>
            <a:r>
              <a:rPr lang="en-US" dirty="0"/>
              <a:t> Sample Distribution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C7FFB1-D0BD-A44C-891E-3093EA38D9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A36683D-845A-8932-04E8-AA54C820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22" y="496818"/>
            <a:ext cx="2967372" cy="2346921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DDD7C4F-23E8-9017-1695-5F54F4360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01" y="496819"/>
            <a:ext cx="2766285" cy="25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8F8D2C6-29E0-6BC3-2034-8AD57F025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7" y="2797012"/>
            <a:ext cx="2540838" cy="23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agram, histogram&#10;&#10;Description automatically generated with medium confidence">
            <a:extLst>
              <a:ext uri="{FF2B5EF4-FFF2-40B4-BE49-F238E27FC236}">
                <a16:creationId xmlns:a16="http://schemas.microsoft.com/office/drawing/2014/main" id="{5D6158FB-6120-355F-E5FB-98E20AF29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973" y="2749396"/>
            <a:ext cx="3425251" cy="23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2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3" name="Google Shape;16893;p40"/>
          <p:cNvSpPr txBox="1">
            <a:spLocks noGrp="1"/>
          </p:cNvSpPr>
          <p:nvPr>
            <p:ph type="title"/>
          </p:nvPr>
        </p:nvSpPr>
        <p:spPr>
          <a:xfrm>
            <a:off x="313700" y="368725"/>
            <a:ext cx="85167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Observational Comparison z = 0.5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894" name="Google Shape;16894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27</a:t>
            </a:fld>
            <a:endParaRPr>
              <a:latin typeface="Avenir Next" panose="020B0503020202020204" pitchFamily="34" charset="0"/>
            </a:endParaRPr>
          </a:p>
        </p:txBody>
      </p:sp>
      <p:sp>
        <p:nvSpPr>
          <p:cNvPr id="16900" name="Google Shape;16900;p40"/>
          <p:cNvSpPr txBox="1"/>
          <p:nvPr/>
        </p:nvSpPr>
        <p:spPr>
          <a:xfrm>
            <a:off x="0" y="4762000"/>
            <a:ext cx="192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Schaan</a:t>
            </a:r>
            <a:r>
              <a:rPr lang="en" sz="12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et al. 2021</a:t>
            </a:r>
            <a:endParaRPr sz="12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D9CE7F1-4246-F20A-D1F0-C6B38D97C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29" y="944725"/>
            <a:ext cx="4252283" cy="40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33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9696-F689-5B82-55E2-CED4F1AC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Meinke</a:t>
            </a:r>
            <a:r>
              <a:rPr lang="en-US" dirty="0"/>
              <a:t> Sample Distribution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D68CF-DB3F-6B42-87B4-43BE0EF9C4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AA5136A-1120-F1C4-3032-131B6D89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57" y="1421721"/>
            <a:ext cx="4475015" cy="32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3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4" name="Google Shape;16704;p28"/>
          <p:cNvSpPr/>
          <p:nvPr/>
        </p:nvSpPr>
        <p:spPr>
          <a:xfrm>
            <a:off x="0" y="1095750"/>
            <a:ext cx="9144000" cy="365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 Next" panose="020B0503020202020204" pitchFamily="34" charset="0"/>
            </a:endParaRPr>
          </a:p>
        </p:txBody>
      </p:sp>
      <p:sp>
        <p:nvSpPr>
          <p:cNvPr id="16705" name="Google Shape;16705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3</a:t>
            </a:fld>
            <a:endParaRPr>
              <a:latin typeface="Avenir Next" panose="020B0503020202020204" pitchFamily="34" charset="0"/>
            </a:endParaRPr>
          </a:p>
        </p:txBody>
      </p:sp>
      <p:sp>
        <p:nvSpPr>
          <p:cNvPr id="16706" name="Google Shape;16706;p28"/>
          <p:cNvSpPr txBox="1"/>
          <p:nvPr/>
        </p:nvSpPr>
        <p:spPr>
          <a:xfrm>
            <a:off x="-12" y="4349550"/>
            <a:ext cx="201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Drory &amp; Alvarez 2008</a:t>
            </a:r>
            <a:endParaRPr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pic>
        <p:nvPicPr>
          <p:cNvPr id="16707" name="Google Shape;167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325" y="1095750"/>
            <a:ext cx="4376149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08" name="Google Shape;16708;p28"/>
          <p:cNvSpPr txBox="1"/>
          <p:nvPr/>
        </p:nvSpPr>
        <p:spPr>
          <a:xfrm>
            <a:off x="7134131" y="4349550"/>
            <a:ext cx="200986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Ueda et al. 2014</a:t>
            </a:r>
            <a:endParaRPr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709" name="Google Shape;16709;p28"/>
          <p:cNvSpPr txBox="1">
            <a:spLocks noGrp="1"/>
          </p:cNvSpPr>
          <p:nvPr>
            <p:ph type="body" idx="4294967295"/>
          </p:nvPr>
        </p:nvSpPr>
        <p:spPr>
          <a:xfrm>
            <a:off x="1300500" y="169682"/>
            <a:ext cx="2243978" cy="77944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 b="1" dirty="0"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Star Formation</a:t>
            </a:r>
            <a:endParaRPr sz="2750" b="1" dirty="0">
              <a:solidFill>
                <a:schemeClr val="dk1"/>
              </a:solidFill>
              <a:latin typeface="Avenir Next" panose="020B0503020202020204" pitchFamily="34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710" name="Google Shape;16710;p28"/>
          <p:cNvSpPr txBox="1">
            <a:spLocks noGrp="1"/>
          </p:cNvSpPr>
          <p:nvPr>
            <p:ph type="body" idx="4294967295"/>
          </p:nvPr>
        </p:nvSpPr>
        <p:spPr>
          <a:xfrm>
            <a:off x="5407575" y="169682"/>
            <a:ext cx="2986500" cy="77944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Active Galactic Nuclei</a:t>
            </a:r>
            <a:endParaRPr sz="2400" b="1" dirty="0">
              <a:solidFill>
                <a:schemeClr val="dk1"/>
              </a:solidFill>
              <a:latin typeface="Avenir Next" panose="020B0503020202020204" pitchFamily="34" charset="0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16711" name="Google Shape;16711;p28"/>
          <p:cNvCxnSpPr/>
          <p:nvPr/>
        </p:nvCxnSpPr>
        <p:spPr>
          <a:xfrm flipH="1">
            <a:off x="4754400" y="1097000"/>
            <a:ext cx="25200" cy="36621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712" name="Google Shape;167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625" y="1513186"/>
            <a:ext cx="4344250" cy="25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8" name="Google Shape;16728;p30"/>
          <p:cNvSpPr txBox="1">
            <a:spLocks noGrp="1"/>
          </p:cNvSpPr>
          <p:nvPr>
            <p:ph type="title"/>
          </p:nvPr>
        </p:nvSpPr>
        <p:spPr>
          <a:xfrm>
            <a:off x="313700" y="368725"/>
            <a:ext cx="85167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AGN Feedback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729" name="Google Shape;16729;p30"/>
          <p:cNvSpPr txBox="1">
            <a:spLocks noGrp="1"/>
          </p:cNvSpPr>
          <p:nvPr>
            <p:ph type="body" idx="1"/>
          </p:nvPr>
        </p:nvSpPr>
        <p:spPr>
          <a:xfrm>
            <a:off x="1053525" y="2222700"/>
            <a:ext cx="2140500" cy="698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50" b="1" dirty="0">
                <a:solidFill>
                  <a:schemeClr val="dk1"/>
                </a:solidFill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AGN ca</a:t>
            </a:r>
            <a:r>
              <a:rPr lang="en" sz="2750" b="1" dirty="0">
                <a:latin typeface="Avenir Next" panose="020B0503020202020204" pitchFamily="34" charset="0"/>
                <a:ea typeface="Archivo Black"/>
                <a:cs typeface="Archivo Black"/>
                <a:sym typeface="Archivo Black"/>
              </a:rPr>
              <a:t>n</a:t>
            </a:r>
            <a:endParaRPr sz="2750" b="1" dirty="0">
              <a:solidFill>
                <a:schemeClr val="dk1"/>
              </a:solidFill>
              <a:latin typeface="Avenir Next" panose="020B0503020202020204" pitchFamily="34" charset="0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6730" name="Google Shape;16730;p30"/>
          <p:cNvSpPr txBox="1"/>
          <p:nvPr/>
        </p:nvSpPr>
        <p:spPr>
          <a:xfrm>
            <a:off x="4481650" y="2217738"/>
            <a:ext cx="3988200" cy="708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Remove star-forming material from the galaxy</a:t>
            </a:r>
            <a:endParaRPr sz="17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731" name="Google Shape;16731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4</a:t>
            </a:fld>
            <a:endParaRPr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732" name="Google Shape;16732;p30"/>
          <p:cNvSpPr txBox="1"/>
          <p:nvPr/>
        </p:nvSpPr>
        <p:spPr>
          <a:xfrm>
            <a:off x="4481650" y="1569876"/>
            <a:ext cx="3988200" cy="446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Heat up gas in and around a galaxy</a:t>
            </a:r>
            <a:endParaRPr sz="17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733" name="Google Shape;16733;p30"/>
          <p:cNvSpPr txBox="1"/>
          <p:nvPr/>
        </p:nvSpPr>
        <p:spPr>
          <a:xfrm>
            <a:off x="4481650" y="3127200"/>
            <a:ext cx="3988200" cy="70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Reproduce observed stellar mass distributions in simulations</a:t>
            </a:r>
            <a:endParaRPr sz="17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cxnSp>
        <p:nvCxnSpPr>
          <p:cNvPr id="16734" name="Google Shape;16734;p30"/>
          <p:cNvCxnSpPr/>
          <p:nvPr/>
        </p:nvCxnSpPr>
        <p:spPr>
          <a:xfrm rot="10800000" flipH="1">
            <a:off x="3426400" y="1874550"/>
            <a:ext cx="749100" cy="484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35" name="Google Shape;16735;p30"/>
          <p:cNvCxnSpPr/>
          <p:nvPr/>
        </p:nvCxnSpPr>
        <p:spPr>
          <a:xfrm rot="10800000" flipH="1">
            <a:off x="3463150" y="2568438"/>
            <a:ext cx="855300" cy="3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736" name="Google Shape;16736;p30"/>
          <p:cNvCxnSpPr/>
          <p:nvPr/>
        </p:nvCxnSpPr>
        <p:spPr>
          <a:xfrm>
            <a:off x="3463288" y="2843550"/>
            <a:ext cx="778200" cy="484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37" name="Google Shape;16737;p30"/>
          <p:cNvSpPr txBox="1"/>
          <p:nvPr/>
        </p:nvSpPr>
        <p:spPr>
          <a:xfrm>
            <a:off x="-49350" y="4768950"/>
            <a:ext cx="8606100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Fabian 2012, Heckman &amp; Best 2014, </a:t>
            </a:r>
            <a:r>
              <a:rPr lang="en" sz="1300" dirty="0" err="1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Schaye</a:t>
            </a:r>
            <a:r>
              <a:rPr lang="en" sz="13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et al. 2015, Harrison 2017, </a:t>
            </a:r>
            <a:r>
              <a:rPr lang="en" sz="1300" dirty="0" err="1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Springel</a:t>
            </a:r>
            <a:r>
              <a:rPr lang="en" sz="13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et al. 2017, </a:t>
            </a:r>
            <a:r>
              <a:rPr lang="en" sz="1300" dirty="0" err="1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Dav</a:t>
            </a:r>
            <a:r>
              <a:rPr lang="en-US" sz="1300" i="0" dirty="0" err="1">
                <a:solidFill>
                  <a:srgbClr val="000000"/>
                </a:solidFill>
                <a:effectLst/>
                <a:latin typeface="Avenir Next" panose="020B0503020202020204" pitchFamily="34" charset="0"/>
              </a:rPr>
              <a:t>é</a:t>
            </a:r>
            <a:r>
              <a:rPr lang="en" sz="13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et al. 2019</a:t>
            </a:r>
            <a:endParaRPr sz="1300" dirty="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0" name="Google Shape;16790;p32"/>
          <p:cNvSpPr/>
          <p:nvPr/>
        </p:nvSpPr>
        <p:spPr>
          <a:xfrm>
            <a:off x="311688" y="1004400"/>
            <a:ext cx="8520600" cy="3745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 Next" panose="020B0503020202020204" pitchFamily="34" charset="0"/>
            </a:endParaRPr>
          </a:p>
        </p:txBody>
      </p:sp>
      <p:sp>
        <p:nvSpPr>
          <p:cNvPr id="16791" name="Google Shape;16791;p32"/>
          <p:cNvSpPr txBox="1">
            <a:spLocks noGrp="1"/>
          </p:cNvSpPr>
          <p:nvPr>
            <p:ph type="title"/>
          </p:nvPr>
        </p:nvSpPr>
        <p:spPr>
          <a:xfrm>
            <a:off x="311700" y="369875"/>
            <a:ext cx="8520600" cy="5727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Thermal </a:t>
            </a:r>
            <a:r>
              <a:rPr lang="en" b="1" dirty="0" err="1">
                <a:latin typeface="Avenir Next" panose="020B0503020202020204" pitchFamily="34" charset="0"/>
              </a:rPr>
              <a:t>Sunyaev</a:t>
            </a:r>
            <a:r>
              <a:rPr lang="en" b="1" dirty="0">
                <a:latin typeface="Avenir Next" panose="020B0503020202020204" pitchFamily="34" charset="0"/>
              </a:rPr>
              <a:t> </a:t>
            </a:r>
            <a:r>
              <a:rPr lang="en" b="1" dirty="0" err="1">
                <a:latin typeface="Avenir Next" panose="020B0503020202020204" pitchFamily="34" charset="0"/>
              </a:rPr>
              <a:t>Zel’dovich</a:t>
            </a:r>
            <a:r>
              <a:rPr lang="en" b="1" dirty="0">
                <a:latin typeface="Avenir Next" panose="020B0503020202020204" pitchFamily="34" charset="0"/>
              </a:rPr>
              <a:t> Effect</a:t>
            </a:r>
            <a:endParaRPr b="1" dirty="0">
              <a:latin typeface="Avenir Next" panose="020B0503020202020204" pitchFamily="34" charset="0"/>
            </a:endParaRPr>
          </a:p>
        </p:txBody>
      </p:sp>
      <p:pic>
        <p:nvPicPr>
          <p:cNvPr id="16792" name="Google Shape;167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387" y="1047916"/>
            <a:ext cx="4096900" cy="3651759"/>
          </a:xfrm>
          <a:prstGeom prst="rect">
            <a:avLst/>
          </a:prstGeom>
          <a:noFill/>
          <a:ln>
            <a:noFill/>
          </a:ln>
        </p:spPr>
      </p:pic>
      <p:sp>
        <p:nvSpPr>
          <p:cNvPr id="16793" name="Google Shape;16793;p32"/>
          <p:cNvSpPr txBox="1"/>
          <p:nvPr/>
        </p:nvSpPr>
        <p:spPr>
          <a:xfrm>
            <a:off x="5734188" y="4395900"/>
            <a:ext cx="309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L. van Speybroeck adapted by J. E. Carlstrom</a:t>
            </a:r>
            <a:endParaRPr sz="1100"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794" name="Google Shape;16794;p32"/>
          <p:cNvSpPr txBox="1">
            <a:spLocks noGrp="1"/>
          </p:cNvSpPr>
          <p:nvPr>
            <p:ph type="sldNum" idx="12"/>
          </p:nvPr>
        </p:nvSpPr>
        <p:spPr>
          <a:xfrm>
            <a:off x="8528021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5</a:t>
            </a:fld>
            <a:endParaRPr>
              <a:latin typeface="Avenir Next" panose="020B0503020202020204" pitchFamily="34" charset="0"/>
            </a:endParaRPr>
          </a:p>
        </p:txBody>
      </p:sp>
      <p:grpSp>
        <p:nvGrpSpPr>
          <p:cNvPr id="16795" name="Google Shape;16795;p32"/>
          <p:cNvGrpSpPr/>
          <p:nvPr/>
        </p:nvGrpSpPr>
        <p:grpSpPr>
          <a:xfrm>
            <a:off x="937425" y="1635438"/>
            <a:ext cx="3392400" cy="1052864"/>
            <a:chOff x="1101825" y="1635438"/>
            <a:chExt cx="3392400" cy="1052864"/>
          </a:xfrm>
        </p:grpSpPr>
        <p:pic>
          <p:nvPicPr>
            <p:cNvPr id="16796" name="Google Shape;16796;p32"/>
            <p:cNvPicPr preferRelativeResize="0"/>
            <p:nvPr/>
          </p:nvPicPr>
          <p:blipFill rotWithShape="1">
            <a:blip r:embed="rId4">
              <a:alphaModFix/>
            </a:blip>
            <a:srcRect b="42889"/>
            <a:stretch/>
          </p:blipFill>
          <p:spPr>
            <a:xfrm>
              <a:off x="1310013" y="1752001"/>
              <a:ext cx="2976025" cy="936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97" name="Google Shape;16797;p32"/>
            <p:cNvSpPr/>
            <p:nvPr/>
          </p:nvSpPr>
          <p:spPr>
            <a:xfrm>
              <a:off x="1101825" y="1635438"/>
              <a:ext cx="3392400" cy="936300"/>
            </a:xfrm>
            <a:prstGeom prst="rect">
              <a:avLst/>
            </a:prstGeom>
            <a:noFill/>
            <a:ln w="38100" cap="flat" cmpd="sng">
              <a:solidFill>
                <a:srgbClr val="6589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 panose="020B0503020202020204" pitchFamily="34" charset="0"/>
              </a:endParaRPr>
            </a:p>
          </p:txBody>
        </p:sp>
      </p:grpSp>
      <p:grpSp>
        <p:nvGrpSpPr>
          <p:cNvPr id="16798" name="Google Shape;16798;p32"/>
          <p:cNvGrpSpPr/>
          <p:nvPr/>
        </p:nvGrpSpPr>
        <p:grpSpPr>
          <a:xfrm>
            <a:off x="669175" y="3267338"/>
            <a:ext cx="4066200" cy="861600"/>
            <a:chOff x="660350" y="3381163"/>
            <a:chExt cx="4066200" cy="861600"/>
          </a:xfrm>
        </p:grpSpPr>
        <p:pic>
          <p:nvPicPr>
            <p:cNvPr id="16799" name="Google Shape;16799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77573" y="3461850"/>
              <a:ext cx="3831749" cy="70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00" name="Google Shape;16800;p32"/>
            <p:cNvSpPr/>
            <p:nvPr/>
          </p:nvSpPr>
          <p:spPr>
            <a:xfrm>
              <a:off x="660350" y="3381163"/>
              <a:ext cx="4066200" cy="861600"/>
            </a:xfrm>
            <a:prstGeom prst="rect">
              <a:avLst/>
            </a:prstGeom>
            <a:noFill/>
            <a:ln w="38100" cap="flat" cmpd="sng">
              <a:solidFill>
                <a:srgbClr val="6589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venir Next" panose="020B0503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5" name="Google Shape;16805;p33"/>
          <p:cNvSpPr txBox="1">
            <a:spLocks noGrp="1"/>
          </p:cNvSpPr>
          <p:nvPr>
            <p:ph type="title"/>
          </p:nvPr>
        </p:nvSpPr>
        <p:spPr>
          <a:xfrm>
            <a:off x="313700" y="368725"/>
            <a:ext cx="85167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This Work: 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806" name="Google Shape;16806;p33"/>
          <p:cNvSpPr txBox="1">
            <a:spLocks noGrp="1"/>
          </p:cNvSpPr>
          <p:nvPr>
            <p:ph type="body" idx="1"/>
          </p:nvPr>
        </p:nvSpPr>
        <p:spPr>
          <a:xfrm>
            <a:off x="1075800" y="3477025"/>
            <a:ext cx="6992400" cy="713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Make predictions for tSZ observations at </a:t>
            </a:r>
            <a:r>
              <a:rPr lang="en" sz="2000" b="1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higher resolutions</a:t>
            </a:r>
            <a:r>
              <a:rPr lang="en" sz="200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and varying redshifts</a:t>
            </a:r>
            <a:endParaRPr sz="2000">
              <a:solidFill>
                <a:schemeClr val="dk1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807" name="Google Shape;16807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6</a:t>
            </a:fld>
            <a:endParaRPr>
              <a:latin typeface="Avenir Next" panose="020B0503020202020204" pitchFamily="34" charset="0"/>
            </a:endParaRPr>
          </a:p>
        </p:txBody>
      </p:sp>
      <p:sp>
        <p:nvSpPr>
          <p:cNvPr id="16808" name="Google Shape;16808;p33"/>
          <p:cNvSpPr txBox="1">
            <a:spLocks noGrp="1"/>
          </p:cNvSpPr>
          <p:nvPr>
            <p:ph type="body" idx="1"/>
          </p:nvPr>
        </p:nvSpPr>
        <p:spPr>
          <a:xfrm>
            <a:off x="1075850" y="1330225"/>
            <a:ext cx="6992400" cy="713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Use SIMBA to understand how </a:t>
            </a:r>
            <a:r>
              <a:rPr lang="en" sz="2000" b="1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AGN feedback</a:t>
            </a:r>
            <a:r>
              <a:rPr lang="en" sz="2000" b="1" dirty="0">
                <a:solidFill>
                  <a:schemeClr val="dk1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impacts the </a:t>
            </a:r>
            <a:r>
              <a:rPr lang="en" sz="2000" b="1" dirty="0" err="1">
                <a:solidFill>
                  <a:schemeClr val="dk1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tSZ</a:t>
            </a:r>
            <a:r>
              <a:rPr lang="en" sz="2000" b="1" dirty="0">
                <a:solidFill>
                  <a:schemeClr val="dk1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signal</a:t>
            </a:r>
            <a:endParaRPr sz="2000" b="1" dirty="0">
              <a:solidFill>
                <a:schemeClr val="dk1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809" name="Google Shape;16809;p33"/>
          <p:cNvSpPr txBox="1">
            <a:spLocks noGrp="1"/>
          </p:cNvSpPr>
          <p:nvPr>
            <p:ph type="body" idx="1"/>
          </p:nvPr>
        </p:nvSpPr>
        <p:spPr>
          <a:xfrm>
            <a:off x="1075850" y="2429426"/>
            <a:ext cx="6992400" cy="66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Determine wh</a:t>
            </a:r>
            <a:r>
              <a:rPr lang="en" sz="2000" b="1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at redshifts matter the most</a:t>
            </a:r>
            <a:r>
              <a:rPr lang="en" sz="2000" dirty="0"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, and compare against observations at z~1 and z~0.5</a:t>
            </a:r>
            <a:endParaRPr sz="2000" dirty="0">
              <a:solidFill>
                <a:schemeClr val="dk1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" name="Google Shape;16814;p34"/>
          <p:cNvSpPr txBox="1">
            <a:spLocks noGrp="1"/>
          </p:cNvSpPr>
          <p:nvPr>
            <p:ph type="title"/>
          </p:nvPr>
        </p:nvSpPr>
        <p:spPr>
          <a:xfrm>
            <a:off x="1021875" y="1266650"/>
            <a:ext cx="7100400" cy="2610300"/>
          </a:xfrm>
          <a:prstGeom prst="rect">
            <a:avLst/>
          </a:prstGeom>
        </p:spPr>
        <p:txBody>
          <a:bodyPr spcFirstLastPara="1" wrap="square" lIns="91425" tIns="64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" panose="020B0503020202020204" pitchFamily="34" charset="0"/>
              </a:rPr>
              <a:t>Methods</a:t>
            </a:r>
            <a:endParaRPr b="1" dirty="0">
              <a:latin typeface="Avenir Next" panose="020B0503020202020204" pitchFamily="34" charset="0"/>
            </a:endParaRPr>
          </a:p>
        </p:txBody>
      </p:sp>
      <p:sp>
        <p:nvSpPr>
          <p:cNvPr id="16815" name="Google Shape;16815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7</a:t>
            </a:fld>
            <a:endParaRPr>
              <a:latin typeface="Avenir Next" panose="020B0503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12E24F-BEA1-D761-3C2E-A2372373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42" y="1086417"/>
            <a:ext cx="2693256" cy="2444434"/>
          </a:xfrm>
        </p:spPr>
        <p:txBody>
          <a:bodyPr/>
          <a:lstStyle/>
          <a:p>
            <a:r>
              <a:rPr lang="en-US" sz="2800" dirty="0">
                <a:latin typeface="Avenir Next" panose="020B0503020202020204" pitchFamily="34" charset="0"/>
              </a:rPr>
              <a:t>Used </a:t>
            </a:r>
            <a:r>
              <a:rPr lang="en-US" sz="2800" dirty="0" err="1">
                <a:latin typeface="Avenir Next" panose="020B0503020202020204" pitchFamily="34" charset="0"/>
              </a:rPr>
              <a:t>yt</a:t>
            </a:r>
            <a:r>
              <a:rPr lang="en-US" sz="2800" dirty="0">
                <a:latin typeface="Avenir Next" panose="020B0503020202020204" pitchFamily="34" charset="0"/>
              </a:rPr>
              <a:t> to generate projection of Compton-y parameter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B21FB-9B88-8EAD-0222-24221E7D42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Google Shape;16821;p35">
            <a:extLst>
              <a:ext uri="{FF2B5EF4-FFF2-40B4-BE49-F238E27FC236}">
                <a16:creationId xmlns:a16="http://schemas.microsoft.com/office/drawing/2014/main" id="{EA1924F3-C409-07CF-7076-47B7143A98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792" t="2353" r="3300" b="9166"/>
          <a:stretch/>
        </p:blipFill>
        <p:spPr>
          <a:xfrm>
            <a:off x="193394" y="128712"/>
            <a:ext cx="4756100" cy="4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833;p35">
            <a:extLst>
              <a:ext uri="{FF2B5EF4-FFF2-40B4-BE49-F238E27FC236}">
                <a16:creationId xmlns:a16="http://schemas.microsoft.com/office/drawing/2014/main" id="{E69B2B06-04FD-025D-0EDC-67B7B801F3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889"/>
          <a:stretch/>
        </p:blipFill>
        <p:spPr>
          <a:xfrm>
            <a:off x="5966398" y="3770661"/>
            <a:ext cx="2321900" cy="763550"/>
          </a:xfrm>
          <a:prstGeom prst="rect">
            <a:avLst/>
          </a:prstGeom>
          <a:noFill/>
          <a:ln w="28575" cap="flat" cmpd="sng">
            <a:solidFill>
              <a:srgbClr val="658975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81574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7" name="Google Shape;16877;p38"/>
          <p:cNvSpPr txBox="1">
            <a:spLocks noGrp="1"/>
          </p:cNvSpPr>
          <p:nvPr>
            <p:ph type="title"/>
          </p:nvPr>
        </p:nvSpPr>
        <p:spPr>
          <a:xfrm>
            <a:off x="720100" y="368725"/>
            <a:ext cx="7704000" cy="576000"/>
          </a:xfrm>
          <a:prstGeom prst="rect">
            <a:avLst/>
          </a:prstGeom>
        </p:spPr>
        <p:txBody>
          <a:bodyPr spcFirstLastPara="1" wrap="square" lIns="91425" tIns="640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91919"/>
                </a:solidFill>
                <a:latin typeface="Avenir Next" panose="020B0503020202020204" pitchFamily="34" charset="0"/>
              </a:rPr>
              <a:t>Galaxy Samples</a:t>
            </a:r>
            <a:endParaRPr b="1" dirty="0">
              <a:solidFill>
                <a:srgbClr val="191919"/>
              </a:solidFill>
              <a:latin typeface="Avenir Next" panose="020B0503020202020204" pitchFamily="34" charset="0"/>
            </a:endParaRPr>
          </a:p>
        </p:txBody>
      </p:sp>
      <p:sp>
        <p:nvSpPr>
          <p:cNvPr id="16878" name="Google Shape;16878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Avenir Next" panose="020B0503020202020204" pitchFamily="34" charset="0"/>
              </a:rPr>
              <a:t>9</a:t>
            </a:fld>
            <a:endParaRPr>
              <a:latin typeface="Avenir Next" panose="020B0503020202020204" pitchFamily="34" charset="0"/>
            </a:endParaRPr>
          </a:p>
        </p:txBody>
      </p:sp>
      <p:pic>
        <p:nvPicPr>
          <p:cNvPr id="16879" name="Google Shape;168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77" y="1033995"/>
            <a:ext cx="3941849" cy="395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80" name="Google Shape;16880;p38"/>
          <p:cNvSpPr txBox="1"/>
          <p:nvPr/>
        </p:nvSpPr>
        <p:spPr>
          <a:xfrm>
            <a:off x="5154400" y="1175425"/>
            <a:ext cx="3269700" cy="721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AGN: </a:t>
            </a:r>
            <a:endParaRPr sz="2000" b="1" dirty="0">
              <a:solidFill>
                <a:srgbClr val="191919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M</a:t>
            </a:r>
            <a:r>
              <a:rPr lang="en" sz="1850" baseline="-25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* </a:t>
            </a: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&gt; 10</a:t>
            </a:r>
            <a:r>
              <a:rPr lang="en" sz="1850" baseline="30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11</a:t>
            </a: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M</a:t>
            </a:r>
            <a:r>
              <a:rPr lang="en" sz="1850" baseline="-25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☉</a:t>
            </a:r>
            <a:endParaRPr sz="2000" dirty="0">
              <a:solidFill>
                <a:srgbClr val="191919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881" name="Google Shape;16881;p38"/>
          <p:cNvSpPr txBox="1"/>
          <p:nvPr/>
        </p:nvSpPr>
        <p:spPr>
          <a:xfrm>
            <a:off x="5154400" y="2106366"/>
            <a:ext cx="3269700" cy="1160100"/>
          </a:xfrm>
          <a:prstGeom prst="rect">
            <a:avLst/>
          </a:prstGeom>
          <a:solidFill>
            <a:srgbClr val="FF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AGN-Q : </a:t>
            </a:r>
            <a:endParaRPr sz="2000" b="1" dirty="0">
              <a:solidFill>
                <a:srgbClr val="191919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M</a:t>
            </a:r>
            <a:r>
              <a:rPr lang="en" sz="1850" baseline="-25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* </a:t>
            </a: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&gt; 10</a:t>
            </a:r>
            <a:r>
              <a:rPr lang="en" sz="1850" baseline="30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11</a:t>
            </a: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M</a:t>
            </a:r>
            <a:r>
              <a:rPr lang="en" sz="1850" baseline="-25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☉</a:t>
            </a:r>
            <a:r>
              <a:rPr lang="en" sz="2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, </a:t>
            </a:r>
            <a:r>
              <a:rPr lang="en" sz="1850" dirty="0" err="1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sSFR</a:t>
            </a: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&lt; 0.01 Gyr</a:t>
            </a:r>
            <a:r>
              <a:rPr lang="en" sz="1850" baseline="30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-1</a:t>
            </a: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, age &gt; 1 </a:t>
            </a:r>
            <a:r>
              <a:rPr lang="en" sz="1850" dirty="0" err="1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Gyr</a:t>
            </a:r>
            <a:endParaRPr sz="2000" dirty="0">
              <a:solidFill>
                <a:srgbClr val="191919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  <p:sp>
        <p:nvSpPr>
          <p:cNvPr id="16882" name="Google Shape;16882;p38"/>
          <p:cNvSpPr txBox="1"/>
          <p:nvPr/>
        </p:nvSpPr>
        <p:spPr>
          <a:xfrm>
            <a:off x="5154400" y="3475924"/>
            <a:ext cx="3269700" cy="11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N-AGN: </a:t>
            </a:r>
            <a:endParaRPr sz="2000" b="1" dirty="0">
              <a:solidFill>
                <a:srgbClr val="191919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Maximum M</a:t>
            </a:r>
            <a:r>
              <a:rPr lang="en" sz="1850" baseline="-25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*</a:t>
            </a: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(AGN) &gt; M</a:t>
            </a:r>
            <a:r>
              <a:rPr lang="en" sz="1850" baseline="-25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* </a:t>
            </a: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&gt; 10</a:t>
            </a:r>
            <a:r>
              <a:rPr lang="en" sz="1850" baseline="30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11</a:t>
            </a:r>
            <a:r>
              <a:rPr lang="en" sz="185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 M</a:t>
            </a:r>
            <a:r>
              <a:rPr lang="en" sz="1850" baseline="-25000" dirty="0">
                <a:solidFill>
                  <a:srgbClr val="191919"/>
                </a:solidFill>
                <a:latin typeface="Avenir Next" panose="020B0503020202020204" pitchFamily="34" charset="0"/>
                <a:ea typeface="Average"/>
                <a:cs typeface="Average"/>
                <a:sym typeface="Average"/>
              </a:rPr>
              <a:t>☉</a:t>
            </a:r>
            <a:endParaRPr sz="2000" dirty="0">
              <a:solidFill>
                <a:srgbClr val="191919"/>
              </a:solidFill>
              <a:latin typeface="Avenir Next" panose="020B0503020202020204" pitchFamily="34" charset="0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c Customizable PhD Dissertation Infographics by Slidesgo">
  <a:themeElements>
    <a:clrScheme name="Simple Light">
      <a:dk1>
        <a:srgbClr val="545457"/>
      </a:dk1>
      <a:lt1>
        <a:srgbClr val="DDF2EF"/>
      </a:lt1>
      <a:dk2>
        <a:srgbClr val="6BA2FF"/>
      </a:dk2>
      <a:lt2>
        <a:srgbClr val="BBD3C7"/>
      </a:lt2>
      <a:accent1>
        <a:srgbClr val="9EC3B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454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575</Words>
  <Application>Microsoft Macintosh PowerPoint</Application>
  <PresentationFormat>On-screen Show (16:9)</PresentationFormat>
  <Paragraphs>107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Bebas Neue</vt:lpstr>
      <vt:lpstr>PT Sans</vt:lpstr>
      <vt:lpstr>Barlow</vt:lpstr>
      <vt:lpstr>Avenir Next</vt:lpstr>
      <vt:lpstr>Average</vt:lpstr>
      <vt:lpstr>Arial</vt:lpstr>
      <vt:lpstr>Archivo Black</vt:lpstr>
      <vt:lpstr>Times New Roman</vt:lpstr>
      <vt:lpstr>Roboto Condensed Light</vt:lpstr>
      <vt:lpstr>Basic Customizable PhD Dissertation Infographics by Slidesgo</vt:lpstr>
      <vt:lpstr>Using the Thermal Sunyaev Zel’dovich Effect to Distinguish AGN Feedback Models</vt:lpstr>
      <vt:lpstr>Cosmic Downsizing</vt:lpstr>
      <vt:lpstr>PowerPoint Presentation</vt:lpstr>
      <vt:lpstr>AGN Feedback</vt:lpstr>
      <vt:lpstr>Thermal Sunyaev Zel’dovich Effect</vt:lpstr>
      <vt:lpstr>This Work: </vt:lpstr>
      <vt:lpstr>Methods</vt:lpstr>
      <vt:lpstr>Used yt to generate projection of Compton-y parameter</vt:lpstr>
      <vt:lpstr>Galaxy Samples</vt:lpstr>
      <vt:lpstr>PowerPoint Presentation</vt:lpstr>
      <vt:lpstr>Results</vt:lpstr>
      <vt:lpstr>Observational Comparison z = 1</vt:lpstr>
      <vt:lpstr>Observational Comparison z = 0.5</vt:lpstr>
      <vt:lpstr>ACT Beam</vt:lpstr>
      <vt:lpstr>TolTEC Beam</vt:lpstr>
      <vt:lpstr>TolTEC Beam</vt:lpstr>
      <vt:lpstr>Moments</vt:lpstr>
      <vt:lpstr>Thermal Energy</vt:lpstr>
      <vt:lpstr>Conclusions</vt:lpstr>
      <vt:lpstr>Questions?</vt:lpstr>
      <vt:lpstr>Next Steps and Future Work</vt:lpstr>
      <vt:lpstr>PowerPoint Presentation</vt:lpstr>
      <vt:lpstr>PowerPoint Presentation</vt:lpstr>
      <vt:lpstr>PowerPoint Presentation</vt:lpstr>
      <vt:lpstr>PowerPoint Presentation</vt:lpstr>
      <vt:lpstr>Schaan Sample Distribution</vt:lpstr>
      <vt:lpstr>Observational Comparison z = 0.5</vt:lpstr>
      <vt:lpstr>Meinke Sample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Thermal Sunyaev Zel’dovich Effect to Distinguish AGN Feedback Models</dc:title>
  <cp:lastModifiedBy>Skylar Grayson (Student)</cp:lastModifiedBy>
  <cp:revision>21</cp:revision>
  <dcterms:modified xsi:type="dcterms:W3CDTF">2023-04-30T14:41:50Z</dcterms:modified>
</cp:coreProperties>
</file>