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71"/>
  </p:notesMasterIdLst>
  <p:handoutMasterIdLst>
    <p:handoutMasterId r:id="rId72"/>
  </p:handoutMasterIdLst>
  <p:sldIdLst>
    <p:sldId id="256" r:id="rId2"/>
    <p:sldId id="308" r:id="rId3"/>
    <p:sldId id="309" r:id="rId4"/>
    <p:sldId id="310" r:id="rId5"/>
    <p:sldId id="382" r:id="rId6"/>
    <p:sldId id="314" r:id="rId7"/>
    <p:sldId id="315" r:id="rId8"/>
    <p:sldId id="317" r:id="rId9"/>
    <p:sldId id="318" r:id="rId10"/>
    <p:sldId id="319" r:id="rId11"/>
    <p:sldId id="320" r:id="rId12"/>
    <p:sldId id="311" r:id="rId13"/>
    <p:sldId id="313" r:id="rId14"/>
    <p:sldId id="316" r:id="rId15"/>
    <p:sldId id="321" r:id="rId16"/>
    <p:sldId id="323" r:id="rId17"/>
    <p:sldId id="324" r:id="rId18"/>
    <p:sldId id="325" r:id="rId19"/>
    <p:sldId id="326" r:id="rId20"/>
    <p:sldId id="330" r:id="rId21"/>
    <p:sldId id="327" r:id="rId22"/>
    <p:sldId id="328" r:id="rId23"/>
    <p:sldId id="329" r:id="rId24"/>
    <p:sldId id="331" r:id="rId25"/>
    <p:sldId id="332" r:id="rId26"/>
    <p:sldId id="343" r:id="rId27"/>
    <p:sldId id="344" r:id="rId28"/>
    <p:sldId id="345" r:id="rId29"/>
    <p:sldId id="333" r:id="rId30"/>
    <p:sldId id="335" r:id="rId31"/>
    <p:sldId id="334" r:id="rId32"/>
    <p:sldId id="337" r:id="rId33"/>
    <p:sldId id="338" r:id="rId34"/>
    <p:sldId id="339" r:id="rId35"/>
    <p:sldId id="340" r:id="rId36"/>
    <p:sldId id="346" r:id="rId37"/>
    <p:sldId id="341" r:id="rId38"/>
    <p:sldId id="342" r:id="rId39"/>
    <p:sldId id="347" r:id="rId40"/>
    <p:sldId id="348" r:id="rId41"/>
    <p:sldId id="349" r:id="rId42"/>
    <p:sldId id="350" r:id="rId43"/>
    <p:sldId id="351" r:id="rId44"/>
    <p:sldId id="352" r:id="rId45"/>
    <p:sldId id="353" r:id="rId46"/>
    <p:sldId id="354" r:id="rId47"/>
    <p:sldId id="355" r:id="rId48"/>
    <p:sldId id="356" r:id="rId49"/>
    <p:sldId id="358" r:id="rId50"/>
    <p:sldId id="357" r:id="rId51"/>
    <p:sldId id="361" r:id="rId52"/>
    <p:sldId id="363" r:id="rId53"/>
    <p:sldId id="364" r:id="rId54"/>
    <p:sldId id="366" r:id="rId55"/>
    <p:sldId id="368" r:id="rId56"/>
    <p:sldId id="367" r:id="rId57"/>
    <p:sldId id="380" r:id="rId58"/>
    <p:sldId id="369" r:id="rId59"/>
    <p:sldId id="371" r:id="rId60"/>
    <p:sldId id="373" r:id="rId61"/>
    <p:sldId id="372" r:id="rId62"/>
    <p:sldId id="374" r:id="rId63"/>
    <p:sldId id="375" r:id="rId64"/>
    <p:sldId id="376" r:id="rId65"/>
    <p:sldId id="377" r:id="rId66"/>
    <p:sldId id="370" r:id="rId67"/>
    <p:sldId id="378" r:id="rId68"/>
    <p:sldId id="379" r:id="rId69"/>
    <p:sldId id="381" r:id="rId7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co Barbone" initials="MB" lastIdx="2" clrIdx="0">
    <p:extLst>
      <p:ext uri="{19B8F6BF-5375-455C-9EA6-DF929625EA0E}">
        <p15:presenceInfo xmlns:p15="http://schemas.microsoft.com/office/powerpoint/2012/main" userId="e4afca254f8b4a1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D9D9D"/>
    <a:srgbClr val="1E1E1E"/>
    <a:srgbClr val="000000"/>
    <a:srgbClr val="0085CA"/>
    <a:srgbClr val="003E74"/>
    <a:srgbClr val="0025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93C589-7AC9-432A-A033-E043BF392E6C}" v="18" dt="2023-05-08T15:58:49.639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84E427A-3D55-4303-BF80-6455036E1DE7}" styleName="Themed Style 1 - Accent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4" autoAdjust="0"/>
    <p:restoredTop sz="94660"/>
  </p:normalViewPr>
  <p:slideViewPr>
    <p:cSldViewPr snapToGrid="0" snapToObjects="1">
      <p:cViewPr varScale="1">
        <p:scale>
          <a:sx n="98" d="100"/>
          <a:sy n="98" d="100"/>
        </p:scale>
        <p:origin x="1049" y="6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09" d="100"/>
          <a:sy n="109" d="100"/>
        </p:scale>
        <p:origin x="-2536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presProps" Target="presProps.xml"/><Relationship Id="rId79" Type="http://schemas.microsoft.com/office/2015/10/relationships/revisionInfo" Target="revisionInfo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commentAuthors" Target="commentAuthors.xml"/><Relationship Id="rId78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29" Type="http://schemas.openxmlformats.org/officeDocument/2006/relationships/slide" Target="slides/slide2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co Barbone" userId="e4afca254f8b4a11" providerId="LiveId" clId="{4293C589-7AC9-432A-A033-E043BF392E6C}"/>
    <pc:docChg chg="undo custSel addSld delSld modSld sldOrd">
      <pc:chgData name="Marco Barbone" userId="e4afca254f8b4a11" providerId="LiveId" clId="{4293C589-7AC9-432A-A033-E043BF392E6C}" dt="2023-05-16T15:11:12.339" v="2613" actId="1076"/>
      <pc:docMkLst>
        <pc:docMk/>
      </pc:docMkLst>
      <pc:sldChg chg="modSp mod">
        <pc:chgData name="Marco Barbone" userId="e4afca254f8b4a11" providerId="LiveId" clId="{4293C589-7AC9-432A-A033-E043BF392E6C}" dt="2023-05-04T14:53:29.167" v="83" actId="20577"/>
        <pc:sldMkLst>
          <pc:docMk/>
          <pc:sldMk cId="4058368317" sldId="256"/>
        </pc:sldMkLst>
        <pc:spChg chg="mod">
          <ac:chgData name="Marco Barbone" userId="e4afca254f8b4a11" providerId="LiveId" clId="{4293C589-7AC9-432A-A033-E043BF392E6C}" dt="2023-05-04T14:53:29.167" v="83" actId="20577"/>
          <ac:spMkLst>
            <pc:docMk/>
            <pc:sldMk cId="4058368317" sldId="256"/>
            <ac:spMk id="3" creationId="{00000000-0000-0000-0000-000000000000}"/>
          </ac:spMkLst>
        </pc:spChg>
      </pc:sldChg>
      <pc:sldChg chg="del">
        <pc:chgData name="Marco Barbone" userId="e4afca254f8b4a11" providerId="LiveId" clId="{4293C589-7AC9-432A-A033-E043BF392E6C}" dt="2023-05-04T14:51:56.138" v="42" actId="47"/>
        <pc:sldMkLst>
          <pc:docMk/>
          <pc:sldMk cId="688696197" sldId="257"/>
        </pc:sldMkLst>
      </pc:sldChg>
      <pc:sldChg chg="del">
        <pc:chgData name="Marco Barbone" userId="e4afca254f8b4a11" providerId="LiveId" clId="{4293C589-7AC9-432A-A033-E043BF392E6C}" dt="2023-05-04T14:51:56.138" v="42" actId="47"/>
        <pc:sldMkLst>
          <pc:docMk/>
          <pc:sldMk cId="3801078703" sldId="258"/>
        </pc:sldMkLst>
      </pc:sldChg>
      <pc:sldChg chg="del">
        <pc:chgData name="Marco Barbone" userId="e4afca254f8b4a11" providerId="LiveId" clId="{4293C589-7AC9-432A-A033-E043BF392E6C}" dt="2023-05-04T14:51:56.138" v="42" actId="47"/>
        <pc:sldMkLst>
          <pc:docMk/>
          <pc:sldMk cId="0" sldId="273"/>
        </pc:sldMkLst>
      </pc:sldChg>
      <pc:sldChg chg="del">
        <pc:chgData name="Marco Barbone" userId="e4afca254f8b4a11" providerId="LiveId" clId="{4293C589-7AC9-432A-A033-E043BF392E6C}" dt="2023-05-04T14:51:56.138" v="42" actId="47"/>
        <pc:sldMkLst>
          <pc:docMk/>
          <pc:sldMk cId="0" sldId="274"/>
        </pc:sldMkLst>
      </pc:sldChg>
      <pc:sldChg chg="del">
        <pc:chgData name="Marco Barbone" userId="e4afca254f8b4a11" providerId="LiveId" clId="{4293C589-7AC9-432A-A033-E043BF392E6C}" dt="2023-05-04T14:51:56.138" v="42" actId="47"/>
        <pc:sldMkLst>
          <pc:docMk/>
          <pc:sldMk cId="3316578925" sldId="275"/>
        </pc:sldMkLst>
      </pc:sldChg>
      <pc:sldChg chg="del">
        <pc:chgData name="Marco Barbone" userId="e4afca254f8b4a11" providerId="LiveId" clId="{4293C589-7AC9-432A-A033-E043BF392E6C}" dt="2023-05-04T14:51:56.138" v="42" actId="47"/>
        <pc:sldMkLst>
          <pc:docMk/>
          <pc:sldMk cId="0" sldId="276"/>
        </pc:sldMkLst>
      </pc:sldChg>
      <pc:sldChg chg="del">
        <pc:chgData name="Marco Barbone" userId="e4afca254f8b4a11" providerId="LiveId" clId="{4293C589-7AC9-432A-A033-E043BF392E6C}" dt="2023-05-04T14:51:56.138" v="42" actId="47"/>
        <pc:sldMkLst>
          <pc:docMk/>
          <pc:sldMk cId="3786495795" sldId="277"/>
        </pc:sldMkLst>
      </pc:sldChg>
      <pc:sldChg chg="del">
        <pc:chgData name="Marco Barbone" userId="e4afca254f8b4a11" providerId="LiveId" clId="{4293C589-7AC9-432A-A033-E043BF392E6C}" dt="2023-05-04T14:51:56.138" v="42" actId="47"/>
        <pc:sldMkLst>
          <pc:docMk/>
          <pc:sldMk cId="2876732893" sldId="278"/>
        </pc:sldMkLst>
      </pc:sldChg>
      <pc:sldChg chg="del">
        <pc:chgData name="Marco Barbone" userId="e4afca254f8b4a11" providerId="LiveId" clId="{4293C589-7AC9-432A-A033-E043BF392E6C}" dt="2023-05-04T14:51:56.138" v="42" actId="47"/>
        <pc:sldMkLst>
          <pc:docMk/>
          <pc:sldMk cId="2907242091" sldId="279"/>
        </pc:sldMkLst>
      </pc:sldChg>
      <pc:sldChg chg="del">
        <pc:chgData name="Marco Barbone" userId="e4afca254f8b4a11" providerId="LiveId" clId="{4293C589-7AC9-432A-A033-E043BF392E6C}" dt="2023-05-04T14:51:56.138" v="42" actId="47"/>
        <pc:sldMkLst>
          <pc:docMk/>
          <pc:sldMk cId="3978752790" sldId="280"/>
        </pc:sldMkLst>
      </pc:sldChg>
      <pc:sldChg chg="del">
        <pc:chgData name="Marco Barbone" userId="e4afca254f8b4a11" providerId="LiveId" clId="{4293C589-7AC9-432A-A033-E043BF392E6C}" dt="2023-05-04T14:51:56.138" v="42" actId="47"/>
        <pc:sldMkLst>
          <pc:docMk/>
          <pc:sldMk cId="29117943" sldId="281"/>
        </pc:sldMkLst>
      </pc:sldChg>
      <pc:sldChg chg="del">
        <pc:chgData name="Marco Barbone" userId="e4afca254f8b4a11" providerId="LiveId" clId="{4293C589-7AC9-432A-A033-E043BF392E6C}" dt="2023-05-04T14:51:56.138" v="42" actId="47"/>
        <pc:sldMkLst>
          <pc:docMk/>
          <pc:sldMk cId="3968796936" sldId="282"/>
        </pc:sldMkLst>
      </pc:sldChg>
      <pc:sldChg chg="del">
        <pc:chgData name="Marco Barbone" userId="e4afca254f8b4a11" providerId="LiveId" clId="{4293C589-7AC9-432A-A033-E043BF392E6C}" dt="2023-05-04T14:51:56.138" v="42" actId="47"/>
        <pc:sldMkLst>
          <pc:docMk/>
          <pc:sldMk cId="525778208" sldId="283"/>
        </pc:sldMkLst>
      </pc:sldChg>
      <pc:sldChg chg="del">
        <pc:chgData name="Marco Barbone" userId="e4afca254f8b4a11" providerId="LiveId" clId="{4293C589-7AC9-432A-A033-E043BF392E6C}" dt="2023-05-04T14:51:56.138" v="42" actId="47"/>
        <pc:sldMkLst>
          <pc:docMk/>
          <pc:sldMk cId="3488522385" sldId="284"/>
        </pc:sldMkLst>
      </pc:sldChg>
      <pc:sldChg chg="del">
        <pc:chgData name="Marco Barbone" userId="e4afca254f8b4a11" providerId="LiveId" clId="{4293C589-7AC9-432A-A033-E043BF392E6C}" dt="2023-05-04T14:51:56.138" v="42" actId="47"/>
        <pc:sldMkLst>
          <pc:docMk/>
          <pc:sldMk cId="3966359822" sldId="285"/>
        </pc:sldMkLst>
      </pc:sldChg>
      <pc:sldChg chg="del">
        <pc:chgData name="Marco Barbone" userId="e4afca254f8b4a11" providerId="LiveId" clId="{4293C589-7AC9-432A-A033-E043BF392E6C}" dt="2023-05-04T14:51:56.138" v="42" actId="47"/>
        <pc:sldMkLst>
          <pc:docMk/>
          <pc:sldMk cId="1815255042" sldId="286"/>
        </pc:sldMkLst>
      </pc:sldChg>
      <pc:sldChg chg="del">
        <pc:chgData name="Marco Barbone" userId="e4afca254f8b4a11" providerId="LiveId" clId="{4293C589-7AC9-432A-A033-E043BF392E6C}" dt="2023-05-04T14:51:56.138" v="42" actId="47"/>
        <pc:sldMkLst>
          <pc:docMk/>
          <pc:sldMk cId="1280667789" sldId="287"/>
        </pc:sldMkLst>
      </pc:sldChg>
      <pc:sldChg chg="del">
        <pc:chgData name="Marco Barbone" userId="e4afca254f8b4a11" providerId="LiveId" clId="{4293C589-7AC9-432A-A033-E043BF392E6C}" dt="2023-05-04T14:51:56.138" v="42" actId="47"/>
        <pc:sldMkLst>
          <pc:docMk/>
          <pc:sldMk cId="4135398371" sldId="289"/>
        </pc:sldMkLst>
      </pc:sldChg>
      <pc:sldChg chg="del">
        <pc:chgData name="Marco Barbone" userId="e4afca254f8b4a11" providerId="LiveId" clId="{4293C589-7AC9-432A-A033-E043BF392E6C}" dt="2023-05-04T14:51:56.138" v="42" actId="47"/>
        <pc:sldMkLst>
          <pc:docMk/>
          <pc:sldMk cId="4056688627" sldId="290"/>
        </pc:sldMkLst>
      </pc:sldChg>
      <pc:sldChg chg="del">
        <pc:chgData name="Marco Barbone" userId="e4afca254f8b4a11" providerId="LiveId" clId="{4293C589-7AC9-432A-A033-E043BF392E6C}" dt="2023-05-04T14:51:56.138" v="42" actId="47"/>
        <pc:sldMkLst>
          <pc:docMk/>
          <pc:sldMk cId="4098996898" sldId="291"/>
        </pc:sldMkLst>
      </pc:sldChg>
      <pc:sldChg chg="del">
        <pc:chgData name="Marco Barbone" userId="e4afca254f8b4a11" providerId="LiveId" clId="{4293C589-7AC9-432A-A033-E043BF392E6C}" dt="2023-05-04T14:51:56.138" v="42" actId="47"/>
        <pc:sldMkLst>
          <pc:docMk/>
          <pc:sldMk cId="3590714306" sldId="292"/>
        </pc:sldMkLst>
      </pc:sldChg>
      <pc:sldChg chg="del">
        <pc:chgData name="Marco Barbone" userId="e4afca254f8b4a11" providerId="LiveId" clId="{4293C589-7AC9-432A-A033-E043BF392E6C}" dt="2023-05-04T14:51:56.138" v="42" actId="47"/>
        <pc:sldMkLst>
          <pc:docMk/>
          <pc:sldMk cId="2041793478" sldId="293"/>
        </pc:sldMkLst>
      </pc:sldChg>
      <pc:sldChg chg="del">
        <pc:chgData name="Marco Barbone" userId="e4afca254f8b4a11" providerId="LiveId" clId="{4293C589-7AC9-432A-A033-E043BF392E6C}" dt="2023-05-04T14:51:56.138" v="42" actId="47"/>
        <pc:sldMkLst>
          <pc:docMk/>
          <pc:sldMk cId="3559289807" sldId="294"/>
        </pc:sldMkLst>
      </pc:sldChg>
      <pc:sldChg chg="del">
        <pc:chgData name="Marco Barbone" userId="e4afca254f8b4a11" providerId="LiveId" clId="{4293C589-7AC9-432A-A033-E043BF392E6C}" dt="2023-05-04T14:51:56.138" v="42" actId="47"/>
        <pc:sldMkLst>
          <pc:docMk/>
          <pc:sldMk cId="3437134047" sldId="295"/>
        </pc:sldMkLst>
      </pc:sldChg>
      <pc:sldChg chg="del">
        <pc:chgData name="Marco Barbone" userId="e4afca254f8b4a11" providerId="LiveId" clId="{4293C589-7AC9-432A-A033-E043BF392E6C}" dt="2023-05-04T14:51:56.138" v="42" actId="47"/>
        <pc:sldMkLst>
          <pc:docMk/>
          <pc:sldMk cId="1777557318" sldId="296"/>
        </pc:sldMkLst>
      </pc:sldChg>
      <pc:sldChg chg="del">
        <pc:chgData name="Marco Barbone" userId="e4afca254f8b4a11" providerId="LiveId" clId="{4293C589-7AC9-432A-A033-E043BF392E6C}" dt="2023-05-04T14:51:56.138" v="42" actId="47"/>
        <pc:sldMkLst>
          <pc:docMk/>
          <pc:sldMk cId="993745923" sldId="297"/>
        </pc:sldMkLst>
      </pc:sldChg>
      <pc:sldChg chg="del">
        <pc:chgData name="Marco Barbone" userId="e4afca254f8b4a11" providerId="LiveId" clId="{4293C589-7AC9-432A-A033-E043BF392E6C}" dt="2023-05-04T14:51:56.138" v="42" actId="47"/>
        <pc:sldMkLst>
          <pc:docMk/>
          <pc:sldMk cId="3499240343" sldId="298"/>
        </pc:sldMkLst>
      </pc:sldChg>
      <pc:sldChg chg="del">
        <pc:chgData name="Marco Barbone" userId="e4afca254f8b4a11" providerId="LiveId" clId="{4293C589-7AC9-432A-A033-E043BF392E6C}" dt="2023-05-04T14:51:56.138" v="42" actId="47"/>
        <pc:sldMkLst>
          <pc:docMk/>
          <pc:sldMk cId="2123766126" sldId="299"/>
        </pc:sldMkLst>
      </pc:sldChg>
      <pc:sldChg chg="del">
        <pc:chgData name="Marco Barbone" userId="e4afca254f8b4a11" providerId="LiveId" clId="{4293C589-7AC9-432A-A033-E043BF392E6C}" dt="2023-05-04T14:51:56.138" v="42" actId="47"/>
        <pc:sldMkLst>
          <pc:docMk/>
          <pc:sldMk cId="4237788241" sldId="300"/>
        </pc:sldMkLst>
      </pc:sldChg>
      <pc:sldChg chg="del">
        <pc:chgData name="Marco Barbone" userId="e4afca254f8b4a11" providerId="LiveId" clId="{4293C589-7AC9-432A-A033-E043BF392E6C}" dt="2023-05-04T14:51:56.138" v="42" actId="47"/>
        <pc:sldMkLst>
          <pc:docMk/>
          <pc:sldMk cId="2028969388" sldId="301"/>
        </pc:sldMkLst>
      </pc:sldChg>
      <pc:sldChg chg="del">
        <pc:chgData name="Marco Barbone" userId="e4afca254f8b4a11" providerId="LiveId" clId="{4293C589-7AC9-432A-A033-E043BF392E6C}" dt="2023-05-04T14:51:56.138" v="42" actId="47"/>
        <pc:sldMkLst>
          <pc:docMk/>
          <pc:sldMk cId="1044140364" sldId="303"/>
        </pc:sldMkLst>
      </pc:sldChg>
      <pc:sldChg chg="del">
        <pc:chgData name="Marco Barbone" userId="e4afca254f8b4a11" providerId="LiveId" clId="{4293C589-7AC9-432A-A033-E043BF392E6C}" dt="2023-05-04T14:51:56.138" v="42" actId="47"/>
        <pc:sldMkLst>
          <pc:docMk/>
          <pc:sldMk cId="667655012" sldId="304"/>
        </pc:sldMkLst>
      </pc:sldChg>
      <pc:sldChg chg="del">
        <pc:chgData name="Marco Barbone" userId="e4afca254f8b4a11" providerId="LiveId" clId="{4293C589-7AC9-432A-A033-E043BF392E6C}" dt="2023-05-04T14:51:56.138" v="42" actId="47"/>
        <pc:sldMkLst>
          <pc:docMk/>
          <pc:sldMk cId="365143748" sldId="305"/>
        </pc:sldMkLst>
      </pc:sldChg>
      <pc:sldChg chg="del">
        <pc:chgData name="Marco Barbone" userId="e4afca254f8b4a11" providerId="LiveId" clId="{4293C589-7AC9-432A-A033-E043BF392E6C}" dt="2023-05-04T14:51:56.138" v="42" actId="47"/>
        <pc:sldMkLst>
          <pc:docMk/>
          <pc:sldMk cId="1903184783" sldId="306"/>
        </pc:sldMkLst>
      </pc:sldChg>
      <pc:sldChg chg="modSp add del mod">
        <pc:chgData name="Marco Barbone" userId="e4afca254f8b4a11" providerId="LiveId" clId="{4293C589-7AC9-432A-A033-E043BF392E6C}" dt="2023-05-04T14:51:57.539" v="44" actId="47"/>
        <pc:sldMkLst>
          <pc:docMk/>
          <pc:sldMk cId="3988165" sldId="308"/>
        </pc:sldMkLst>
        <pc:spChg chg="mod">
          <ac:chgData name="Marco Barbone" userId="e4afca254f8b4a11" providerId="LiveId" clId="{4293C589-7AC9-432A-A033-E043BF392E6C}" dt="2023-05-04T14:51:19.022" v="41" actId="207"/>
          <ac:spMkLst>
            <pc:docMk/>
            <pc:sldMk cId="3988165" sldId="308"/>
            <ac:spMk id="3" creationId="{B261238B-7177-417E-8717-8CC555565B55}"/>
          </ac:spMkLst>
        </pc:spChg>
      </pc:sldChg>
      <pc:sldChg chg="del">
        <pc:chgData name="Marco Barbone" userId="e4afca254f8b4a11" providerId="LiveId" clId="{4293C589-7AC9-432A-A033-E043BF392E6C}" dt="2023-05-04T14:51:56.138" v="42" actId="47"/>
        <pc:sldMkLst>
          <pc:docMk/>
          <pc:sldMk cId="3496179591" sldId="309"/>
        </pc:sldMkLst>
      </pc:sldChg>
      <pc:sldChg chg="addSp modSp new mod">
        <pc:chgData name="Marco Barbone" userId="e4afca254f8b4a11" providerId="LiveId" clId="{4293C589-7AC9-432A-A033-E043BF392E6C}" dt="2023-05-04T14:54:53.745" v="122" actId="20577"/>
        <pc:sldMkLst>
          <pc:docMk/>
          <pc:sldMk cId="3801348662" sldId="309"/>
        </pc:sldMkLst>
        <pc:spChg chg="mod">
          <ac:chgData name="Marco Barbone" userId="e4afca254f8b4a11" providerId="LiveId" clId="{4293C589-7AC9-432A-A033-E043BF392E6C}" dt="2023-05-04T14:54:53.745" v="122" actId="20577"/>
          <ac:spMkLst>
            <pc:docMk/>
            <pc:sldMk cId="3801348662" sldId="309"/>
            <ac:spMk id="2" creationId="{A644B52C-DA2A-60B7-80A9-9F4547BCA223}"/>
          </ac:spMkLst>
        </pc:spChg>
        <pc:spChg chg="mod">
          <ac:chgData name="Marco Barbone" userId="e4afca254f8b4a11" providerId="LiveId" clId="{4293C589-7AC9-432A-A033-E043BF392E6C}" dt="2023-05-04T14:54:47.784" v="109" actId="5793"/>
          <ac:spMkLst>
            <pc:docMk/>
            <pc:sldMk cId="3801348662" sldId="309"/>
            <ac:spMk id="3" creationId="{85EC6A87-2F88-12D9-36E4-5B975ED86306}"/>
          </ac:spMkLst>
        </pc:spChg>
        <pc:picChg chg="add mod">
          <ac:chgData name="Marco Barbone" userId="e4afca254f8b4a11" providerId="LiveId" clId="{4293C589-7AC9-432A-A033-E043BF392E6C}" dt="2023-05-04T14:54:44.225" v="107" actId="1076"/>
          <ac:picMkLst>
            <pc:docMk/>
            <pc:sldMk cId="3801348662" sldId="309"/>
            <ac:picMk id="9" creationId="{BBABAA80-A4BE-3654-0BF3-B6389CB87E12}"/>
          </ac:picMkLst>
        </pc:picChg>
      </pc:sldChg>
      <pc:sldChg chg="modSp new mod">
        <pc:chgData name="Marco Barbone" userId="e4afca254f8b4a11" providerId="LiveId" clId="{4293C589-7AC9-432A-A033-E043BF392E6C}" dt="2023-05-04T14:55:45.608" v="232" actId="20577"/>
        <pc:sldMkLst>
          <pc:docMk/>
          <pc:sldMk cId="468800249" sldId="310"/>
        </pc:sldMkLst>
        <pc:spChg chg="mod">
          <ac:chgData name="Marco Barbone" userId="e4afca254f8b4a11" providerId="LiveId" clId="{4293C589-7AC9-432A-A033-E043BF392E6C}" dt="2023-05-04T14:55:15.308" v="132" actId="20577"/>
          <ac:spMkLst>
            <pc:docMk/>
            <pc:sldMk cId="468800249" sldId="310"/>
            <ac:spMk id="2" creationId="{30AB5E85-7587-73EB-E47F-66097FF2B76A}"/>
          </ac:spMkLst>
        </pc:spChg>
        <pc:spChg chg="mod">
          <ac:chgData name="Marco Barbone" userId="e4afca254f8b4a11" providerId="LiveId" clId="{4293C589-7AC9-432A-A033-E043BF392E6C}" dt="2023-05-04T14:55:45.608" v="232" actId="20577"/>
          <ac:spMkLst>
            <pc:docMk/>
            <pc:sldMk cId="468800249" sldId="310"/>
            <ac:spMk id="3" creationId="{06B728CD-52B3-9F55-C358-43215E9B1CD9}"/>
          </ac:spMkLst>
        </pc:spChg>
      </pc:sldChg>
      <pc:sldChg chg="addSp delSp modSp new mod">
        <pc:chgData name="Marco Barbone" userId="e4afca254f8b4a11" providerId="LiveId" clId="{4293C589-7AC9-432A-A033-E043BF392E6C}" dt="2023-05-04T14:57:27.657" v="289" actId="1076"/>
        <pc:sldMkLst>
          <pc:docMk/>
          <pc:sldMk cId="2124962861" sldId="311"/>
        </pc:sldMkLst>
        <pc:spChg chg="mod">
          <ac:chgData name="Marco Barbone" userId="e4afca254f8b4a11" providerId="LiveId" clId="{4293C589-7AC9-432A-A033-E043BF392E6C}" dt="2023-05-04T14:56:04.048" v="286" actId="20577"/>
          <ac:spMkLst>
            <pc:docMk/>
            <pc:sldMk cId="2124962861" sldId="311"/>
            <ac:spMk id="2" creationId="{0DC7BF46-E7D3-D1E6-7FD9-28E7F8D22A59}"/>
          </ac:spMkLst>
        </pc:spChg>
        <pc:spChg chg="del">
          <ac:chgData name="Marco Barbone" userId="e4afca254f8b4a11" providerId="LiveId" clId="{4293C589-7AC9-432A-A033-E043BF392E6C}" dt="2023-05-04T14:57:24.058" v="288" actId="22"/>
          <ac:spMkLst>
            <pc:docMk/>
            <pc:sldMk cId="2124962861" sldId="311"/>
            <ac:spMk id="3" creationId="{C0496AF9-AD80-4540-FCAC-9866CE427E95}"/>
          </ac:spMkLst>
        </pc:spChg>
        <pc:spChg chg="mod">
          <ac:chgData name="Marco Barbone" userId="e4afca254f8b4a11" providerId="LiveId" clId="{4293C589-7AC9-432A-A033-E043BF392E6C}" dt="2023-05-04T14:56:18.246" v="287"/>
          <ac:spMkLst>
            <pc:docMk/>
            <pc:sldMk cId="2124962861" sldId="311"/>
            <ac:spMk id="7" creationId="{270FD709-DA92-F983-9133-3D4A62985F42}"/>
          </ac:spMkLst>
        </pc:spChg>
        <pc:picChg chg="add mod ord">
          <ac:chgData name="Marco Barbone" userId="e4afca254f8b4a11" providerId="LiveId" clId="{4293C589-7AC9-432A-A033-E043BF392E6C}" dt="2023-05-04T14:57:27.657" v="289" actId="1076"/>
          <ac:picMkLst>
            <pc:docMk/>
            <pc:sldMk cId="2124962861" sldId="311"/>
            <ac:picMk id="9" creationId="{442B003A-3678-4200-01FC-43FD7AE2CB9D}"/>
          </ac:picMkLst>
        </pc:picChg>
      </pc:sldChg>
      <pc:sldChg chg="new del">
        <pc:chgData name="Marco Barbone" userId="e4afca254f8b4a11" providerId="LiveId" clId="{4293C589-7AC9-432A-A033-E043BF392E6C}" dt="2023-05-04T14:57:34.339" v="292" actId="47"/>
        <pc:sldMkLst>
          <pc:docMk/>
          <pc:sldMk cId="2660192651" sldId="312"/>
        </pc:sldMkLst>
      </pc:sldChg>
      <pc:sldChg chg="addSp delSp modSp add mod">
        <pc:chgData name="Marco Barbone" userId="e4afca254f8b4a11" providerId="LiveId" clId="{4293C589-7AC9-432A-A033-E043BF392E6C}" dt="2023-05-04T14:57:50.705" v="309" actId="1076"/>
        <pc:sldMkLst>
          <pc:docMk/>
          <pc:sldMk cId="1794735958" sldId="313"/>
        </pc:sldMkLst>
        <pc:spChg chg="mod">
          <ac:chgData name="Marco Barbone" userId="e4afca254f8b4a11" providerId="LiveId" clId="{4293C589-7AC9-432A-A033-E043BF392E6C}" dt="2023-05-04T14:57:38.667" v="304" actId="20577"/>
          <ac:spMkLst>
            <pc:docMk/>
            <pc:sldMk cId="1794735958" sldId="313"/>
            <ac:spMk id="2" creationId="{0DC7BF46-E7D3-D1E6-7FD9-28E7F8D22A59}"/>
          </ac:spMkLst>
        </pc:spChg>
        <pc:spChg chg="add del mod">
          <ac:chgData name="Marco Barbone" userId="e4afca254f8b4a11" providerId="LiveId" clId="{4293C589-7AC9-432A-A033-E043BF392E6C}" dt="2023-05-04T14:57:45.479" v="306"/>
          <ac:spMkLst>
            <pc:docMk/>
            <pc:sldMk cId="1794735958" sldId="313"/>
            <ac:spMk id="8" creationId="{D4088235-FA55-3668-CB5E-2FA3DAD8E6E2}"/>
          </ac:spMkLst>
        </pc:spChg>
        <pc:picChg chg="del">
          <ac:chgData name="Marco Barbone" userId="e4afca254f8b4a11" providerId="LiveId" clId="{4293C589-7AC9-432A-A033-E043BF392E6C}" dt="2023-05-04T14:57:40.378" v="305" actId="478"/>
          <ac:picMkLst>
            <pc:docMk/>
            <pc:sldMk cId="1794735958" sldId="313"/>
            <ac:picMk id="9" creationId="{442B003A-3678-4200-01FC-43FD7AE2CB9D}"/>
          </ac:picMkLst>
        </pc:picChg>
        <pc:picChg chg="add mod">
          <ac:chgData name="Marco Barbone" userId="e4afca254f8b4a11" providerId="LiveId" clId="{4293C589-7AC9-432A-A033-E043BF392E6C}" dt="2023-05-04T14:57:50.705" v="309" actId="1076"/>
          <ac:picMkLst>
            <pc:docMk/>
            <pc:sldMk cId="1794735958" sldId="313"/>
            <ac:picMk id="1026" creationId="{9BF69D10-B5B4-FFA7-EDAA-CDCC64FA6F4C}"/>
          </ac:picMkLst>
        </pc:picChg>
      </pc:sldChg>
      <pc:sldChg chg="addSp delSp modSp new mod">
        <pc:chgData name="Marco Barbone" userId="e4afca254f8b4a11" providerId="LiveId" clId="{4293C589-7AC9-432A-A033-E043BF392E6C}" dt="2023-05-08T16:05:39.845" v="2611"/>
        <pc:sldMkLst>
          <pc:docMk/>
          <pc:sldMk cId="3933153250" sldId="314"/>
        </pc:sldMkLst>
        <pc:spChg chg="mod">
          <ac:chgData name="Marco Barbone" userId="e4afca254f8b4a11" providerId="LiveId" clId="{4293C589-7AC9-432A-A033-E043BF392E6C}" dt="2023-05-04T14:58:34.177" v="327" actId="20577"/>
          <ac:spMkLst>
            <pc:docMk/>
            <pc:sldMk cId="3933153250" sldId="314"/>
            <ac:spMk id="2" creationId="{42029401-0C49-3624-99D8-3F46B9F82D7F}"/>
          </ac:spMkLst>
        </pc:spChg>
        <pc:spChg chg="add del">
          <ac:chgData name="Marco Barbone" userId="e4afca254f8b4a11" providerId="LiveId" clId="{4293C589-7AC9-432A-A033-E043BF392E6C}" dt="2023-05-04T15:01:23.223" v="330" actId="22"/>
          <ac:spMkLst>
            <pc:docMk/>
            <pc:sldMk cId="3933153250" sldId="314"/>
            <ac:spMk id="3" creationId="{9C66EC50-D670-AA07-E241-AB154F9B8B37}"/>
          </ac:spMkLst>
        </pc:spChg>
        <pc:spChg chg="mod">
          <ac:chgData name="Marco Barbone" userId="e4afca254f8b4a11" providerId="LiveId" clId="{4293C589-7AC9-432A-A033-E043BF392E6C}" dt="2023-05-08T16:05:39.845" v="2611"/>
          <ac:spMkLst>
            <pc:docMk/>
            <pc:sldMk cId="3933153250" sldId="314"/>
            <ac:spMk id="7" creationId="{628B36E0-AA62-E598-2B2B-96C285667725}"/>
          </ac:spMkLst>
        </pc:spChg>
        <pc:spChg chg="add del mod">
          <ac:chgData name="Marco Barbone" userId="e4afca254f8b4a11" providerId="LiveId" clId="{4293C589-7AC9-432A-A033-E043BF392E6C}" dt="2023-05-04T15:00:58.176" v="329"/>
          <ac:spMkLst>
            <pc:docMk/>
            <pc:sldMk cId="3933153250" sldId="314"/>
            <ac:spMk id="8" creationId="{AF5F4740-C5A7-7870-486B-3CB987E76D67}"/>
          </ac:spMkLst>
        </pc:spChg>
        <pc:picChg chg="add mod ord">
          <ac:chgData name="Marco Barbone" userId="e4afca254f8b4a11" providerId="LiveId" clId="{4293C589-7AC9-432A-A033-E043BF392E6C}" dt="2023-05-04T15:01:27.793" v="331" actId="1076"/>
          <ac:picMkLst>
            <pc:docMk/>
            <pc:sldMk cId="3933153250" sldId="314"/>
            <ac:picMk id="10" creationId="{73476A8A-2C52-8FAB-5124-FF12A4DE7099}"/>
          </ac:picMkLst>
        </pc:picChg>
      </pc:sldChg>
      <pc:sldChg chg="modSp new mod">
        <pc:chgData name="Marco Barbone" userId="e4afca254f8b4a11" providerId="LiveId" clId="{4293C589-7AC9-432A-A033-E043BF392E6C}" dt="2023-05-04T15:04:05.118" v="662" actId="20577"/>
        <pc:sldMkLst>
          <pc:docMk/>
          <pc:sldMk cId="1615619978" sldId="315"/>
        </pc:sldMkLst>
        <pc:spChg chg="mod">
          <ac:chgData name="Marco Barbone" userId="e4afca254f8b4a11" providerId="LiveId" clId="{4293C589-7AC9-432A-A033-E043BF392E6C}" dt="2023-05-04T15:01:54.002" v="416" actId="20577"/>
          <ac:spMkLst>
            <pc:docMk/>
            <pc:sldMk cId="1615619978" sldId="315"/>
            <ac:spMk id="2" creationId="{EAB6617A-82B7-8EA1-6C64-98B0603EF5AB}"/>
          </ac:spMkLst>
        </pc:spChg>
        <pc:spChg chg="mod">
          <ac:chgData name="Marco Barbone" userId="e4afca254f8b4a11" providerId="LiveId" clId="{4293C589-7AC9-432A-A033-E043BF392E6C}" dt="2023-05-04T15:04:05.118" v="662" actId="20577"/>
          <ac:spMkLst>
            <pc:docMk/>
            <pc:sldMk cId="1615619978" sldId="315"/>
            <ac:spMk id="3" creationId="{E0ECA793-2D1E-A551-0AEE-84DF469EEC1E}"/>
          </ac:spMkLst>
        </pc:spChg>
        <pc:spChg chg="mod">
          <ac:chgData name="Marco Barbone" userId="e4afca254f8b4a11" providerId="LiveId" clId="{4293C589-7AC9-432A-A033-E043BF392E6C}" dt="2023-05-04T15:02:47.974" v="616"/>
          <ac:spMkLst>
            <pc:docMk/>
            <pc:sldMk cId="1615619978" sldId="315"/>
            <ac:spMk id="7" creationId="{A5957E06-5180-F02A-8B6C-0850B62575E7}"/>
          </ac:spMkLst>
        </pc:spChg>
      </pc:sldChg>
      <pc:sldChg chg="modSp mod">
        <pc:chgData name="Marco Barbone" userId="e4afca254f8b4a11" providerId="LiveId" clId="{4293C589-7AC9-432A-A033-E043BF392E6C}" dt="2023-05-08T12:59:19.352" v="663" actId="1076"/>
        <pc:sldMkLst>
          <pc:docMk/>
          <pc:sldMk cId="2898145579" sldId="364"/>
        </pc:sldMkLst>
        <pc:picChg chg="mod">
          <ac:chgData name="Marco Barbone" userId="e4afca254f8b4a11" providerId="LiveId" clId="{4293C589-7AC9-432A-A033-E043BF392E6C}" dt="2023-05-08T12:59:19.352" v="663" actId="1076"/>
          <ac:picMkLst>
            <pc:docMk/>
            <pc:sldMk cId="2898145579" sldId="364"/>
            <ac:picMk id="9" creationId="{007F9BF6-AC69-11D1-272C-95A286C98669}"/>
          </ac:picMkLst>
        </pc:picChg>
      </pc:sldChg>
      <pc:sldChg chg="new del">
        <pc:chgData name="Marco Barbone" userId="e4afca254f8b4a11" providerId="LiveId" clId="{4293C589-7AC9-432A-A033-E043BF392E6C}" dt="2023-05-08T13:00:01.763" v="666" actId="47"/>
        <pc:sldMkLst>
          <pc:docMk/>
          <pc:sldMk cId="4258188438" sldId="365"/>
        </pc:sldMkLst>
      </pc:sldChg>
      <pc:sldChg chg="addSp delSp modSp add mod">
        <pc:chgData name="Marco Barbone" userId="e4afca254f8b4a11" providerId="LiveId" clId="{4293C589-7AC9-432A-A033-E043BF392E6C}" dt="2023-05-08T13:02:47.052" v="794" actId="313"/>
        <pc:sldMkLst>
          <pc:docMk/>
          <pc:sldMk cId="594772455" sldId="366"/>
        </pc:sldMkLst>
        <pc:spChg chg="add del mod">
          <ac:chgData name="Marco Barbone" userId="e4afca254f8b4a11" providerId="LiveId" clId="{4293C589-7AC9-432A-A033-E043BF392E6C}" dt="2023-05-08T13:01:04.389" v="714"/>
          <ac:spMkLst>
            <pc:docMk/>
            <pc:sldMk cId="594772455" sldId="366"/>
            <ac:spMk id="2" creationId="{DADD94B1-4CE1-8B9E-7501-104BE6D941CA}"/>
          </ac:spMkLst>
        </pc:spChg>
        <pc:spChg chg="mod">
          <ac:chgData name="Marco Barbone" userId="e4afca254f8b4a11" providerId="LiveId" clId="{4293C589-7AC9-432A-A033-E043BF392E6C}" dt="2023-05-08T13:01:07.848" v="716" actId="20577"/>
          <ac:spMkLst>
            <pc:docMk/>
            <pc:sldMk cId="594772455" sldId="366"/>
            <ac:spMk id="3" creationId="{3FC9C16B-FC21-1EE3-4E8B-A2226B448E21}"/>
          </ac:spMkLst>
        </pc:spChg>
        <pc:spChg chg="add mod">
          <ac:chgData name="Marco Barbone" userId="e4afca254f8b4a11" providerId="LiveId" clId="{4293C589-7AC9-432A-A033-E043BF392E6C}" dt="2023-05-08T13:02:47.052" v="794" actId="313"/>
          <ac:spMkLst>
            <pc:docMk/>
            <pc:sldMk cId="594772455" sldId="366"/>
            <ac:spMk id="4" creationId="{BC49C707-9116-7ABB-4701-869D045319B4}"/>
          </ac:spMkLst>
        </pc:spChg>
        <pc:spChg chg="add mod">
          <ac:chgData name="Marco Barbone" userId="e4afca254f8b4a11" providerId="LiveId" clId="{4293C589-7AC9-432A-A033-E043BF392E6C}" dt="2023-05-08T13:02:26.302" v="769" actId="1076"/>
          <ac:spMkLst>
            <pc:docMk/>
            <pc:sldMk cId="594772455" sldId="366"/>
            <ac:spMk id="5" creationId="{6AEAF5DC-0783-76EB-C0A3-BC83BA144668}"/>
          </ac:spMkLst>
        </pc:spChg>
        <pc:spChg chg="mod">
          <ac:chgData name="Marco Barbone" userId="e4afca254f8b4a11" providerId="LiveId" clId="{4293C589-7AC9-432A-A033-E043BF392E6C}" dt="2023-05-08T13:00:41.407" v="703" actId="14100"/>
          <ac:spMkLst>
            <pc:docMk/>
            <pc:sldMk cId="594772455" sldId="366"/>
            <ac:spMk id="8" creationId="{0939F0A3-D0BC-F280-A154-C149A772BC2F}"/>
          </ac:spMkLst>
        </pc:spChg>
        <pc:picChg chg="mod">
          <ac:chgData name="Marco Barbone" userId="e4afca254f8b4a11" providerId="LiveId" clId="{4293C589-7AC9-432A-A033-E043BF392E6C}" dt="2023-05-08T13:00:32.231" v="701" actId="1076"/>
          <ac:picMkLst>
            <pc:docMk/>
            <pc:sldMk cId="594772455" sldId="366"/>
            <ac:picMk id="6" creationId="{58F0F8CF-EE12-6F19-F54E-0AF2C212B1D0}"/>
          </ac:picMkLst>
        </pc:picChg>
      </pc:sldChg>
      <pc:sldChg chg="modSp new mod ord">
        <pc:chgData name="Marco Barbone" userId="e4afca254f8b4a11" providerId="LiveId" clId="{4293C589-7AC9-432A-A033-E043BF392E6C}" dt="2023-05-16T03:47:38.190" v="2612"/>
        <pc:sldMkLst>
          <pc:docMk/>
          <pc:sldMk cId="468972225" sldId="367"/>
        </pc:sldMkLst>
        <pc:spChg chg="mod">
          <ac:chgData name="Marco Barbone" userId="e4afca254f8b4a11" providerId="LiveId" clId="{4293C589-7AC9-432A-A033-E043BF392E6C}" dt="2023-05-08T13:03:11.542" v="846" actId="20577"/>
          <ac:spMkLst>
            <pc:docMk/>
            <pc:sldMk cId="468972225" sldId="367"/>
            <ac:spMk id="2" creationId="{57687FBC-FD35-257A-015B-C1E8ABEA9C7E}"/>
          </ac:spMkLst>
        </pc:spChg>
        <pc:spChg chg="mod">
          <ac:chgData name="Marco Barbone" userId="e4afca254f8b4a11" providerId="LiveId" clId="{4293C589-7AC9-432A-A033-E043BF392E6C}" dt="2023-05-16T03:47:38.190" v="2612"/>
          <ac:spMkLst>
            <pc:docMk/>
            <pc:sldMk cId="468972225" sldId="367"/>
            <ac:spMk id="3" creationId="{30E9ABA7-00BA-9F9F-2A7C-65FE9D2931EB}"/>
          </ac:spMkLst>
        </pc:spChg>
      </pc:sldChg>
      <pc:sldChg chg="modSp new mod">
        <pc:chgData name="Marco Barbone" userId="e4afca254f8b4a11" providerId="LiveId" clId="{4293C589-7AC9-432A-A033-E043BF392E6C}" dt="2023-05-08T13:08:22.275" v="1669" actId="20577"/>
        <pc:sldMkLst>
          <pc:docMk/>
          <pc:sldMk cId="4010496355" sldId="368"/>
        </pc:sldMkLst>
        <pc:spChg chg="mod">
          <ac:chgData name="Marco Barbone" userId="e4afca254f8b4a11" providerId="LiveId" clId="{4293C589-7AC9-432A-A033-E043BF392E6C}" dt="2023-05-08T13:06:05.744" v="1457" actId="20577"/>
          <ac:spMkLst>
            <pc:docMk/>
            <pc:sldMk cId="4010496355" sldId="368"/>
            <ac:spMk id="2" creationId="{F01CE2B0-21F1-22F9-8AC5-2A30760DE2CA}"/>
          </ac:spMkLst>
        </pc:spChg>
        <pc:spChg chg="mod">
          <ac:chgData name="Marco Barbone" userId="e4afca254f8b4a11" providerId="LiveId" clId="{4293C589-7AC9-432A-A033-E043BF392E6C}" dt="2023-05-08T13:08:22.275" v="1669" actId="20577"/>
          <ac:spMkLst>
            <pc:docMk/>
            <pc:sldMk cId="4010496355" sldId="368"/>
            <ac:spMk id="3" creationId="{5E64ECE2-C868-A6E1-D584-2BB0E301FBEB}"/>
          </ac:spMkLst>
        </pc:spChg>
      </pc:sldChg>
      <pc:sldChg chg="addSp delSp modSp new mod">
        <pc:chgData name="Marco Barbone" userId="e4afca254f8b4a11" providerId="LiveId" clId="{4293C589-7AC9-432A-A033-E043BF392E6C}" dt="2023-05-08T15:32:39.448" v="1758" actId="478"/>
        <pc:sldMkLst>
          <pc:docMk/>
          <pc:sldMk cId="4223080877" sldId="369"/>
        </pc:sldMkLst>
        <pc:spChg chg="mod">
          <ac:chgData name="Marco Barbone" userId="e4afca254f8b4a11" providerId="LiveId" clId="{4293C589-7AC9-432A-A033-E043BF392E6C}" dt="2023-05-08T15:25:56.781" v="1703" actId="20577"/>
          <ac:spMkLst>
            <pc:docMk/>
            <pc:sldMk cId="4223080877" sldId="369"/>
            <ac:spMk id="2" creationId="{AE9A45B9-C4D4-F393-9DDE-96BB5A1C074F}"/>
          </ac:spMkLst>
        </pc:spChg>
        <pc:spChg chg="mod">
          <ac:chgData name="Marco Barbone" userId="e4afca254f8b4a11" providerId="LiveId" clId="{4293C589-7AC9-432A-A033-E043BF392E6C}" dt="2023-05-08T15:26:48.927" v="1754" actId="14100"/>
          <ac:spMkLst>
            <pc:docMk/>
            <pc:sldMk cId="4223080877" sldId="369"/>
            <ac:spMk id="3" creationId="{DF5151A4-9D53-9B77-1551-435B1A43D7D5}"/>
          </ac:spMkLst>
        </pc:spChg>
        <pc:picChg chg="add del mod">
          <ac:chgData name="Marco Barbone" userId="e4afca254f8b4a11" providerId="LiveId" clId="{4293C589-7AC9-432A-A033-E043BF392E6C}" dt="2023-05-08T15:32:39.448" v="1758" actId="478"/>
          <ac:picMkLst>
            <pc:docMk/>
            <pc:sldMk cId="4223080877" sldId="369"/>
            <ac:picMk id="9" creationId="{AB376B46-7A63-E910-BB27-E062748E2A8C}"/>
          </ac:picMkLst>
        </pc:picChg>
      </pc:sldChg>
      <pc:sldChg chg="addSp delSp modSp new mod">
        <pc:chgData name="Marco Barbone" userId="e4afca254f8b4a11" providerId="LiveId" clId="{4293C589-7AC9-432A-A033-E043BF392E6C}" dt="2023-05-08T15:57:11.654" v="2455" actId="12"/>
        <pc:sldMkLst>
          <pc:docMk/>
          <pc:sldMk cId="864206305" sldId="370"/>
        </pc:sldMkLst>
        <pc:spChg chg="mod">
          <ac:chgData name="Marco Barbone" userId="e4afca254f8b4a11" providerId="LiveId" clId="{4293C589-7AC9-432A-A033-E043BF392E6C}" dt="2023-05-08T15:55:59.615" v="2360" actId="20577"/>
          <ac:spMkLst>
            <pc:docMk/>
            <pc:sldMk cId="864206305" sldId="370"/>
            <ac:spMk id="2" creationId="{907AF515-45B7-C26C-8B0F-A26D32A630D9}"/>
          </ac:spMkLst>
        </pc:spChg>
        <pc:spChg chg="add del mod">
          <ac:chgData name="Marco Barbone" userId="e4afca254f8b4a11" providerId="LiveId" clId="{4293C589-7AC9-432A-A033-E043BF392E6C}" dt="2023-05-08T15:57:11.654" v="2455" actId="12"/>
          <ac:spMkLst>
            <pc:docMk/>
            <pc:sldMk cId="864206305" sldId="370"/>
            <ac:spMk id="3" creationId="{F208C9D2-C75D-CE7E-5F0B-959771FE386E}"/>
          </ac:spMkLst>
        </pc:spChg>
        <pc:picChg chg="add del mod">
          <ac:chgData name="Marco Barbone" userId="e4afca254f8b4a11" providerId="LiveId" clId="{4293C589-7AC9-432A-A033-E043BF392E6C}" dt="2023-05-08T15:56:34.625" v="2364"/>
          <ac:picMkLst>
            <pc:docMk/>
            <pc:sldMk cId="864206305" sldId="370"/>
            <ac:picMk id="1026" creationId="{BE1F3216-59C7-AE17-4E0F-C80005EFF030}"/>
          </ac:picMkLst>
        </pc:picChg>
        <pc:picChg chg="add mod">
          <ac:chgData name="Marco Barbone" userId="e4afca254f8b4a11" providerId="LiveId" clId="{4293C589-7AC9-432A-A033-E043BF392E6C}" dt="2023-05-08T15:56:38.101" v="2366" actId="1076"/>
          <ac:picMkLst>
            <pc:docMk/>
            <pc:sldMk cId="864206305" sldId="370"/>
            <ac:picMk id="1028" creationId="{AC2221C0-A9AF-0F49-C4BA-C03FDB7356C3}"/>
          </ac:picMkLst>
        </pc:picChg>
      </pc:sldChg>
      <pc:sldChg chg="addSp delSp modSp add mod">
        <pc:chgData name="Marco Barbone" userId="e4afca254f8b4a11" providerId="LiveId" clId="{4293C589-7AC9-432A-A033-E043BF392E6C}" dt="2023-05-08T15:34:13.046" v="1800" actId="1076"/>
        <pc:sldMkLst>
          <pc:docMk/>
          <pc:sldMk cId="3292231569" sldId="371"/>
        </pc:sldMkLst>
        <pc:spChg chg="del mod">
          <ac:chgData name="Marco Barbone" userId="e4afca254f8b4a11" providerId="LiveId" clId="{4293C589-7AC9-432A-A033-E043BF392E6C}" dt="2023-05-08T15:34:02.429" v="1796" actId="478"/>
          <ac:spMkLst>
            <pc:docMk/>
            <pc:sldMk cId="3292231569" sldId="371"/>
            <ac:spMk id="3" creationId="{DF5151A4-9D53-9B77-1551-435B1A43D7D5}"/>
          </ac:spMkLst>
        </pc:spChg>
        <pc:spChg chg="mod">
          <ac:chgData name="Marco Barbone" userId="e4afca254f8b4a11" providerId="LiveId" clId="{4293C589-7AC9-432A-A033-E043BF392E6C}" dt="2023-05-08T15:33:24.229" v="1765" actId="1076"/>
          <ac:spMkLst>
            <pc:docMk/>
            <pc:sldMk cId="3292231569" sldId="371"/>
            <ac:spMk id="6" creationId="{31B1000F-95D3-46D1-2B52-B06E79C96704}"/>
          </ac:spMkLst>
        </pc:spChg>
        <pc:spChg chg="add mod">
          <ac:chgData name="Marco Barbone" userId="e4afca254f8b4a11" providerId="LiveId" clId="{4293C589-7AC9-432A-A033-E043BF392E6C}" dt="2023-05-08T15:33:18.922" v="1764" actId="1076"/>
          <ac:spMkLst>
            <pc:docMk/>
            <pc:sldMk cId="3292231569" sldId="371"/>
            <ac:spMk id="8" creationId="{65193829-CE65-D379-1BDE-55EA65CF8368}"/>
          </ac:spMkLst>
        </pc:spChg>
        <pc:spChg chg="add mod">
          <ac:chgData name="Marco Barbone" userId="e4afca254f8b4a11" providerId="LiveId" clId="{4293C589-7AC9-432A-A033-E043BF392E6C}" dt="2023-05-08T15:34:09.087" v="1799" actId="1076"/>
          <ac:spMkLst>
            <pc:docMk/>
            <pc:sldMk cId="3292231569" sldId="371"/>
            <ac:spMk id="11" creationId="{8210CA13-BD44-7FA3-DFFF-692622F4C82C}"/>
          </ac:spMkLst>
        </pc:spChg>
        <pc:spChg chg="add mod">
          <ac:chgData name="Marco Barbone" userId="e4afca254f8b4a11" providerId="LiveId" clId="{4293C589-7AC9-432A-A033-E043BF392E6C}" dt="2023-05-08T15:34:09.087" v="1799" actId="1076"/>
          <ac:spMkLst>
            <pc:docMk/>
            <pc:sldMk cId="3292231569" sldId="371"/>
            <ac:spMk id="12" creationId="{EA619469-7E20-A012-B881-98346401A68A}"/>
          </ac:spMkLst>
        </pc:spChg>
        <pc:spChg chg="add mod">
          <ac:chgData name="Marco Barbone" userId="e4afca254f8b4a11" providerId="LiveId" clId="{4293C589-7AC9-432A-A033-E043BF392E6C}" dt="2023-05-08T15:34:09.087" v="1799" actId="1076"/>
          <ac:spMkLst>
            <pc:docMk/>
            <pc:sldMk cId="3292231569" sldId="371"/>
            <ac:spMk id="13" creationId="{75B8C60C-9785-EA64-DF23-2775A28432BF}"/>
          </ac:spMkLst>
        </pc:spChg>
        <pc:spChg chg="add mod">
          <ac:chgData name="Marco Barbone" userId="e4afca254f8b4a11" providerId="LiveId" clId="{4293C589-7AC9-432A-A033-E043BF392E6C}" dt="2023-05-08T15:34:09.087" v="1799" actId="1076"/>
          <ac:spMkLst>
            <pc:docMk/>
            <pc:sldMk cId="3292231569" sldId="371"/>
            <ac:spMk id="14" creationId="{7F1258C0-A12C-4809-3840-857407CC370D}"/>
          </ac:spMkLst>
        </pc:spChg>
        <pc:spChg chg="add mod">
          <ac:chgData name="Marco Barbone" userId="e4afca254f8b4a11" providerId="LiveId" clId="{4293C589-7AC9-432A-A033-E043BF392E6C}" dt="2023-05-08T15:34:09.087" v="1799" actId="1076"/>
          <ac:spMkLst>
            <pc:docMk/>
            <pc:sldMk cId="3292231569" sldId="371"/>
            <ac:spMk id="15" creationId="{DD110523-F846-C498-526F-B3F5B39D5D34}"/>
          </ac:spMkLst>
        </pc:spChg>
        <pc:spChg chg="add mod">
          <ac:chgData name="Marco Barbone" userId="e4afca254f8b4a11" providerId="LiveId" clId="{4293C589-7AC9-432A-A033-E043BF392E6C}" dt="2023-05-08T15:34:09.087" v="1799" actId="1076"/>
          <ac:spMkLst>
            <pc:docMk/>
            <pc:sldMk cId="3292231569" sldId="371"/>
            <ac:spMk id="16" creationId="{5FADCD8C-D692-2530-8DAA-4EA5F81FB27B}"/>
          </ac:spMkLst>
        </pc:spChg>
        <pc:spChg chg="add mod">
          <ac:chgData name="Marco Barbone" userId="e4afca254f8b4a11" providerId="LiveId" clId="{4293C589-7AC9-432A-A033-E043BF392E6C}" dt="2023-05-08T15:34:09.087" v="1799" actId="1076"/>
          <ac:spMkLst>
            <pc:docMk/>
            <pc:sldMk cId="3292231569" sldId="371"/>
            <ac:spMk id="17" creationId="{EC29E71D-1396-0307-90E1-840C6CAB899B}"/>
          </ac:spMkLst>
        </pc:spChg>
        <pc:spChg chg="add mod">
          <ac:chgData name="Marco Barbone" userId="e4afca254f8b4a11" providerId="LiveId" clId="{4293C589-7AC9-432A-A033-E043BF392E6C}" dt="2023-05-08T15:34:09.087" v="1799" actId="1076"/>
          <ac:spMkLst>
            <pc:docMk/>
            <pc:sldMk cId="3292231569" sldId="371"/>
            <ac:spMk id="18" creationId="{EEB3ABA4-D8E2-CBD0-3248-4A67300D1C9C}"/>
          </ac:spMkLst>
        </pc:spChg>
        <pc:spChg chg="add mod">
          <ac:chgData name="Marco Barbone" userId="e4afca254f8b4a11" providerId="LiveId" clId="{4293C589-7AC9-432A-A033-E043BF392E6C}" dt="2023-05-08T15:34:09.087" v="1799" actId="1076"/>
          <ac:spMkLst>
            <pc:docMk/>
            <pc:sldMk cId="3292231569" sldId="371"/>
            <ac:spMk id="19" creationId="{DE80443D-5394-A84F-3057-0398211CF610}"/>
          </ac:spMkLst>
        </pc:spChg>
        <pc:spChg chg="add mod">
          <ac:chgData name="Marco Barbone" userId="e4afca254f8b4a11" providerId="LiveId" clId="{4293C589-7AC9-432A-A033-E043BF392E6C}" dt="2023-05-08T15:34:09.087" v="1799" actId="1076"/>
          <ac:spMkLst>
            <pc:docMk/>
            <pc:sldMk cId="3292231569" sldId="371"/>
            <ac:spMk id="20" creationId="{62BBB433-D294-DC71-B026-493039D26E7C}"/>
          </ac:spMkLst>
        </pc:spChg>
        <pc:spChg chg="add mod">
          <ac:chgData name="Marco Barbone" userId="e4afca254f8b4a11" providerId="LiveId" clId="{4293C589-7AC9-432A-A033-E043BF392E6C}" dt="2023-05-08T15:34:09.087" v="1799" actId="1076"/>
          <ac:spMkLst>
            <pc:docMk/>
            <pc:sldMk cId="3292231569" sldId="371"/>
            <ac:spMk id="21" creationId="{04D10F52-34C2-9E1A-00C7-5EC921B52E02}"/>
          </ac:spMkLst>
        </pc:spChg>
        <pc:spChg chg="add mod">
          <ac:chgData name="Marco Barbone" userId="e4afca254f8b4a11" providerId="LiveId" clId="{4293C589-7AC9-432A-A033-E043BF392E6C}" dt="2023-05-08T15:34:09.087" v="1799" actId="1076"/>
          <ac:spMkLst>
            <pc:docMk/>
            <pc:sldMk cId="3292231569" sldId="371"/>
            <ac:spMk id="22" creationId="{ACC136E2-946E-48FD-8CC6-1B6743B128EA}"/>
          </ac:spMkLst>
        </pc:spChg>
        <pc:spChg chg="add mod">
          <ac:chgData name="Marco Barbone" userId="e4afca254f8b4a11" providerId="LiveId" clId="{4293C589-7AC9-432A-A033-E043BF392E6C}" dt="2023-05-08T15:34:09.087" v="1799" actId="1076"/>
          <ac:spMkLst>
            <pc:docMk/>
            <pc:sldMk cId="3292231569" sldId="371"/>
            <ac:spMk id="23" creationId="{B9790501-9D6F-74AC-FE31-92A19C661B95}"/>
          </ac:spMkLst>
        </pc:spChg>
        <pc:spChg chg="add mod">
          <ac:chgData name="Marco Barbone" userId="e4afca254f8b4a11" providerId="LiveId" clId="{4293C589-7AC9-432A-A033-E043BF392E6C}" dt="2023-05-08T15:34:09.087" v="1799" actId="1076"/>
          <ac:spMkLst>
            <pc:docMk/>
            <pc:sldMk cId="3292231569" sldId="371"/>
            <ac:spMk id="24" creationId="{B947734F-DD00-57F9-623C-0EAE127184CA}"/>
          </ac:spMkLst>
        </pc:spChg>
        <pc:spChg chg="add mod">
          <ac:chgData name="Marco Barbone" userId="e4afca254f8b4a11" providerId="LiveId" clId="{4293C589-7AC9-432A-A033-E043BF392E6C}" dt="2023-05-08T15:34:09.087" v="1799" actId="1076"/>
          <ac:spMkLst>
            <pc:docMk/>
            <pc:sldMk cId="3292231569" sldId="371"/>
            <ac:spMk id="25" creationId="{E0980F3F-AAB6-C84A-E2D5-698F0C72813D}"/>
          </ac:spMkLst>
        </pc:spChg>
        <pc:spChg chg="add mod">
          <ac:chgData name="Marco Barbone" userId="e4afca254f8b4a11" providerId="LiveId" clId="{4293C589-7AC9-432A-A033-E043BF392E6C}" dt="2023-05-08T15:34:09.087" v="1799" actId="1076"/>
          <ac:spMkLst>
            <pc:docMk/>
            <pc:sldMk cId="3292231569" sldId="371"/>
            <ac:spMk id="26" creationId="{3AA4551D-D45C-ECCB-212B-15C72BB35EF8}"/>
          </ac:spMkLst>
        </pc:spChg>
        <pc:spChg chg="add mod">
          <ac:chgData name="Marco Barbone" userId="e4afca254f8b4a11" providerId="LiveId" clId="{4293C589-7AC9-432A-A033-E043BF392E6C}" dt="2023-05-08T15:34:09.087" v="1799" actId="1076"/>
          <ac:spMkLst>
            <pc:docMk/>
            <pc:sldMk cId="3292231569" sldId="371"/>
            <ac:spMk id="27" creationId="{B1C9A23F-4D64-7015-7C04-0DD01EEEDFC5}"/>
          </ac:spMkLst>
        </pc:spChg>
        <pc:spChg chg="add mod">
          <ac:chgData name="Marco Barbone" userId="e4afca254f8b4a11" providerId="LiveId" clId="{4293C589-7AC9-432A-A033-E043BF392E6C}" dt="2023-05-08T15:34:09.087" v="1799" actId="1076"/>
          <ac:spMkLst>
            <pc:docMk/>
            <pc:sldMk cId="3292231569" sldId="371"/>
            <ac:spMk id="28" creationId="{3A51A363-E103-EB80-93BA-6D8F19087271}"/>
          </ac:spMkLst>
        </pc:spChg>
        <pc:spChg chg="add mod">
          <ac:chgData name="Marco Barbone" userId="e4afca254f8b4a11" providerId="LiveId" clId="{4293C589-7AC9-432A-A033-E043BF392E6C}" dt="2023-05-08T15:34:09.087" v="1799" actId="1076"/>
          <ac:spMkLst>
            <pc:docMk/>
            <pc:sldMk cId="3292231569" sldId="371"/>
            <ac:spMk id="29" creationId="{71B5C578-793F-741E-81CB-C04E3A78C712}"/>
          </ac:spMkLst>
        </pc:spChg>
        <pc:spChg chg="add mod">
          <ac:chgData name="Marco Barbone" userId="e4afca254f8b4a11" providerId="LiveId" clId="{4293C589-7AC9-432A-A033-E043BF392E6C}" dt="2023-05-08T15:34:09.087" v="1799" actId="1076"/>
          <ac:spMkLst>
            <pc:docMk/>
            <pc:sldMk cId="3292231569" sldId="371"/>
            <ac:spMk id="30" creationId="{B4241E47-AC5B-3E59-AC8E-FBE38908B36B}"/>
          </ac:spMkLst>
        </pc:spChg>
        <pc:spChg chg="add mod">
          <ac:chgData name="Marco Barbone" userId="e4afca254f8b4a11" providerId="LiveId" clId="{4293C589-7AC9-432A-A033-E043BF392E6C}" dt="2023-05-08T15:34:09.087" v="1799" actId="1076"/>
          <ac:spMkLst>
            <pc:docMk/>
            <pc:sldMk cId="3292231569" sldId="371"/>
            <ac:spMk id="31" creationId="{6FCD6F0C-1C53-24AF-665C-18C0832A715E}"/>
          </ac:spMkLst>
        </pc:spChg>
        <pc:spChg chg="add mod">
          <ac:chgData name="Marco Barbone" userId="e4afca254f8b4a11" providerId="LiveId" clId="{4293C589-7AC9-432A-A033-E043BF392E6C}" dt="2023-05-08T15:34:09.087" v="1799" actId="1076"/>
          <ac:spMkLst>
            <pc:docMk/>
            <pc:sldMk cId="3292231569" sldId="371"/>
            <ac:spMk id="32" creationId="{EA85088E-C3F7-E3EF-F0C7-73C5A78D76A2}"/>
          </ac:spMkLst>
        </pc:spChg>
        <pc:spChg chg="add mod">
          <ac:chgData name="Marco Barbone" userId="e4afca254f8b4a11" providerId="LiveId" clId="{4293C589-7AC9-432A-A033-E043BF392E6C}" dt="2023-05-08T15:34:09.087" v="1799" actId="1076"/>
          <ac:spMkLst>
            <pc:docMk/>
            <pc:sldMk cId="3292231569" sldId="371"/>
            <ac:spMk id="33" creationId="{95FB7799-9321-08B9-B2E5-3B9371691C50}"/>
          </ac:spMkLst>
        </pc:spChg>
        <pc:spChg chg="add mod">
          <ac:chgData name="Marco Barbone" userId="e4afca254f8b4a11" providerId="LiveId" clId="{4293C589-7AC9-432A-A033-E043BF392E6C}" dt="2023-05-08T15:34:09.087" v="1799" actId="1076"/>
          <ac:spMkLst>
            <pc:docMk/>
            <pc:sldMk cId="3292231569" sldId="371"/>
            <ac:spMk id="34" creationId="{AFA852BB-E76C-0F00-C6B1-E33E54A1C53F}"/>
          </ac:spMkLst>
        </pc:spChg>
        <pc:spChg chg="add mod">
          <ac:chgData name="Marco Barbone" userId="e4afca254f8b4a11" providerId="LiveId" clId="{4293C589-7AC9-432A-A033-E043BF392E6C}" dt="2023-05-08T15:34:09.087" v="1799" actId="1076"/>
          <ac:spMkLst>
            <pc:docMk/>
            <pc:sldMk cId="3292231569" sldId="371"/>
            <ac:spMk id="35" creationId="{2117A240-0D7E-6FFE-DC62-772AEAC0351E}"/>
          </ac:spMkLst>
        </pc:spChg>
        <pc:spChg chg="add mod">
          <ac:chgData name="Marco Barbone" userId="e4afca254f8b4a11" providerId="LiveId" clId="{4293C589-7AC9-432A-A033-E043BF392E6C}" dt="2023-05-08T15:34:09.087" v="1799" actId="1076"/>
          <ac:spMkLst>
            <pc:docMk/>
            <pc:sldMk cId="3292231569" sldId="371"/>
            <ac:spMk id="36" creationId="{A92C6176-DD81-9814-3AF0-6E1C3D65C756}"/>
          </ac:spMkLst>
        </pc:spChg>
        <pc:spChg chg="add mod">
          <ac:chgData name="Marco Barbone" userId="e4afca254f8b4a11" providerId="LiveId" clId="{4293C589-7AC9-432A-A033-E043BF392E6C}" dt="2023-05-08T15:34:09.087" v="1799" actId="1076"/>
          <ac:spMkLst>
            <pc:docMk/>
            <pc:sldMk cId="3292231569" sldId="371"/>
            <ac:spMk id="37" creationId="{86EB5A9D-63BB-0CDB-1ACB-C15464D0FC94}"/>
          </ac:spMkLst>
        </pc:spChg>
        <pc:picChg chg="del">
          <ac:chgData name="Marco Barbone" userId="e4afca254f8b4a11" providerId="LiveId" clId="{4293C589-7AC9-432A-A033-E043BF392E6C}" dt="2023-05-08T15:32:47.883" v="1762" actId="478"/>
          <ac:picMkLst>
            <pc:docMk/>
            <pc:sldMk cId="3292231569" sldId="371"/>
            <ac:picMk id="9" creationId="{AB376B46-7A63-E910-BB27-E062748E2A8C}"/>
          </ac:picMkLst>
        </pc:picChg>
        <pc:picChg chg="add mod">
          <ac:chgData name="Marco Barbone" userId="e4afca254f8b4a11" providerId="LiveId" clId="{4293C589-7AC9-432A-A033-E043BF392E6C}" dt="2023-05-08T15:34:13.046" v="1800" actId="1076"/>
          <ac:picMkLst>
            <pc:docMk/>
            <pc:sldMk cId="3292231569" sldId="371"/>
            <ac:picMk id="10" creationId="{DBA2EF8B-C5E3-D9E4-D4F1-615DE86C39EC}"/>
          </ac:picMkLst>
        </pc:picChg>
      </pc:sldChg>
      <pc:sldChg chg="modSp add mod">
        <pc:chgData name="Marco Barbone" userId="e4afca254f8b4a11" providerId="LiveId" clId="{4293C589-7AC9-432A-A033-E043BF392E6C}" dt="2023-05-08T15:41:00.031" v="1847" actId="20577"/>
        <pc:sldMkLst>
          <pc:docMk/>
          <pc:sldMk cId="1329470711" sldId="372"/>
        </pc:sldMkLst>
        <pc:spChg chg="mod">
          <ac:chgData name="Marco Barbone" userId="e4afca254f8b4a11" providerId="LiveId" clId="{4293C589-7AC9-432A-A033-E043BF392E6C}" dt="2023-05-08T15:40:58.715" v="1846"/>
          <ac:spMkLst>
            <pc:docMk/>
            <pc:sldMk cId="1329470711" sldId="372"/>
            <ac:spMk id="2" creationId="{AE9A45B9-C4D4-F393-9DDE-96BB5A1C074F}"/>
          </ac:spMkLst>
        </pc:spChg>
        <pc:spChg chg="mod">
          <ac:chgData name="Marco Barbone" userId="e4afca254f8b4a11" providerId="LiveId" clId="{4293C589-7AC9-432A-A033-E043BF392E6C}" dt="2023-05-08T15:41:00.031" v="1847" actId="20577"/>
          <ac:spMkLst>
            <pc:docMk/>
            <pc:sldMk cId="1329470711" sldId="372"/>
            <ac:spMk id="3" creationId="{DF5151A4-9D53-9B77-1551-435B1A43D7D5}"/>
          </ac:spMkLst>
        </pc:spChg>
      </pc:sldChg>
      <pc:sldChg chg="add del">
        <pc:chgData name="Marco Barbone" userId="e4afca254f8b4a11" providerId="LiveId" clId="{4293C589-7AC9-432A-A033-E043BF392E6C}" dt="2023-05-08T15:32:41.707" v="1760"/>
        <pc:sldMkLst>
          <pc:docMk/>
          <pc:sldMk cId="1900826039" sldId="372"/>
        </pc:sldMkLst>
      </pc:sldChg>
      <pc:sldChg chg="addSp delSp modSp new mod">
        <pc:chgData name="Marco Barbone" userId="e4afca254f8b4a11" providerId="LiveId" clId="{4293C589-7AC9-432A-A033-E043BF392E6C}" dt="2023-05-08T15:40:49.616" v="1844" actId="478"/>
        <pc:sldMkLst>
          <pc:docMk/>
          <pc:sldMk cId="651747746" sldId="373"/>
        </pc:sldMkLst>
        <pc:spChg chg="mod">
          <ac:chgData name="Marco Barbone" userId="e4afca254f8b4a11" providerId="LiveId" clId="{4293C589-7AC9-432A-A033-E043BF392E6C}" dt="2023-05-08T15:40:13.385" v="1837" actId="20577"/>
          <ac:spMkLst>
            <pc:docMk/>
            <pc:sldMk cId="651747746" sldId="373"/>
            <ac:spMk id="2" creationId="{1DAE3269-1E6F-563F-B638-0ED8D72D916F}"/>
          </ac:spMkLst>
        </pc:spChg>
        <pc:spChg chg="del">
          <ac:chgData name="Marco Barbone" userId="e4afca254f8b4a11" providerId="LiveId" clId="{4293C589-7AC9-432A-A033-E043BF392E6C}" dt="2023-05-08T15:40:15.276" v="1838" actId="22"/>
          <ac:spMkLst>
            <pc:docMk/>
            <pc:sldMk cId="651747746" sldId="373"/>
            <ac:spMk id="3" creationId="{E386C00C-9906-98ED-AE55-BED8C7C12AC6}"/>
          </ac:spMkLst>
        </pc:spChg>
        <pc:spChg chg="add del mod">
          <ac:chgData name="Marco Barbone" userId="e4afca254f8b4a11" providerId="LiveId" clId="{4293C589-7AC9-432A-A033-E043BF392E6C}" dt="2023-05-08T15:40:49.616" v="1844" actId="478"/>
          <ac:spMkLst>
            <pc:docMk/>
            <pc:sldMk cId="651747746" sldId="373"/>
            <ac:spMk id="11" creationId="{96AF71CF-4D99-E5DA-1719-79D6DA5364CF}"/>
          </ac:spMkLst>
        </pc:spChg>
        <pc:picChg chg="add del mod ord">
          <ac:chgData name="Marco Barbone" userId="e4afca254f8b4a11" providerId="LiveId" clId="{4293C589-7AC9-432A-A033-E043BF392E6C}" dt="2023-05-08T15:40:42.085" v="1841" actId="478"/>
          <ac:picMkLst>
            <pc:docMk/>
            <pc:sldMk cId="651747746" sldId="373"/>
            <ac:picMk id="9" creationId="{C4E13E0D-4EB7-F6EA-D885-8C5867F7B58A}"/>
          </ac:picMkLst>
        </pc:picChg>
        <pc:picChg chg="add mod">
          <ac:chgData name="Marco Barbone" userId="e4afca254f8b4a11" providerId="LiveId" clId="{4293C589-7AC9-432A-A033-E043BF392E6C}" dt="2023-05-08T15:40:46.102" v="1843" actId="1076"/>
          <ac:picMkLst>
            <pc:docMk/>
            <pc:sldMk cId="651747746" sldId="373"/>
            <ac:picMk id="13" creationId="{BFBAC652-0351-16F4-1332-5024E23B9BAA}"/>
          </ac:picMkLst>
        </pc:picChg>
      </pc:sldChg>
      <pc:sldChg chg="addSp delSp modSp new mod">
        <pc:chgData name="Marco Barbone" userId="e4afca254f8b4a11" providerId="LiveId" clId="{4293C589-7AC9-432A-A033-E043BF392E6C}" dt="2023-05-08T15:43:53.726" v="1866" actId="1076"/>
        <pc:sldMkLst>
          <pc:docMk/>
          <pc:sldMk cId="3016374984" sldId="374"/>
        </pc:sldMkLst>
        <pc:spChg chg="mod">
          <ac:chgData name="Marco Barbone" userId="e4afca254f8b4a11" providerId="LiveId" clId="{4293C589-7AC9-432A-A033-E043BF392E6C}" dt="2023-05-08T15:43:46.249" v="1864" actId="313"/>
          <ac:spMkLst>
            <pc:docMk/>
            <pc:sldMk cId="3016374984" sldId="374"/>
            <ac:spMk id="2" creationId="{F6FD44DD-22CD-386D-C226-84E882868DD0}"/>
          </ac:spMkLst>
        </pc:spChg>
        <pc:spChg chg="del">
          <ac:chgData name="Marco Barbone" userId="e4afca254f8b4a11" providerId="LiveId" clId="{4293C589-7AC9-432A-A033-E043BF392E6C}" dt="2023-05-08T15:43:47.434" v="1865" actId="22"/>
          <ac:spMkLst>
            <pc:docMk/>
            <pc:sldMk cId="3016374984" sldId="374"/>
            <ac:spMk id="3" creationId="{FD9D198A-6914-1A27-379F-EA1EF497B337}"/>
          </ac:spMkLst>
        </pc:spChg>
        <pc:picChg chg="add mod ord">
          <ac:chgData name="Marco Barbone" userId="e4afca254f8b4a11" providerId="LiveId" clId="{4293C589-7AC9-432A-A033-E043BF392E6C}" dt="2023-05-08T15:43:53.726" v="1866" actId="1076"/>
          <ac:picMkLst>
            <pc:docMk/>
            <pc:sldMk cId="3016374984" sldId="374"/>
            <ac:picMk id="9" creationId="{1A8B4909-D12C-3D7C-7C1B-97460B3CFC87}"/>
          </ac:picMkLst>
        </pc:picChg>
      </pc:sldChg>
      <pc:sldChg chg="modSp new mod">
        <pc:chgData name="Marco Barbone" userId="e4afca254f8b4a11" providerId="LiveId" clId="{4293C589-7AC9-432A-A033-E043BF392E6C}" dt="2023-05-08T15:45:57.310" v="2038" actId="20577"/>
        <pc:sldMkLst>
          <pc:docMk/>
          <pc:sldMk cId="3119681594" sldId="375"/>
        </pc:sldMkLst>
        <pc:spChg chg="mod">
          <ac:chgData name="Marco Barbone" userId="e4afca254f8b4a11" providerId="LiveId" clId="{4293C589-7AC9-432A-A033-E043BF392E6C}" dt="2023-05-08T15:44:04.367" v="1868"/>
          <ac:spMkLst>
            <pc:docMk/>
            <pc:sldMk cId="3119681594" sldId="375"/>
            <ac:spMk id="2" creationId="{87D163DE-EE91-1A17-F8FF-51A151236C4A}"/>
          </ac:spMkLst>
        </pc:spChg>
        <pc:spChg chg="mod">
          <ac:chgData name="Marco Barbone" userId="e4afca254f8b4a11" providerId="LiveId" clId="{4293C589-7AC9-432A-A033-E043BF392E6C}" dt="2023-05-08T15:45:57.310" v="2038" actId="20577"/>
          <ac:spMkLst>
            <pc:docMk/>
            <pc:sldMk cId="3119681594" sldId="375"/>
            <ac:spMk id="3" creationId="{5960A7EE-0AE4-D9CD-F28A-D91A8A8EEAD1}"/>
          </ac:spMkLst>
        </pc:spChg>
      </pc:sldChg>
      <pc:sldChg chg="modSp new mod">
        <pc:chgData name="Marco Barbone" userId="e4afca254f8b4a11" providerId="LiveId" clId="{4293C589-7AC9-432A-A033-E043BF392E6C}" dt="2023-05-08T15:55:53.053" v="2344"/>
        <pc:sldMkLst>
          <pc:docMk/>
          <pc:sldMk cId="1776884895" sldId="376"/>
        </pc:sldMkLst>
        <pc:spChg chg="mod">
          <ac:chgData name="Marco Barbone" userId="e4afca254f8b4a11" providerId="LiveId" clId="{4293C589-7AC9-432A-A033-E043BF392E6C}" dt="2023-05-08T15:50:28.522" v="2045" actId="20577"/>
          <ac:spMkLst>
            <pc:docMk/>
            <pc:sldMk cId="1776884895" sldId="376"/>
            <ac:spMk id="2" creationId="{AF881984-5C8B-51FF-C631-0D7D480BF539}"/>
          </ac:spMkLst>
        </pc:spChg>
        <pc:spChg chg="mod">
          <ac:chgData name="Marco Barbone" userId="e4afca254f8b4a11" providerId="LiveId" clId="{4293C589-7AC9-432A-A033-E043BF392E6C}" dt="2023-05-08T15:51:54.249" v="2326" actId="20577"/>
          <ac:spMkLst>
            <pc:docMk/>
            <pc:sldMk cId="1776884895" sldId="376"/>
            <ac:spMk id="3" creationId="{B78EEC6C-7F7A-DC2D-E93C-B4D9A6B8EBE4}"/>
          </ac:spMkLst>
        </pc:spChg>
        <pc:spChg chg="mod">
          <ac:chgData name="Marco Barbone" userId="e4afca254f8b4a11" providerId="LiveId" clId="{4293C589-7AC9-432A-A033-E043BF392E6C}" dt="2023-05-08T15:55:53.053" v="2344"/>
          <ac:spMkLst>
            <pc:docMk/>
            <pc:sldMk cId="1776884895" sldId="376"/>
            <ac:spMk id="7" creationId="{EF04D8C4-D24E-E062-9C94-A3FBD6E5C2F3}"/>
          </ac:spMkLst>
        </pc:spChg>
      </pc:sldChg>
      <pc:sldChg chg="addSp delSp modSp new mod">
        <pc:chgData name="Marco Barbone" userId="e4afca254f8b4a11" providerId="LiveId" clId="{4293C589-7AC9-432A-A033-E043BF392E6C}" dt="2023-05-08T15:55:51.123" v="2343"/>
        <pc:sldMkLst>
          <pc:docMk/>
          <pc:sldMk cId="3629227524" sldId="377"/>
        </pc:sldMkLst>
        <pc:spChg chg="mod">
          <ac:chgData name="Marco Barbone" userId="e4afca254f8b4a11" providerId="LiveId" clId="{4293C589-7AC9-432A-A033-E043BF392E6C}" dt="2023-05-08T15:55:06.194" v="2341" actId="20577"/>
          <ac:spMkLst>
            <pc:docMk/>
            <pc:sldMk cId="3629227524" sldId="377"/>
            <ac:spMk id="2" creationId="{D08DC4BD-6B99-B7C9-73C9-8BB1CC320FB0}"/>
          </ac:spMkLst>
        </pc:spChg>
        <pc:spChg chg="del">
          <ac:chgData name="Marco Barbone" userId="e4afca254f8b4a11" providerId="LiveId" clId="{4293C589-7AC9-432A-A033-E043BF392E6C}" dt="2023-05-08T15:55:02.424" v="2328" actId="22"/>
          <ac:spMkLst>
            <pc:docMk/>
            <pc:sldMk cId="3629227524" sldId="377"/>
            <ac:spMk id="3" creationId="{8C92BD13-BA54-92BE-6E50-BF10B2305166}"/>
          </ac:spMkLst>
        </pc:spChg>
        <pc:spChg chg="mod">
          <ac:chgData name="Marco Barbone" userId="e4afca254f8b4a11" providerId="LiveId" clId="{4293C589-7AC9-432A-A033-E043BF392E6C}" dt="2023-05-08T15:55:51.123" v="2343"/>
          <ac:spMkLst>
            <pc:docMk/>
            <pc:sldMk cId="3629227524" sldId="377"/>
            <ac:spMk id="7" creationId="{0E82D260-E97F-8055-8B19-BD2275814020}"/>
          </ac:spMkLst>
        </pc:spChg>
        <pc:picChg chg="add mod ord">
          <ac:chgData name="Marco Barbone" userId="e4afca254f8b4a11" providerId="LiveId" clId="{4293C589-7AC9-432A-A033-E043BF392E6C}" dt="2023-05-08T15:55:11.354" v="2342" actId="1076"/>
          <ac:picMkLst>
            <pc:docMk/>
            <pc:sldMk cId="3629227524" sldId="377"/>
            <ac:picMk id="9" creationId="{B6CB8C0D-73E2-6B89-CF6C-71878A198AE8}"/>
          </ac:picMkLst>
        </pc:picChg>
      </pc:sldChg>
      <pc:sldChg chg="addSp delSp modSp new mod">
        <pc:chgData name="Marco Barbone" userId="e4afca254f8b4a11" providerId="LiveId" clId="{4293C589-7AC9-432A-A033-E043BF392E6C}" dt="2023-05-08T16:01:32.418" v="2522"/>
        <pc:sldMkLst>
          <pc:docMk/>
          <pc:sldMk cId="3976890012" sldId="378"/>
        </pc:sldMkLst>
        <pc:spChg chg="mod">
          <ac:chgData name="Marco Barbone" userId="e4afca254f8b4a11" providerId="LiveId" clId="{4293C589-7AC9-432A-A033-E043BF392E6C}" dt="2023-05-08T16:00:05.985" v="2497" actId="20577"/>
          <ac:spMkLst>
            <pc:docMk/>
            <pc:sldMk cId="3976890012" sldId="378"/>
            <ac:spMk id="2" creationId="{B058DE23-2621-EB2A-B16D-B34C1D30817C}"/>
          </ac:spMkLst>
        </pc:spChg>
        <pc:spChg chg="del">
          <ac:chgData name="Marco Barbone" userId="e4afca254f8b4a11" providerId="LiveId" clId="{4293C589-7AC9-432A-A033-E043BF392E6C}" dt="2023-05-08T15:58:45.526" v="2484" actId="22"/>
          <ac:spMkLst>
            <pc:docMk/>
            <pc:sldMk cId="3976890012" sldId="378"/>
            <ac:spMk id="3" creationId="{FC11DA3A-EE24-1E7A-8DDA-6A7F57D23912}"/>
          </ac:spMkLst>
        </pc:spChg>
        <pc:spChg chg="mod">
          <ac:chgData name="Marco Barbone" userId="e4afca254f8b4a11" providerId="LiveId" clId="{4293C589-7AC9-432A-A033-E043BF392E6C}" dt="2023-05-08T16:01:32.418" v="2522"/>
          <ac:spMkLst>
            <pc:docMk/>
            <pc:sldMk cId="3976890012" sldId="378"/>
            <ac:spMk id="7" creationId="{9A8780B0-3364-F1A5-57BC-128010152C7C}"/>
          </ac:spMkLst>
        </pc:spChg>
        <pc:picChg chg="add mod ord">
          <ac:chgData name="Marco Barbone" userId="e4afca254f8b4a11" providerId="LiveId" clId="{4293C589-7AC9-432A-A033-E043BF392E6C}" dt="2023-05-08T15:58:45.526" v="2484" actId="22"/>
          <ac:picMkLst>
            <pc:docMk/>
            <pc:sldMk cId="3976890012" sldId="378"/>
            <ac:picMk id="9" creationId="{10F0CEA8-B19B-26DD-4F9D-213BCEA608E3}"/>
          </ac:picMkLst>
        </pc:picChg>
        <pc:picChg chg="add del mod">
          <ac:chgData name="Marco Barbone" userId="e4afca254f8b4a11" providerId="LiveId" clId="{4293C589-7AC9-432A-A033-E043BF392E6C}" dt="2023-05-08T15:58:48.264" v="2486"/>
          <ac:picMkLst>
            <pc:docMk/>
            <pc:sldMk cId="3976890012" sldId="378"/>
            <ac:picMk id="10" creationId="{379AF3F0-11B6-5892-F05D-593D30517E4B}"/>
          </ac:picMkLst>
        </pc:picChg>
      </pc:sldChg>
      <pc:sldChg chg="addSp delSp modSp add mod">
        <pc:chgData name="Marco Barbone" userId="e4afca254f8b4a11" providerId="LiveId" clId="{4293C589-7AC9-432A-A033-E043BF392E6C}" dt="2023-05-16T15:11:12.339" v="2613" actId="1076"/>
        <pc:sldMkLst>
          <pc:docMk/>
          <pc:sldMk cId="1182000107" sldId="379"/>
        </pc:sldMkLst>
        <pc:spChg chg="mod">
          <ac:chgData name="Marco Barbone" userId="e4afca254f8b4a11" providerId="LiveId" clId="{4293C589-7AC9-432A-A033-E043BF392E6C}" dt="2023-05-08T16:00:10.742" v="2498"/>
          <ac:spMkLst>
            <pc:docMk/>
            <pc:sldMk cId="1182000107" sldId="379"/>
            <ac:spMk id="2" creationId="{B058DE23-2621-EB2A-B16D-B34C1D30817C}"/>
          </ac:spMkLst>
        </pc:spChg>
        <pc:spChg chg="mod">
          <ac:chgData name="Marco Barbone" userId="e4afca254f8b4a11" providerId="LiveId" clId="{4293C589-7AC9-432A-A033-E043BF392E6C}" dt="2023-05-16T15:11:12.339" v="2613" actId="1076"/>
          <ac:spMkLst>
            <pc:docMk/>
            <pc:sldMk cId="1182000107" sldId="379"/>
            <ac:spMk id="7" creationId="{9A8780B0-3364-F1A5-57BC-128010152C7C}"/>
          </ac:spMkLst>
        </pc:spChg>
        <pc:spChg chg="add mod">
          <ac:chgData name="Marco Barbone" userId="e4afca254f8b4a11" providerId="LiveId" clId="{4293C589-7AC9-432A-A033-E043BF392E6C}" dt="2023-05-08T15:59:28.086" v="2488" actId="478"/>
          <ac:spMkLst>
            <pc:docMk/>
            <pc:sldMk cId="1182000107" sldId="379"/>
            <ac:spMk id="8" creationId="{0752849F-B1E9-AFC0-36D6-5B08444C5957}"/>
          </ac:spMkLst>
        </pc:spChg>
        <pc:picChg chg="del">
          <ac:chgData name="Marco Barbone" userId="e4afca254f8b4a11" providerId="LiveId" clId="{4293C589-7AC9-432A-A033-E043BF392E6C}" dt="2023-05-08T15:59:28.086" v="2488" actId="478"/>
          <ac:picMkLst>
            <pc:docMk/>
            <pc:sldMk cId="1182000107" sldId="379"/>
            <ac:picMk id="9" creationId="{10F0CEA8-B19B-26DD-4F9D-213BCEA608E3}"/>
          </ac:picMkLst>
        </pc:picChg>
        <pc:picChg chg="add mod">
          <ac:chgData name="Marco Barbone" userId="e4afca254f8b4a11" providerId="LiveId" clId="{4293C589-7AC9-432A-A033-E043BF392E6C}" dt="2023-05-08T15:59:43.887" v="2492" actId="1076"/>
          <ac:picMkLst>
            <pc:docMk/>
            <pc:sldMk cId="1182000107" sldId="379"/>
            <ac:picMk id="11" creationId="{D0005082-7B8F-7B40-D2ED-ABEC36DBBC5E}"/>
          </ac:picMkLst>
        </pc:picChg>
      </pc:sldChg>
      <pc:sldChg chg="addSp delSp modSp new mod modClrScheme chgLayout">
        <pc:chgData name="Marco Barbone" userId="e4afca254f8b4a11" providerId="LiveId" clId="{4293C589-7AC9-432A-A033-E043BF392E6C}" dt="2023-05-08T16:01:05.568" v="2521" actId="20577"/>
        <pc:sldMkLst>
          <pc:docMk/>
          <pc:sldMk cId="3997768774" sldId="380"/>
        </pc:sldMkLst>
        <pc:spChg chg="del mod ord">
          <ac:chgData name="Marco Barbone" userId="e4afca254f8b4a11" providerId="LiveId" clId="{4293C589-7AC9-432A-A033-E043BF392E6C}" dt="2023-05-08T16:01:01.641" v="2512" actId="700"/>
          <ac:spMkLst>
            <pc:docMk/>
            <pc:sldMk cId="3997768774" sldId="380"/>
            <ac:spMk id="2" creationId="{591475C6-6AD4-60D0-6AE8-070528A4A0DB}"/>
          </ac:spMkLst>
        </pc:spChg>
        <pc:spChg chg="del mod ord">
          <ac:chgData name="Marco Barbone" userId="e4afca254f8b4a11" providerId="LiveId" clId="{4293C589-7AC9-432A-A033-E043BF392E6C}" dt="2023-05-08T16:01:01.641" v="2512" actId="700"/>
          <ac:spMkLst>
            <pc:docMk/>
            <pc:sldMk cId="3997768774" sldId="380"/>
            <ac:spMk id="3" creationId="{AE59777E-EFC9-D4CD-8884-34A78EC0142D}"/>
          </ac:spMkLst>
        </pc:spChg>
        <pc:spChg chg="del mod ord">
          <ac:chgData name="Marco Barbone" userId="e4afca254f8b4a11" providerId="LiveId" clId="{4293C589-7AC9-432A-A033-E043BF392E6C}" dt="2023-05-08T16:01:01.641" v="2512" actId="700"/>
          <ac:spMkLst>
            <pc:docMk/>
            <pc:sldMk cId="3997768774" sldId="380"/>
            <ac:spMk id="4" creationId="{47E41D9C-9DE4-DD08-E22E-311D9487614B}"/>
          </ac:spMkLst>
        </pc:spChg>
        <pc:spChg chg="del mod ord">
          <ac:chgData name="Marco Barbone" userId="e4afca254f8b4a11" providerId="LiveId" clId="{4293C589-7AC9-432A-A033-E043BF392E6C}" dt="2023-05-08T16:01:01.641" v="2512" actId="700"/>
          <ac:spMkLst>
            <pc:docMk/>
            <pc:sldMk cId="3997768774" sldId="380"/>
            <ac:spMk id="5" creationId="{60B3D1F4-354C-6DCC-3658-D9E81F689A95}"/>
          </ac:spMkLst>
        </pc:spChg>
        <pc:spChg chg="mod ord">
          <ac:chgData name="Marco Barbone" userId="e4afca254f8b4a11" providerId="LiveId" clId="{4293C589-7AC9-432A-A033-E043BF392E6C}" dt="2023-05-08T16:01:01.641" v="2512" actId="700"/>
          <ac:spMkLst>
            <pc:docMk/>
            <pc:sldMk cId="3997768774" sldId="380"/>
            <ac:spMk id="6" creationId="{DEE8AFA9-1A51-F762-3C47-42E4A5FB291C}"/>
          </ac:spMkLst>
        </pc:spChg>
        <pc:spChg chg="del mod ord">
          <ac:chgData name="Marco Barbone" userId="e4afca254f8b4a11" providerId="LiveId" clId="{4293C589-7AC9-432A-A033-E043BF392E6C}" dt="2023-05-08T16:01:01.641" v="2512" actId="700"/>
          <ac:spMkLst>
            <pc:docMk/>
            <pc:sldMk cId="3997768774" sldId="380"/>
            <ac:spMk id="7" creationId="{E0674469-094B-DA95-F05C-95E677917853}"/>
          </ac:spMkLst>
        </pc:spChg>
        <pc:spChg chg="add mod ord">
          <ac:chgData name="Marco Barbone" userId="e4afca254f8b4a11" providerId="LiveId" clId="{4293C589-7AC9-432A-A033-E043BF392E6C}" dt="2023-05-08T16:01:05.568" v="2521" actId="20577"/>
          <ac:spMkLst>
            <pc:docMk/>
            <pc:sldMk cId="3997768774" sldId="380"/>
            <ac:spMk id="8" creationId="{50984C40-26F5-9A78-F1DC-1EDE8C68B49C}"/>
          </ac:spMkLst>
        </pc:spChg>
        <pc:spChg chg="add mod ord">
          <ac:chgData name="Marco Barbone" userId="e4afca254f8b4a11" providerId="LiveId" clId="{4293C589-7AC9-432A-A033-E043BF392E6C}" dt="2023-05-08T16:01:01.641" v="2512" actId="700"/>
          <ac:spMkLst>
            <pc:docMk/>
            <pc:sldMk cId="3997768774" sldId="380"/>
            <ac:spMk id="9" creationId="{82ACAE01-C9A9-62C7-B448-615DF7B5DEFF}"/>
          </ac:spMkLst>
        </pc:spChg>
        <pc:spChg chg="add mod ord">
          <ac:chgData name="Marco Barbone" userId="e4afca254f8b4a11" providerId="LiveId" clId="{4293C589-7AC9-432A-A033-E043BF392E6C}" dt="2023-05-08T16:01:01.641" v="2512" actId="700"/>
          <ac:spMkLst>
            <pc:docMk/>
            <pc:sldMk cId="3997768774" sldId="380"/>
            <ac:spMk id="10" creationId="{C91D5C52-0802-86FA-3B17-5B5A5CD1323E}"/>
          </ac:spMkLst>
        </pc:spChg>
        <pc:spChg chg="add mod ord">
          <ac:chgData name="Marco Barbone" userId="e4afca254f8b4a11" providerId="LiveId" clId="{4293C589-7AC9-432A-A033-E043BF392E6C}" dt="2023-05-08T16:01:01.641" v="2512" actId="700"/>
          <ac:spMkLst>
            <pc:docMk/>
            <pc:sldMk cId="3997768774" sldId="380"/>
            <ac:spMk id="11" creationId="{0B255122-E663-FD89-EF5E-9DEC37E4B1E1}"/>
          </ac:spMkLst>
        </pc:spChg>
        <pc:spChg chg="add mod ord">
          <ac:chgData name="Marco Barbone" userId="e4afca254f8b4a11" providerId="LiveId" clId="{4293C589-7AC9-432A-A033-E043BF392E6C}" dt="2023-05-08T16:01:01.641" v="2512" actId="700"/>
          <ac:spMkLst>
            <pc:docMk/>
            <pc:sldMk cId="3997768774" sldId="380"/>
            <ac:spMk id="12" creationId="{9AA48C03-09B1-DF25-81AB-7D3EA1E8D656}"/>
          </ac:spMkLst>
        </pc:spChg>
      </pc:sldChg>
      <pc:sldChg chg="modSp new mod">
        <pc:chgData name="Marco Barbone" userId="e4afca254f8b4a11" providerId="LiveId" clId="{4293C589-7AC9-432A-A033-E043BF392E6C}" dt="2023-05-08T16:02:09.066" v="2610" actId="20577"/>
        <pc:sldMkLst>
          <pc:docMk/>
          <pc:sldMk cId="1429363238" sldId="381"/>
        </pc:sldMkLst>
        <pc:spChg chg="mod">
          <ac:chgData name="Marco Barbone" userId="e4afca254f8b4a11" providerId="LiveId" clId="{4293C589-7AC9-432A-A033-E043BF392E6C}" dt="2023-05-08T16:01:47.175" v="2544" actId="20577"/>
          <ac:spMkLst>
            <pc:docMk/>
            <pc:sldMk cId="1429363238" sldId="381"/>
            <ac:spMk id="2" creationId="{B4D869A1-0179-4FFA-C361-80DA1EF21314}"/>
          </ac:spMkLst>
        </pc:spChg>
        <pc:spChg chg="mod">
          <ac:chgData name="Marco Barbone" userId="e4afca254f8b4a11" providerId="LiveId" clId="{4293C589-7AC9-432A-A033-E043BF392E6C}" dt="2023-05-08T16:02:09.066" v="2610" actId="20577"/>
          <ac:spMkLst>
            <pc:docMk/>
            <pc:sldMk cId="1429363238" sldId="381"/>
            <ac:spMk id="3" creationId="{7BC307ED-7ED1-2F7C-1F73-2881A2470EBB}"/>
          </ac:spMkLst>
        </pc:spChg>
      </pc:sldChg>
      <pc:sldChg chg="del">
        <pc:chgData name="Marco Barbone" userId="e4afca254f8b4a11" providerId="LiveId" clId="{4293C589-7AC9-432A-A033-E043BF392E6C}" dt="2023-05-04T14:51:56.138" v="42" actId="47"/>
        <pc:sldMkLst>
          <pc:docMk/>
          <pc:sldMk cId="733008119" sldId="660"/>
        </pc:sldMkLst>
      </pc:sldChg>
      <pc:sldChg chg="del">
        <pc:chgData name="Marco Barbone" userId="e4afca254f8b4a11" providerId="LiveId" clId="{4293C589-7AC9-432A-A033-E043BF392E6C}" dt="2023-05-04T14:51:56.138" v="42" actId="47"/>
        <pc:sldMkLst>
          <pc:docMk/>
          <pc:sldMk cId="1635767261" sldId="666"/>
        </pc:sldMkLst>
      </pc:sldChg>
      <pc:sldChg chg="del">
        <pc:chgData name="Marco Barbone" userId="e4afca254f8b4a11" providerId="LiveId" clId="{4293C589-7AC9-432A-A033-E043BF392E6C}" dt="2023-05-04T14:51:56.138" v="42" actId="47"/>
        <pc:sldMkLst>
          <pc:docMk/>
          <pc:sldMk cId="99776305" sldId="667"/>
        </pc:sldMkLst>
      </pc:sldChg>
      <pc:sldChg chg="del">
        <pc:chgData name="Marco Barbone" userId="e4afca254f8b4a11" providerId="LiveId" clId="{4293C589-7AC9-432A-A033-E043BF392E6C}" dt="2023-05-04T14:51:56.138" v="42" actId="47"/>
        <pc:sldMkLst>
          <pc:docMk/>
          <pc:sldMk cId="1642421170" sldId="668"/>
        </pc:sldMkLst>
      </pc:sldChg>
      <pc:sldChg chg="del">
        <pc:chgData name="Marco Barbone" userId="e4afca254f8b4a11" providerId="LiveId" clId="{4293C589-7AC9-432A-A033-E043BF392E6C}" dt="2023-05-04T14:51:56.138" v="42" actId="47"/>
        <pc:sldMkLst>
          <pc:docMk/>
          <pc:sldMk cId="1649277532" sldId="670"/>
        </pc:sldMkLst>
      </pc:sldChg>
      <pc:sldChg chg="del">
        <pc:chgData name="Marco Barbone" userId="e4afca254f8b4a11" providerId="LiveId" clId="{4293C589-7AC9-432A-A033-E043BF392E6C}" dt="2023-05-04T14:51:56.138" v="42" actId="47"/>
        <pc:sldMkLst>
          <pc:docMk/>
          <pc:sldMk cId="252402583" sldId="671"/>
        </pc:sldMkLst>
      </pc:sldChg>
      <pc:sldChg chg="del">
        <pc:chgData name="Marco Barbone" userId="e4afca254f8b4a11" providerId="LiveId" clId="{4293C589-7AC9-432A-A033-E043BF392E6C}" dt="2023-05-04T14:51:56.138" v="42" actId="47"/>
        <pc:sldMkLst>
          <pc:docMk/>
          <pc:sldMk cId="277436704" sldId="672"/>
        </pc:sldMkLst>
      </pc:sldChg>
      <pc:sldChg chg="del">
        <pc:chgData name="Marco Barbone" userId="e4afca254f8b4a11" providerId="LiveId" clId="{4293C589-7AC9-432A-A033-E043BF392E6C}" dt="2023-05-04T14:51:56.138" v="42" actId="47"/>
        <pc:sldMkLst>
          <pc:docMk/>
          <pc:sldMk cId="3269544902" sldId="674"/>
        </pc:sldMkLst>
      </pc:sldChg>
      <pc:sldChg chg="del">
        <pc:chgData name="Marco Barbone" userId="e4afca254f8b4a11" providerId="LiveId" clId="{4293C589-7AC9-432A-A033-E043BF392E6C}" dt="2023-05-04T14:51:56.138" v="42" actId="47"/>
        <pc:sldMkLst>
          <pc:docMk/>
          <pc:sldMk cId="1042765811" sldId="675"/>
        </pc:sldMkLst>
      </pc:sldChg>
      <pc:sldChg chg="del">
        <pc:chgData name="Marco Barbone" userId="e4afca254f8b4a11" providerId="LiveId" clId="{4293C589-7AC9-432A-A033-E043BF392E6C}" dt="2023-05-04T14:51:56.138" v="42" actId="47"/>
        <pc:sldMkLst>
          <pc:docMk/>
          <pc:sldMk cId="741925622" sldId="676"/>
        </pc:sldMkLst>
      </pc:sldChg>
      <pc:sldChg chg="del">
        <pc:chgData name="Marco Barbone" userId="e4afca254f8b4a11" providerId="LiveId" clId="{4293C589-7AC9-432A-A033-E043BF392E6C}" dt="2023-05-04T14:51:56.138" v="42" actId="47"/>
        <pc:sldMkLst>
          <pc:docMk/>
          <pc:sldMk cId="1194079204" sldId="677"/>
        </pc:sldMkLst>
      </pc:sldChg>
      <pc:sldChg chg="del">
        <pc:chgData name="Marco Barbone" userId="e4afca254f8b4a11" providerId="LiveId" clId="{4293C589-7AC9-432A-A033-E043BF392E6C}" dt="2023-05-04T14:51:56.138" v="42" actId="47"/>
        <pc:sldMkLst>
          <pc:docMk/>
          <pc:sldMk cId="971539911" sldId="678"/>
        </pc:sldMkLst>
      </pc:sldChg>
      <pc:sldChg chg="del">
        <pc:chgData name="Marco Barbone" userId="e4afca254f8b4a11" providerId="LiveId" clId="{4293C589-7AC9-432A-A033-E043BF392E6C}" dt="2023-05-04T14:51:56.138" v="42" actId="47"/>
        <pc:sldMkLst>
          <pc:docMk/>
          <pc:sldMk cId="1451231027" sldId="687"/>
        </pc:sldMkLst>
      </pc:sldChg>
      <pc:sldChg chg="del">
        <pc:chgData name="Marco Barbone" userId="e4afca254f8b4a11" providerId="LiveId" clId="{4293C589-7AC9-432A-A033-E043BF392E6C}" dt="2023-05-04T14:51:56.138" v="42" actId="47"/>
        <pc:sldMkLst>
          <pc:docMk/>
          <pc:sldMk cId="2427560164" sldId="688"/>
        </pc:sldMkLst>
      </pc:sldChg>
      <pc:sldChg chg="del">
        <pc:chgData name="Marco Barbone" userId="e4afca254f8b4a11" providerId="LiveId" clId="{4293C589-7AC9-432A-A033-E043BF392E6C}" dt="2023-05-04T14:51:56.138" v="42" actId="47"/>
        <pc:sldMkLst>
          <pc:docMk/>
          <pc:sldMk cId="3428741493" sldId="689"/>
        </pc:sldMkLst>
      </pc:sldChg>
      <pc:sldChg chg="del">
        <pc:chgData name="Marco Barbone" userId="e4afca254f8b4a11" providerId="LiveId" clId="{4293C589-7AC9-432A-A033-E043BF392E6C}" dt="2023-05-04T14:51:56.138" v="42" actId="47"/>
        <pc:sldMkLst>
          <pc:docMk/>
          <pc:sldMk cId="323666405" sldId="694"/>
        </pc:sldMkLst>
      </pc:sldChg>
      <pc:sldChg chg="del">
        <pc:chgData name="Marco Barbone" userId="e4afca254f8b4a11" providerId="LiveId" clId="{4293C589-7AC9-432A-A033-E043BF392E6C}" dt="2023-05-04T14:51:56.138" v="42" actId="47"/>
        <pc:sldMkLst>
          <pc:docMk/>
          <pc:sldMk cId="1612945961" sldId="696"/>
        </pc:sldMkLst>
      </pc:sldChg>
      <pc:sldChg chg="del">
        <pc:chgData name="Marco Barbone" userId="e4afca254f8b4a11" providerId="LiveId" clId="{4293C589-7AC9-432A-A033-E043BF392E6C}" dt="2023-05-04T14:51:56.138" v="42" actId="47"/>
        <pc:sldMkLst>
          <pc:docMk/>
          <pc:sldMk cId="3385585414" sldId="697"/>
        </pc:sldMkLst>
      </pc:sldChg>
      <pc:sldChg chg="del">
        <pc:chgData name="Marco Barbone" userId="e4afca254f8b4a11" providerId="LiveId" clId="{4293C589-7AC9-432A-A033-E043BF392E6C}" dt="2023-05-04T14:51:56.138" v="42" actId="47"/>
        <pc:sldMkLst>
          <pc:docMk/>
          <pc:sldMk cId="1041469030" sldId="700"/>
        </pc:sldMkLst>
      </pc:sldChg>
      <pc:sldChg chg="del">
        <pc:chgData name="Marco Barbone" userId="e4afca254f8b4a11" providerId="LiveId" clId="{4293C589-7AC9-432A-A033-E043BF392E6C}" dt="2023-05-04T14:51:56.138" v="42" actId="47"/>
        <pc:sldMkLst>
          <pc:docMk/>
          <pc:sldMk cId="247483771" sldId="702"/>
        </pc:sldMkLst>
      </pc:sldChg>
      <pc:sldChg chg="del">
        <pc:chgData name="Marco Barbone" userId="e4afca254f8b4a11" providerId="LiveId" clId="{4293C589-7AC9-432A-A033-E043BF392E6C}" dt="2023-05-04T14:51:56.138" v="42" actId="47"/>
        <pc:sldMkLst>
          <pc:docMk/>
          <pc:sldMk cId="156723520" sldId="703"/>
        </pc:sldMkLst>
      </pc:sldChg>
      <pc:sldChg chg="del">
        <pc:chgData name="Marco Barbone" userId="e4afca254f8b4a11" providerId="LiveId" clId="{4293C589-7AC9-432A-A033-E043BF392E6C}" dt="2023-05-04T14:51:56.138" v="42" actId="47"/>
        <pc:sldMkLst>
          <pc:docMk/>
          <pc:sldMk cId="2671344961" sldId="705"/>
        </pc:sldMkLst>
      </pc:sldChg>
      <pc:sldChg chg="del">
        <pc:chgData name="Marco Barbone" userId="e4afca254f8b4a11" providerId="LiveId" clId="{4293C589-7AC9-432A-A033-E043BF392E6C}" dt="2023-05-04T14:51:56.138" v="42" actId="47"/>
        <pc:sldMkLst>
          <pc:docMk/>
          <pc:sldMk cId="3265870688" sldId="714"/>
        </pc:sldMkLst>
      </pc:sldChg>
      <pc:sldChg chg="del">
        <pc:chgData name="Marco Barbone" userId="e4afca254f8b4a11" providerId="LiveId" clId="{4293C589-7AC9-432A-A033-E043BF392E6C}" dt="2023-05-04T14:51:56.138" v="42" actId="47"/>
        <pc:sldMkLst>
          <pc:docMk/>
          <pc:sldMk cId="1154180153" sldId="715"/>
        </pc:sldMkLst>
      </pc:sldChg>
      <pc:sldChg chg="del">
        <pc:chgData name="Marco Barbone" userId="e4afca254f8b4a11" providerId="LiveId" clId="{4293C589-7AC9-432A-A033-E043BF392E6C}" dt="2023-05-04T14:51:56.138" v="42" actId="47"/>
        <pc:sldMkLst>
          <pc:docMk/>
          <pc:sldMk cId="1162293060" sldId="717"/>
        </pc:sldMkLst>
      </pc:sldChg>
      <pc:sldChg chg="del">
        <pc:chgData name="Marco Barbone" userId="e4afca254f8b4a11" providerId="LiveId" clId="{4293C589-7AC9-432A-A033-E043BF392E6C}" dt="2023-05-04T14:51:56.138" v="42" actId="47"/>
        <pc:sldMkLst>
          <pc:docMk/>
          <pc:sldMk cId="3801124787" sldId="719"/>
        </pc:sldMkLst>
      </pc:sldChg>
      <pc:sldChg chg="del">
        <pc:chgData name="Marco Barbone" userId="e4afca254f8b4a11" providerId="LiveId" clId="{4293C589-7AC9-432A-A033-E043BF392E6C}" dt="2023-05-04T14:51:56.138" v="42" actId="47"/>
        <pc:sldMkLst>
          <pc:docMk/>
          <pc:sldMk cId="3594951083" sldId="720"/>
        </pc:sldMkLst>
      </pc:sldChg>
      <pc:sldChg chg="del">
        <pc:chgData name="Marco Barbone" userId="e4afca254f8b4a11" providerId="LiveId" clId="{4293C589-7AC9-432A-A033-E043BF392E6C}" dt="2023-05-04T14:51:56.138" v="42" actId="47"/>
        <pc:sldMkLst>
          <pc:docMk/>
          <pc:sldMk cId="3363172796" sldId="724"/>
        </pc:sldMkLst>
      </pc:sldChg>
      <pc:sldChg chg="del">
        <pc:chgData name="Marco Barbone" userId="e4afca254f8b4a11" providerId="LiveId" clId="{4293C589-7AC9-432A-A033-E043BF392E6C}" dt="2023-05-04T14:51:56.138" v="42" actId="47"/>
        <pc:sldMkLst>
          <pc:docMk/>
          <pc:sldMk cId="390640092" sldId="725"/>
        </pc:sldMkLst>
      </pc:sldChg>
      <pc:sldChg chg="del">
        <pc:chgData name="Marco Barbone" userId="e4afca254f8b4a11" providerId="LiveId" clId="{4293C589-7AC9-432A-A033-E043BF392E6C}" dt="2023-05-04T14:51:56.138" v="42" actId="47"/>
        <pc:sldMkLst>
          <pc:docMk/>
          <pc:sldMk cId="4283848917" sldId="726"/>
        </pc:sldMkLst>
      </pc:sldChg>
      <pc:sldChg chg="del">
        <pc:chgData name="Marco Barbone" userId="e4afca254f8b4a11" providerId="LiveId" clId="{4293C589-7AC9-432A-A033-E043BF392E6C}" dt="2023-05-04T14:51:56.138" v="42" actId="47"/>
        <pc:sldMkLst>
          <pc:docMk/>
          <pc:sldMk cId="263030710" sldId="727"/>
        </pc:sldMkLst>
      </pc:sldChg>
      <pc:sldChg chg="del">
        <pc:chgData name="Marco Barbone" userId="e4afca254f8b4a11" providerId="LiveId" clId="{4293C589-7AC9-432A-A033-E043BF392E6C}" dt="2023-05-04T14:51:56.138" v="42" actId="47"/>
        <pc:sldMkLst>
          <pc:docMk/>
          <pc:sldMk cId="4166421666" sldId="728"/>
        </pc:sldMkLst>
      </pc:sldChg>
      <pc:sldChg chg="del">
        <pc:chgData name="Marco Barbone" userId="e4afca254f8b4a11" providerId="LiveId" clId="{4293C589-7AC9-432A-A033-E043BF392E6C}" dt="2023-05-04T14:51:56.138" v="42" actId="47"/>
        <pc:sldMkLst>
          <pc:docMk/>
          <pc:sldMk cId="4259973195" sldId="729"/>
        </pc:sldMkLst>
      </pc:sldChg>
      <pc:sldChg chg="del">
        <pc:chgData name="Marco Barbone" userId="e4afca254f8b4a11" providerId="LiveId" clId="{4293C589-7AC9-432A-A033-E043BF392E6C}" dt="2023-05-04T14:51:56.138" v="42" actId="47"/>
        <pc:sldMkLst>
          <pc:docMk/>
          <pc:sldMk cId="83982242" sldId="730"/>
        </pc:sldMkLst>
      </pc:sldChg>
      <pc:sldChg chg="del">
        <pc:chgData name="Marco Barbone" userId="e4afca254f8b4a11" providerId="LiveId" clId="{4293C589-7AC9-432A-A033-E043BF392E6C}" dt="2023-05-04T14:51:56.138" v="42" actId="47"/>
        <pc:sldMkLst>
          <pc:docMk/>
          <pc:sldMk cId="347806240" sldId="731"/>
        </pc:sldMkLst>
      </pc:sldChg>
      <pc:sldChg chg="del">
        <pc:chgData name="Marco Barbone" userId="e4afca254f8b4a11" providerId="LiveId" clId="{4293C589-7AC9-432A-A033-E043BF392E6C}" dt="2023-05-04T14:51:56.138" v="42" actId="47"/>
        <pc:sldMkLst>
          <pc:docMk/>
          <pc:sldMk cId="2238572" sldId="732"/>
        </pc:sldMkLst>
      </pc:sldChg>
      <pc:sldChg chg="del">
        <pc:chgData name="Marco Barbone" userId="e4afca254f8b4a11" providerId="LiveId" clId="{4293C589-7AC9-432A-A033-E043BF392E6C}" dt="2023-05-04T14:51:56.138" v="42" actId="47"/>
        <pc:sldMkLst>
          <pc:docMk/>
          <pc:sldMk cId="4240910914" sldId="733"/>
        </pc:sldMkLst>
      </pc:sldChg>
      <pc:sldChg chg="del">
        <pc:chgData name="Marco Barbone" userId="e4afca254f8b4a11" providerId="LiveId" clId="{4293C589-7AC9-432A-A033-E043BF392E6C}" dt="2023-05-04T14:51:56.138" v="42" actId="47"/>
        <pc:sldMkLst>
          <pc:docMk/>
          <pc:sldMk cId="3118162833" sldId="734"/>
        </pc:sldMkLst>
      </pc:sldChg>
      <pc:sldChg chg="del">
        <pc:chgData name="Marco Barbone" userId="e4afca254f8b4a11" providerId="LiveId" clId="{4293C589-7AC9-432A-A033-E043BF392E6C}" dt="2023-05-04T14:51:56.138" v="42" actId="47"/>
        <pc:sldMkLst>
          <pc:docMk/>
          <pc:sldMk cId="360133724" sldId="735"/>
        </pc:sldMkLst>
      </pc:sldChg>
      <pc:sldChg chg="del">
        <pc:chgData name="Marco Barbone" userId="e4afca254f8b4a11" providerId="LiveId" clId="{4293C589-7AC9-432A-A033-E043BF392E6C}" dt="2023-05-04T14:51:56.138" v="42" actId="47"/>
        <pc:sldMkLst>
          <pc:docMk/>
          <pc:sldMk cId="1300112641" sldId="736"/>
        </pc:sldMkLst>
      </pc:sldChg>
      <pc:sldChg chg="del">
        <pc:chgData name="Marco Barbone" userId="e4afca254f8b4a11" providerId="LiveId" clId="{4293C589-7AC9-432A-A033-E043BF392E6C}" dt="2023-05-04T14:51:56.138" v="42" actId="47"/>
        <pc:sldMkLst>
          <pc:docMk/>
          <pc:sldMk cId="558371173" sldId="737"/>
        </pc:sldMkLst>
      </pc:sldChg>
      <pc:sldChg chg="del">
        <pc:chgData name="Marco Barbone" userId="e4afca254f8b4a11" providerId="LiveId" clId="{4293C589-7AC9-432A-A033-E043BF392E6C}" dt="2023-05-04T14:51:56.138" v="42" actId="47"/>
        <pc:sldMkLst>
          <pc:docMk/>
          <pc:sldMk cId="1471238749" sldId="738"/>
        </pc:sldMkLst>
      </pc:sldChg>
      <pc:sldMasterChg chg="delSldLayout">
        <pc:chgData name="Marco Barbone" userId="e4afca254f8b4a11" providerId="LiveId" clId="{4293C589-7AC9-432A-A033-E043BF392E6C}" dt="2023-05-04T14:51:56.138" v="42" actId="47"/>
        <pc:sldMasterMkLst>
          <pc:docMk/>
          <pc:sldMasterMk cId="2585372813" sldId="2147483648"/>
        </pc:sldMasterMkLst>
        <pc:sldLayoutChg chg="del">
          <pc:chgData name="Marco Barbone" userId="e4afca254f8b4a11" providerId="LiveId" clId="{4293C589-7AC9-432A-A033-E043BF392E6C}" dt="2023-05-04T14:51:56.138" v="42" actId="47"/>
          <pc:sldLayoutMkLst>
            <pc:docMk/>
            <pc:sldMasterMk cId="2585372813" sldId="2147483648"/>
            <pc:sldLayoutMk cId="2617577935" sldId="2147483661"/>
          </pc:sldLayoutMkLst>
        </pc:sldLayoutChg>
      </pc:sldMasterChg>
    </pc:docChg>
  </pc:docChgLst>
  <pc:docChgLst>
    <pc:chgData name="Marco Barbone" userId="e4afca254f8b4a11" providerId="LiveId" clId="{4818E429-806A-4066-B5DE-B98B57F35E07}"/>
    <pc:docChg chg="undo redo custSel addSld delSld modSld sldOrd">
      <pc:chgData name="Marco Barbone" userId="e4afca254f8b4a11" providerId="LiveId" clId="{4818E429-806A-4066-B5DE-B98B57F35E07}" dt="2021-04-14T12:57:47.991" v="3811" actId="47"/>
      <pc:docMkLst>
        <pc:docMk/>
      </pc:docMkLst>
      <pc:sldChg chg="add del mod modShow">
        <pc:chgData name="Marco Barbone" userId="e4afca254f8b4a11" providerId="LiveId" clId="{4818E429-806A-4066-B5DE-B98B57F35E07}" dt="2021-04-14T12:57:47.991" v="3811" actId="47"/>
        <pc:sldMkLst>
          <pc:docMk/>
          <pc:sldMk cId="2148043921" sldId="270"/>
        </pc:sldMkLst>
      </pc:sldChg>
      <pc:sldChg chg="modSp add mod">
        <pc:chgData name="Marco Barbone" userId="e4afca254f8b4a11" providerId="LiveId" clId="{4818E429-806A-4066-B5DE-B98B57F35E07}" dt="2021-04-14T11:08:47.098" v="3264" actId="20577"/>
        <pc:sldMkLst>
          <pc:docMk/>
          <pc:sldMk cId="252989539" sldId="271"/>
        </pc:sldMkLst>
        <pc:spChg chg="mod">
          <ac:chgData name="Marco Barbone" userId="e4afca254f8b4a11" providerId="LiveId" clId="{4818E429-806A-4066-B5DE-B98B57F35E07}" dt="2021-04-14T11:08:47.098" v="3264" actId="20577"/>
          <ac:spMkLst>
            <pc:docMk/>
            <pc:sldMk cId="252989539" sldId="271"/>
            <ac:spMk id="3" creationId="{B745C3CE-B521-48B5-B42E-12640DD712C0}"/>
          </ac:spMkLst>
        </pc:spChg>
      </pc:sldChg>
      <pc:sldChg chg="modSp mod modAnim">
        <pc:chgData name="Marco Barbone" userId="e4afca254f8b4a11" providerId="LiveId" clId="{4818E429-806A-4066-B5DE-B98B57F35E07}" dt="2021-04-13T17:10:38.371" v="3029"/>
        <pc:sldMkLst>
          <pc:docMk/>
          <pc:sldMk cId="0" sldId="273"/>
        </pc:sldMkLst>
        <pc:spChg chg="mod">
          <ac:chgData name="Marco Barbone" userId="e4afca254f8b4a11" providerId="LiveId" clId="{4818E429-806A-4066-B5DE-B98B57F35E07}" dt="2021-04-13T16:29:35.646" v="2615" actId="20577"/>
          <ac:spMkLst>
            <pc:docMk/>
            <pc:sldMk cId="0" sldId="273"/>
            <ac:spMk id="39938" creationId="{B0C907A8-1685-4380-A950-C70D3EE833EF}"/>
          </ac:spMkLst>
        </pc:spChg>
      </pc:sldChg>
      <pc:sldChg chg="modAnim">
        <pc:chgData name="Marco Barbone" userId="e4afca254f8b4a11" providerId="LiveId" clId="{4818E429-806A-4066-B5DE-B98B57F35E07}" dt="2021-04-13T17:10:43.378" v="3030"/>
        <pc:sldMkLst>
          <pc:docMk/>
          <pc:sldMk cId="0" sldId="274"/>
        </pc:sldMkLst>
      </pc:sldChg>
      <pc:sldChg chg="modSp mod">
        <pc:chgData name="Marco Barbone" userId="e4afca254f8b4a11" providerId="LiveId" clId="{4818E429-806A-4066-B5DE-B98B57F35E07}" dt="2021-04-14T11:23:09.338" v="3740" actId="20577"/>
        <pc:sldMkLst>
          <pc:docMk/>
          <pc:sldMk cId="3786495795" sldId="277"/>
        </pc:sldMkLst>
        <pc:spChg chg="mod">
          <ac:chgData name="Marco Barbone" userId="e4afca254f8b4a11" providerId="LiveId" clId="{4818E429-806A-4066-B5DE-B98B57F35E07}" dt="2021-04-14T11:23:09.338" v="3740" actId="20577"/>
          <ac:spMkLst>
            <pc:docMk/>
            <pc:sldMk cId="3786495795" sldId="277"/>
            <ac:spMk id="2" creationId="{04B9C17A-CC8A-4F0F-AFE9-0D272B3324C6}"/>
          </ac:spMkLst>
        </pc:spChg>
        <pc:spChg chg="mod">
          <ac:chgData name="Marco Barbone" userId="e4afca254f8b4a11" providerId="LiveId" clId="{4818E429-806A-4066-B5DE-B98B57F35E07}" dt="2021-04-13T14:52:43.755" v="1248" actId="21"/>
          <ac:spMkLst>
            <pc:docMk/>
            <pc:sldMk cId="3786495795" sldId="277"/>
            <ac:spMk id="7" creationId="{198A1DCB-6ADF-4FA8-8039-5DD6BB42D8A9}"/>
          </ac:spMkLst>
        </pc:spChg>
      </pc:sldChg>
      <pc:sldChg chg="addSp delSp modSp mod ord">
        <pc:chgData name="Marco Barbone" userId="e4afca254f8b4a11" providerId="LiveId" clId="{4818E429-806A-4066-B5DE-B98B57F35E07}" dt="2021-04-13T16:08:59.161" v="2342" actId="1076"/>
        <pc:sldMkLst>
          <pc:docMk/>
          <pc:sldMk cId="525778208" sldId="283"/>
        </pc:sldMkLst>
        <pc:spChg chg="mod">
          <ac:chgData name="Marco Barbone" userId="e4afca254f8b4a11" providerId="LiveId" clId="{4818E429-806A-4066-B5DE-B98B57F35E07}" dt="2021-04-13T16:07:10.956" v="2302" actId="1076"/>
          <ac:spMkLst>
            <pc:docMk/>
            <pc:sldMk cId="525778208" sldId="283"/>
            <ac:spMk id="23" creationId="{43FCF010-6BD3-423E-8350-D8C4F49A7F0E}"/>
          </ac:spMkLst>
        </pc:spChg>
        <pc:spChg chg="del mod">
          <ac:chgData name="Marco Barbone" userId="e4afca254f8b4a11" providerId="LiveId" clId="{4818E429-806A-4066-B5DE-B98B57F35E07}" dt="2021-04-13T16:06:31.506" v="2270" actId="21"/>
          <ac:spMkLst>
            <pc:docMk/>
            <pc:sldMk cId="525778208" sldId="283"/>
            <ac:spMk id="29" creationId="{10A48CC6-76C1-415B-B611-D5B81A876756}"/>
          </ac:spMkLst>
        </pc:spChg>
        <pc:spChg chg="add mod">
          <ac:chgData name="Marco Barbone" userId="e4afca254f8b4a11" providerId="LiveId" clId="{4818E429-806A-4066-B5DE-B98B57F35E07}" dt="2021-04-13T16:07:53.209" v="2315" actId="207"/>
          <ac:spMkLst>
            <pc:docMk/>
            <pc:sldMk cId="525778208" sldId="283"/>
            <ac:spMk id="32" creationId="{19592A58-C765-44B8-BC56-C2D2565C544E}"/>
          </ac:spMkLst>
        </pc:spChg>
        <pc:spChg chg="add mod">
          <ac:chgData name="Marco Barbone" userId="e4afca254f8b4a11" providerId="LiveId" clId="{4818E429-806A-4066-B5DE-B98B57F35E07}" dt="2021-04-13T16:08:59.161" v="2342" actId="1076"/>
          <ac:spMkLst>
            <pc:docMk/>
            <pc:sldMk cId="525778208" sldId="283"/>
            <ac:spMk id="38" creationId="{62674124-2695-4A5F-9AFF-F33E8F0603BD}"/>
          </ac:spMkLst>
        </pc:spChg>
        <pc:spChg chg="add del mod">
          <ac:chgData name="Marco Barbone" userId="e4afca254f8b4a11" providerId="LiveId" clId="{4818E429-806A-4066-B5DE-B98B57F35E07}" dt="2021-04-13T16:07:55.893" v="2316" actId="207"/>
          <ac:spMkLst>
            <pc:docMk/>
            <pc:sldMk cId="525778208" sldId="283"/>
            <ac:spMk id="49" creationId="{ED261FC4-7BA9-4198-BD21-075177A16784}"/>
          </ac:spMkLst>
        </pc:spChg>
        <pc:spChg chg="mod">
          <ac:chgData name="Marco Barbone" userId="e4afca254f8b4a11" providerId="LiveId" clId="{4818E429-806A-4066-B5DE-B98B57F35E07}" dt="2021-04-13T16:07:02.758" v="2299" actId="20577"/>
          <ac:spMkLst>
            <pc:docMk/>
            <pc:sldMk cId="525778208" sldId="283"/>
            <ac:spMk id="49154" creationId="{114BFC5B-9615-49FF-8728-94A6BC679D54}"/>
          </ac:spMkLst>
        </pc:spChg>
        <pc:cxnChg chg="add del mod">
          <ac:chgData name="Marco Barbone" userId="e4afca254f8b4a11" providerId="LiveId" clId="{4818E429-806A-4066-B5DE-B98B57F35E07}" dt="2021-04-13T16:07:08.355" v="2301" actId="478"/>
          <ac:cxnSpMkLst>
            <pc:docMk/>
            <pc:sldMk cId="525778208" sldId="283"/>
            <ac:cxnSpMk id="3" creationId="{B6762125-5EDB-4F7B-BC98-9C6D2ADB2A46}"/>
          </ac:cxnSpMkLst>
        </pc:cxnChg>
        <pc:cxnChg chg="del mod">
          <ac:chgData name="Marco Barbone" userId="e4afca254f8b4a11" providerId="LiveId" clId="{4818E429-806A-4066-B5DE-B98B57F35E07}" dt="2021-04-13T16:06:42.342" v="2274" actId="478"/>
          <ac:cxnSpMkLst>
            <pc:docMk/>
            <pc:sldMk cId="525778208" sldId="283"/>
            <ac:cxnSpMk id="4" creationId="{8BC223D3-F2F9-49FF-855F-D0393CAD20F6}"/>
          </ac:cxnSpMkLst>
        </pc:cxnChg>
        <pc:cxnChg chg="add mod">
          <ac:chgData name="Marco Barbone" userId="e4afca254f8b4a11" providerId="LiveId" clId="{4818E429-806A-4066-B5DE-B98B57F35E07}" dt="2021-04-13T16:06:38.071" v="2272" actId="21"/>
          <ac:cxnSpMkLst>
            <pc:docMk/>
            <pc:sldMk cId="525778208" sldId="283"/>
            <ac:cxnSpMk id="6" creationId="{114F4B1C-7957-4898-9991-3CED512A92E2}"/>
          </ac:cxnSpMkLst>
        </pc:cxnChg>
        <pc:cxnChg chg="add del">
          <ac:chgData name="Marco Barbone" userId="e4afca254f8b4a11" providerId="LiveId" clId="{4818E429-806A-4066-B5DE-B98B57F35E07}" dt="2021-04-13T16:06:01.842" v="2268" actId="478"/>
          <ac:cxnSpMkLst>
            <pc:docMk/>
            <pc:sldMk cId="525778208" sldId="283"/>
            <ac:cxnSpMk id="9" creationId="{BF529BB2-FA01-4376-A0A2-6811AD3F82AD}"/>
          </ac:cxnSpMkLst>
        </pc:cxnChg>
        <pc:cxnChg chg="mod">
          <ac:chgData name="Marco Barbone" userId="e4afca254f8b4a11" providerId="LiveId" clId="{4818E429-806A-4066-B5DE-B98B57F35E07}" dt="2021-04-13T16:07:21.647" v="2309" actId="14100"/>
          <ac:cxnSpMkLst>
            <pc:docMk/>
            <pc:sldMk cId="525778208" sldId="283"/>
            <ac:cxnSpMk id="10" creationId="{71A2C029-74E4-4D6D-94E1-600B729EEDF8}"/>
          </ac:cxnSpMkLst>
        </pc:cxnChg>
        <pc:cxnChg chg="add del mod">
          <ac:chgData name="Marco Barbone" userId="e4afca254f8b4a11" providerId="LiveId" clId="{4818E429-806A-4066-B5DE-B98B57F35E07}" dt="2021-04-13T16:07:06.578" v="2300" actId="478"/>
          <ac:cxnSpMkLst>
            <pc:docMk/>
            <pc:sldMk cId="525778208" sldId="283"/>
            <ac:cxnSpMk id="13" creationId="{9F90516D-0105-48B7-A7E0-F8C67241EB5F}"/>
          </ac:cxnSpMkLst>
        </pc:cxnChg>
        <pc:cxnChg chg="add">
          <ac:chgData name="Marco Barbone" userId="e4afca254f8b4a11" providerId="LiveId" clId="{4818E429-806A-4066-B5DE-B98B57F35E07}" dt="2021-04-13T16:07:26.482" v="2310" actId="11529"/>
          <ac:cxnSpMkLst>
            <pc:docMk/>
            <pc:sldMk cId="525778208" sldId="283"/>
            <ac:cxnSpMk id="20" creationId="{17A23B20-F1DE-47A0-A1C6-3A98DD437B1D}"/>
          </ac:cxnSpMkLst>
        </pc:cxnChg>
        <pc:cxnChg chg="add mod">
          <ac:chgData name="Marco Barbone" userId="e4afca254f8b4a11" providerId="LiveId" clId="{4818E429-806A-4066-B5DE-B98B57F35E07}" dt="2021-04-13T16:07:44.778" v="2314" actId="1076"/>
          <ac:cxnSpMkLst>
            <pc:docMk/>
            <pc:sldMk cId="525778208" sldId="283"/>
            <ac:cxnSpMk id="22" creationId="{6308BAD0-A77A-4C96-9910-F2A122D3BF52}"/>
          </ac:cxnSpMkLst>
        </pc:cxnChg>
        <pc:cxnChg chg="add mod">
          <ac:chgData name="Marco Barbone" userId="e4afca254f8b4a11" providerId="LiveId" clId="{4818E429-806A-4066-B5DE-B98B57F35E07}" dt="2021-04-13T16:07:36.101" v="2313" actId="14100"/>
          <ac:cxnSpMkLst>
            <pc:docMk/>
            <pc:sldMk cId="525778208" sldId="283"/>
            <ac:cxnSpMk id="25" creationId="{E41A3D37-1217-47E1-9B33-30A82C5F6D6D}"/>
          </ac:cxnSpMkLst>
        </pc:cxnChg>
        <pc:cxnChg chg="add mod">
          <ac:chgData name="Marco Barbone" userId="e4afca254f8b4a11" providerId="LiveId" clId="{4818E429-806A-4066-B5DE-B98B57F35E07}" dt="2021-04-13T16:08:59.161" v="2342" actId="1076"/>
          <ac:cxnSpMkLst>
            <pc:docMk/>
            <pc:sldMk cId="525778208" sldId="283"/>
            <ac:cxnSpMk id="34" creationId="{19750DB3-1CFF-459F-85C0-F1206A6BCFDD}"/>
          </ac:cxnSpMkLst>
        </pc:cxnChg>
        <pc:cxnChg chg="add mod">
          <ac:chgData name="Marco Barbone" userId="e4afca254f8b4a11" providerId="LiveId" clId="{4818E429-806A-4066-B5DE-B98B57F35E07}" dt="2021-04-13T16:08:59.161" v="2342" actId="1076"/>
          <ac:cxnSpMkLst>
            <pc:docMk/>
            <pc:sldMk cId="525778208" sldId="283"/>
            <ac:cxnSpMk id="37" creationId="{E48AC1FD-2F7A-44A0-94BF-E0D5440428BA}"/>
          </ac:cxnSpMkLst>
        </pc:cxnChg>
      </pc:sldChg>
      <pc:sldChg chg="modSp mod">
        <pc:chgData name="Marco Barbone" userId="e4afca254f8b4a11" providerId="LiveId" clId="{4818E429-806A-4066-B5DE-B98B57F35E07}" dt="2021-04-14T11:26:07.857" v="3793" actId="207"/>
        <pc:sldMkLst>
          <pc:docMk/>
          <pc:sldMk cId="3966359822" sldId="285"/>
        </pc:sldMkLst>
        <pc:graphicFrameChg chg="mod modGraphic">
          <ac:chgData name="Marco Barbone" userId="e4afca254f8b4a11" providerId="LiveId" clId="{4818E429-806A-4066-B5DE-B98B57F35E07}" dt="2021-04-14T11:26:07.857" v="3793" actId="207"/>
          <ac:graphicFrameMkLst>
            <pc:docMk/>
            <pc:sldMk cId="3966359822" sldId="285"/>
            <ac:graphicFrameMk id="6" creationId="{860EB5B9-810A-4841-89D2-B1A585B63156}"/>
          </ac:graphicFrameMkLst>
        </pc:graphicFrameChg>
      </pc:sldChg>
      <pc:sldChg chg="modSp mod">
        <pc:chgData name="Marco Barbone" userId="e4afca254f8b4a11" providerId="LiveId" clId="{4818E429-806A-4066-B5DE-B98B57F35E07}" dt="2021-04-13T14:52:35.904" v="1247" actId="20577"/>
        <pc:sldMkLst>
          <pc:docMk/>
          <pc:sldMk cId="3590714306" sldId="292"/>
        </pc:sldMkLst>
        <pc:spChg chg="mod">
          <ac:chgData name="Marco Barbone" userId="e4afca254f8b4a11" providerId="LiveId" clId="{4818E429-806A-4066-B5DE-B98B57F35E07}" dt="2021-04-13T14:52:35.904" v="1247" actId="20577"/>
          <ac:spMkLst>
            <pc:docMk/>
            <pc:sldMk cId="3590714306" sldId="292"/>
            <ac:spMk id="7" creationId="{FC5509FB-094F-41DC-B9E9-6E5F8D7EE75D}"/>
          </ac:spMkLst>
        </pc:spChg>
      </pc:sldChg>
      <pc:sldChg chg="modSp mod">
        <pc:chgData name="Marco Barbone" userId="e4afca254f8b4a11" providerId="LiveId" clId="{4818E429-806A-4066-B5DE-B98B57F35E07}" dt="2021-04-14T11:22:18.170" v="3708" actId="113"/>
        <pc:sldMkLst>
          <pc:docMk/>
          <pc:sldMk cId="2041793478" sldId="293"/>
        </pc:sldMkLst>
        <pc:spChg chg="mod">
          <ac:chgData name="Marco Barbone" userId="e4afca254f8b4a11" providerId="LiveId" clId="{4818E429-806A-4066-B5DE-B98B57F35E07}" dt="2021-04-14T11:22:18.170" v="3708" actId="113"/>
          <ac:spMkLst>
            <pc:docMk/>
            <pc:sldMk cId="2041793478" sldId="293"/>
            <ac:spMk id="3" creationId="{A9DE49A9-8B62-41D5-B509-A9D12D8C91AB}"/>
          </ac:spMkLst>
        </pc:spChg>
      </pc:sldChg>
      <pc:sldChg chg="addSp delSp modSp add del mod modTransition modClrScheme chgLayout">
        <pc:chgData name="Marco Barbone" userId="e4afca254f8b4a11" providerId="LiveId" clId="{4818E429-806A-4066-B5DE-B98B57F35E07}" dt="2021-04-14T11:32:53.906" v="3796" actId="20577"/>
        <pc:sldMkLst>
          <pc:docMk/>
          <pc:sldMk cId="3559289807" sldId="294"/>
        </pc:sldMkLst>
        <pc:spChg chg="add del mod ord">
          <ac:chgData name="Marco Barbone" userId="e4afca254f8b4a11" providerId="LiveId" clId="{4818E429-806A-4066-B5DE-B98B57F35E07}" dt="2021-04-13T16:12:10.464" v="2381" actId="26606"/>
          <ac:spMkLst>
            <pc:docMk/>
            <pc:sldMk cId="3559289807" sldId="294"/>
            <ac:spMk id="3" creationId="{AD7FAD39-CCB6-4721-959B-81EAA4F2281D}"/>
          </ac:spMkLst>
        </pc:spChg>
        <pc:spChg chg="add mod">
          <ac:chgData name="Marco Barbone" userId="e4afca254f8b4a11" providerId="LiveId" clId="{4818E429-806A-4066-B5DE-B98B57F35E07}" dt="2021-04-13T16:12:10.464" v="2381" actId="26606"/>
          <ac:spMkLst>
            <pc:docMk/>
            <pc:sldMk cId="3559289807" sldId="294"/>
            <ac:spMk id="74" creationId="{E6EF53D2-8080-4CA4-B6BE-341D77B749E1}"/>
          </ac:spMkLst>
        </pc:spChg>
        <pc:spChg chg="add mod">
          <ac:chgData name="Marco Barbone" userId="e4afca254f8b4a11" providerId="LiveId" clId="{4818E429-806A-4066-B5DE-B98B57F35E07}" dt="2021-04-13T16:12:10.464" v="2381" actId="26606"/>
          <ac:spMkLst>
            <pc:docMk/>
            <pc:sldMk cId="3559289807" sldId="294"/>
            <ac:spMk id="76" creationId="{237A32A8-7A19-4F1B-876D-7C12B3DE7DB5}"/>
          </ac:spMkLst>
        </pc:spChg>
        <pc:spChg chg="del">
          <ac:chgData name="Marco Barbone" userId="e4afca254f8b4a11" providerId="LiveId" clId="{4818E429-806A-4066-B5DE-B98B57F35E07}" dt="2021-04-13T16:11:33.273" v="2346" actId="478"/>
          <ac:spMkLst>
            <pc:docMk/>
            <pc:sldMk cId="3559289807" sldId="294"/>
            <ac:spMk id="15362" creationId="{1725BD59-381E-4ADA-83CA-B55C2DF4D9C5}"/>
          </ac:spMkLst>
        </pc:spChg>
        <pc:spChg chg="mod">
          <ac:chgData name="Marco Barbone" userId="e4afca254f8b4a11" providerId="LiveId" clId="{4818E429-806A-4066-B5DE-B98B57F35E07}" dt="2021-04-14T11:32:53.906" v="3796" actId="20577"/>
          <ac:spMkLst>
            <pc:docMk/>
            <pc:sldMk cId="3559289807" sldId="294"/>
            <ac:spMk id="15363" creationId="{2ACF9D25-D92B-4679-AC7C-D05D9877D7C3}"/>
          </ac:spMkLst>
        </pc:spChg>
        <pc:spChg chg="mod">
          <ac:chgData name="Marco Barbone" userId="e4afca254f8b4a11" providerId="LiveId" clId="{4818E429-806A-4066-B5DE-B98B57F35E07}" dt="2021-04-13T16:12:10.464" v="2381" actId="26606"/>
          <ac:spMkLst>
            <pc:docMk/>
            <pc:sldMk cId="3559289807" sldId="294"/>
            <ac:spMk id="15364" creationId="{09E80AB0-4044-4BC1-AF1F-7593CCCF9859}"/>
          </ac:spMkLst>
        </pc:spChg>
        <pc:spChg chg="mod">
          <ac:chgData name="Marco Barbone" userId="e4afca254f8b4a11" providerId="LiveId" clId="{4818E429-806A-4066-B5DE-B98B57F35E07}" dt="2021-04-13T16:12:10.464" v="2381" actId="26606"/>
          <ac:spMkLst>
            <pc:docMk/>
            <pc:sldMk cId="3559289807" sldId="294"/>
            <ac:spMk id="15365" creationId="{89FA6CA4-F3EE-4312-A1A1-A3202E4C7EA1}"/>
          </ac:spMkLst>
        </pc:spChg>
        <pc:picChg chg="del">
          <ac:chgData name="Marco Barbone" userId="e4afca254f8b4a11" providerId="LiveId" clId="{4818E429-806A-4066-B5DE-B98B57F35E07}" dt="2021-04-13T16:11:37.497" v="2348" actId="478"/>
          <ac:picMkLst>
            <pc:docMk/>
            <pc:sldMk cId="3559289807" sldId="294"/>
            <ac:picMk id="15366" creationId="{246A6A3C-E9AA-4082-B690-076AC692B001}"/>
          </ac:picMkLst>
        </pc:picChg>
      </pc:sldChg>
      <pc:sldChg chg="modSp mod">
        <pc:chgData name="Marco Barbone" userId="e4afca254f8b4a11" providerId="LiveId" clId="{4818E429-806A-4066-B5DE-B98B57F35E07}" dt="2021-04-14T11:23:48.996" v="3745" actId="20577"/>
        <pc:sldMkLst>
          <pc:docMk/>
          <pc:sldMk cId="1777557318" sldId="296"/>
        </pc:sldMkLst>
        <pc:spChg chg="mod">
          <ac:chgData name="Marco Barbone" userId="e4afca254f8b4a11" providerId="LiveId" clId="{4818E429-806A-4066-B5DE-B98B57F35E07}" dt="2021-04-14T11:23:48.996" v="3745" actId="20577"/>
          <ac:spMkLst>
            <pc:docMk/>
            <pc:sldMk cId="1777557318" sldId="296"/>
            <ac:spMk id="2" creationId="{84173150-1228-418C-8DE9-9622A0F9681B}"/>
          </ac:spMkLst>
        </pc:spChg>
      </pc:sldChg>
      <pc:sldChg chg="modSp mod">
        <pc:chgData name="Marco Barbone" userId="e4afca254f8b4a11" providerId="LiveId" clId="{4818E429-806A-4066-B5DE-B98B57F35E07}" dt="2021-04-13T14:52:49.672" v="1250" actId="20577"/>
        <pc:sldMkLst>
          <pc:docMk/>
          <pc:sldMk cId="993745923" sldId="297"/>
        </pc:sldMkLst>
        <pc:spChg chg="mod">
          <ac:chgData name="Marco Barbone" userId="e4afca254f8b4a11" providerId="LiveId" clId="{4818E429-806A-4066-B5DE-B98B57F35E07}" dt="2021-04-13T14:52:49.672" v="1250" actId="20577"/>
          <ac:spMkLst>
            <pc:docMk/>
            <pc:sldMk cId="993745923" sldId="297"/>
            <ac:spMk id="7" creationId="{198A1DCB-6ADF-4FA8-8039-5DD6BB42D8A9}"/>
          </ac:spMkLst>
        </pc:spChg>
      </pc:sldChg>
      <pc:sldChg chg="modSp mod">
        <pc:chgData name="Marco Barbone" userId="e4afca254f8b4a11" providerId="LiveId" clId="{4818E429-806A-4066-B5DE-B98B57F35E07}" dt="2021-04-14T11:20:51.577" v="3669" actId="20577"/>
        <pc:sldMkLst>
          <pc:docMk/>
          <pc:sldMk cId="4237788241" sldId="300"/>
        </pc:sldMkLst>
        <pc:spChg chg="mod">
          <ac:chgData name="Marco Barbone" userId="e4afca254f8b4a11" providerId="LiveId" clId="{4818E429-806A-4066-B5DE-B98B57F35E07}" dt="2021-04-14T11:20:51.577" v="3669" actId="20577"/>
          <ac:spMkLst>
            <pc:docMk/>
            <pc:sldMk cId="4237788241" sldId="300"/>
            <ac:spMk id="2" creationId="{9E76DBE4-12F2-4A8C-9510-D2C35B788DFA}"/>
          </ac:spMkLst>
        </pc:spChg>
      </pc:sldChg>
      <pc:sldChg chg="modSp mod">
        <pc:chgData name="Marco Barbone" userId="e4afca254f8b4a11" providerId="LiveId" clId="{4818E429-806A-4066-B5DE-B98B57F35E07}" dt="2021-04-14T11:26:00.440" v="3792" actId="207"/>
        <pc:sldMkLst>
          <pc:docMk/>
          <pc:sldMk cId="1044140364" sldId="303"/>
        </pc:sldMkLst>
        <pc:graphicFrameChg chg="mod modGraphic">
          <ac:chgData name="Marco Barbone" userId="e4afca254f8b4a11" providerId="LiveId" clId="{4818E429-806A-4066-B5DE-B98B57F35E07}" dt="2021-04-14T11:26:00.440" v="3792" actId="207"/>
          <ac:graphicFrameMkLst>
            <pc:docMk/>
            <pc:sldMk cId="1044140364" sldId="303"/>
            <ac:graphicFrameMk id="6" creationId="{860EB5B9-810A-4841-89D2-B1A585B63156}"/>
          </ac:graphicFrameMkLst>
        </pc:graphicFrameChg>
      </pc:sldChg>
      <pc:sldChg chg="modSp mod">
        <pc:chgData name="Marco Barbone" userId="e4afca254f8b4a11" providerId="LiveId" clId="{4818E429-806A-4066-B5DE-B98B57F35E07}" dt="2021-04-14T11:12:48.305" v="3309" actId="20577"/>
        <pc:sldMkLst>
          <pc:docMk/>
          <pc:sldMk cId="667655012" sldId="304"/>
        </pc:sldMkLst>
        <pc:spChg chg="mod">
          <ac:chgData name="Marco Barbone" userId="e4afca254f8b4a11" providerId="LiveId" clId="{4818E429-806A-4066-B5DE-B98B57F35E07}" dt="2021-04-14T11:12:48.305" v="3309" actId="20577"/>
          <ac:spMkLst>
            <pc:docMk/>
            <pc:sldMk cId="667655012" sldId="304"/>
            <ac:spMk id="3" creationId="{911BD7D0-24B2-4191-AB46-2743078B8752}"/>
          </ac:spMkLst>
        </pc:spChg>
      </pc:sldChg>
      <pc:sldChg chg="addSp delSp modSp new mod ord">
        <pc:chgData name="Marco Barbone" userId="e4afca254f8b4a11" providerId="LiveId" clId="{4818E429-806A-4066-B5DE-B98B57F35E07}" dt="2021-04-13T12:20:46.076" v="325"/>
        <pc:sldMkLst>
          <pc:docMk/>
          <pc:sldMk cId="1903184783" sldId="306"/>
        </pc:sldMkLst>
        <pc:spChg chg="mod">
          <ac:chgData name="Marco Barbone" userId="e4afca254f8b4a11" providerId="LiveId" clId="{4818E429-806A-4066-B5DE-B98B57F35E07}" dt="2021-04-13T10:41:16.139" v="17" actId="20577"/>
          <ac:spMkLst>
            <pc:docMk/>
            <pc:sldMk cId="1903184783" sldId="306"/>
            <ac:spMk id="2" creationId="{0C2F21C0-5A0F-4F3E-BB29-28A980484168}"/>
          </ac:spMkLst>
        </pc:spChg>
        <pc:spChg chg="del">
          <ac:chgData name="Marco Barbone" userId="e4afca254f8b4a11" providerId="LiveId" clId="{4818E429-806A-4066-B5DE-B98B57F35E07}" dt="2021-04-13T12:10:24.221" v="29" actId="3680"/>
          <ac:spMkLst>
            <pc:docMk/>
            <pc:sldMk cId="1903184783" sldId="306"/>
            <ac:spMk id="3" creationId="{43C33CA6-5E22-4BBF-921C-C2968F4FDA26}"/>
          </ac:spMkLst>
        </pc:spChg>
        <pc:spChg chg="mod">
          <ac:chgData name="Marco Barbone" userId="e4afca254f8b4a11" providerId="LiveId" clId="{4818E429-806A-4066-B5DE-B98B57F35E07}" dt="2021-04-13T12:20:46.076" v="325"/>
          <ac:spMkLst>
            <pc:docMk/>
            <pc:sldMk cId="1903184783" sldId="306"/>
            <ac:spMk id="7" creationId="{32433AF0-0566-4357-AB56-C7076087B628}"/>
          </ac:spMkLst>
        </pc:spChg>
        <pc:graphicFrameChg chg="add mod ord modGraphic">
          <ac:chgData name="Marco Barbone" userId="e4afca254f8b4a11" providerId="LiveId" clId="{4818E429-806A-4066-B5DE-B98B57F35E07}" dt="2021-04-13T12:17:38.435" v="324" actId="122"/>
          <ac:graphicFrameMkLst>
            <pc:docMk/>
            <pc:sldMk cId="1903184783" sldId="306"/>
            <ac:graphicFrameMk id="8" creationId="{595A801D-82C9-405B-90C1-14B83D0919C7}"/>
          </ac:graphicFrameMkLst>
        </pc:graphicFrameChg>
      </pc:sldChg>
      <pc:sldChg chg="add del">
        <pc:chgData name="Marco Barbone" userId="e4afca254f8b4a11" providerId="LiveId" clId="{4818E429-806A-4066-B5DE-B98B57F35E07}" dt="2021-04-14T11:20:02.359" v="3659" actId="47"/>
        <pc:sldMkLst>
          <pc:docMk/>
          <pc:sldMk cId="417466969" sldId="307"/>
        </pc:sldMkLst>
      </pc:sldChg>
      <pc:sldChg chg="modSp add del mod">
        <pc:chgData name="Marco Barbone" userId="e4afca254f8b4a11" providerId="LiveId" clId="{4818E429-806A-4066-B5DE-B98B57F35E07}" dt="2021-04-14T11:11:42.481" v="3279" actId="2696"/>
        <pc:sldMkLst>
          <pc:docMk/>
          <pc:sldMk cId="1604027514" sldId="307"/>
        </pc:sldMkLst>
        <pc:spChg chg="mod">
          <ac:chgData name="Marco Barbone" userId="e4afca254f8b4a11" providerId="LiveId" clId="{4818E429-806A-4066-B5DE-B98B57F35E07}" dt="2021-04-13T10:44:43.302" v="26" actId="20577"/>
          <ac:spMkLst>
            <pc:docMk/>
            <pc:sldMk cId="1604027514" sldId="307"/>
            <ac:spMk id="3" creationId="{77796D53-981D-4DD5-B92A-D714B24B5220}"/>
          </ac:spMkLst>
        </pc:spChg>
      </pc:sldChg>
      <pc:sldChg chg="addSp delSp modSp add mod">
        <pc:chgData name="Marco Barbone" userId="e4afca254f8b4a11" providerId="LiveId" clId="{4818E429-806A-4066-B5DE-B98B57F35E07}" dt="2021-04-14T11:19:41.965" v="3658" actId="207"/>
        <pc:sldMkLst>
          <pc:docMk/>
          <pc:sldMk cId="3988165" sldId="308"/>
        </pc:sldMkLst>
        <pc:spChg chg="add mod">
          <ac:chgData name="Marco Barbone" userId="e4afca254f8b4a11" providerId="LiveId" clId="{4818E429-806A-4066-B5DE-B98B57F35E07}" dt="2021-04-14T11:19:41.965" v="3658" actId="207"/>
          <ac:spMkLst>
            <pc:docMk/>
            <pc:sldMk cId="3988165" sldId="308"/>
            <ac:spMk id="3" creationId="{B261238B-7177-417E-8717-8CC555565B55}"/>
          </ac:spMkLst>
        </pc:spChg>
        <pc:spChg chg="add del mod">
          <ac:chgData name="Marco Barbone" userId="e4afca254f8b4a11" providerId="LiveId" clId="{4818E429-806A-4066-B5DE-B98B57F35E07}" dt="2021-04-13T15:00:32.827" v="1306" actId="478"/>
          <ac:spMkLst>
            <pc:docMk/>
            <pc:sldMk cId="3988165" sldId="308"/>
            <ac:spMk id="11" creationId="{6519B023-E44A-45E4-9577-0B5488EADA4C}"/>
          </ac:spMkLst>
        </pc:spChg>
        <pc:picChg chg="add mod ord modCrop">
          <ac:chgData name="Marco Barbone" userId="e4afca254f8b4a11" providerId="LiveId" clId="{4818E429-806A-4066-B5DE-B98B57F35E07}" dt="2021-04-13T15:00:53.751" v="1310" actId="14100"/>
          <ac:picMkLst>
            <pc:docMk/>
            <pc:sldMk cId="3988165" sldId="308"/>
            <ac:picMk id="9" creationId="{C4E426D7-7B41-4145-B445-84B18BDE9BFC}"/>
          </ac:picMkLst>
        </pc:picChg>
        <pc:picChg chg="del mod">
          <ac:chgData name="Marco Barbone" userId="e4afca254f8b4a11" providerId="LiveId" clId="{4818E429-806A-4066-B5DE-B98B57F35E07}" dt="2021-04-13T14:58:20.785" v="1288" actId="478"/>
          <ac:picMkLst>
            <pc:docMk/>
            <pc:sldMk cId="3988165" sldId="308"/>
            <ac:picMk id="10" creationId="{E1666AE9-0F60-4CBE-B315-434AAE58F51D}"/>
          </ac:picMkLst>
        </pc:picChg>
      </pc:sldChg>
      <pc:sldChg chg="addSp delSp modSp new del mod">
        <pc:chgData name="Marco Barbone" userId="e4afca254f8b4a11" providerId="LiveId" clId="{4818E429-806A-4066-B5DE-B98B57F35E07}" dt="2021-04-13T12:26:19.447" v="343" actId="2696"/>
        <pc:sldMkLst>
          <pc:docMk/>
          <pc:sldMk cId="4008695193" sldId="308"/>
        </pc:sldMkLst>
        <pc:spChg chg="mod">
          <ac:chgData name="Marco Barbone" userId="e4afca254f8b4a11" providerId="LiveId" clId="{4818E429-806A-4066-B5DE-B98B57F35E07}" dt="2021-04-13T12:22:58.981" v="334" actId="20577"/>
          <ac:spMkLst>
            <pc:docMk/>
            <pc:sldMk cId="4008695193" sldId="308"/>
            <ac:spMk id="2" creationId="{8C59A236-19E0-4EFD-AC52-1DB6B744B877}"/>
          </ac:spMkLst>
        </pc:spChg>
        <pc:spChg chg="del">
          <ac:chgData name="Marco Barbone" userId="e4afca254f8b4a11" providerId="LiveId" clId="{4818E429-806A-4066-B5DE-B98B57F35E07}" dt="2021-04-13T12:25:34.391" v="335"/>
          <ac:spMkLst>
            <pc:docMk/>
            <pc:sldMk cId="4008695193" sldId="308"/>
            <ac:spMk id="3" creationId="{62F8341E-5B97-4C06-ADA0-0184CC29FFEB}"/>
          </ac:spMkLst>
        </pc:spChg>
        <pc:spChg chg="add del mod">
          <ac:chgData name="Marco Barbone" userId="e4afca254f8b4a11" providerId="LiveId" clId="{4818E429-806A-4066-B5DE-B98B57F35E07}" dt="2021-04-13T12:25:55.507" v="336"/>
          <ac:spMkLst>
            <pc:docMk/>
            <pc:sldMk cId="4008695193" sldId="308"/>
            <ac:spMk id="8" creationId="{971136FE-E558-4705-B483-DF5BDDED3F79}"/>
          </ac:spMkLst>
        </pc:spChg>
        <pc:picChg chg="add mod">
          <ac:chgData name="Marco Barbone" userId="e4afca254f8b4a11" providerId="LiveId" clId="{4818E429-806A-4066-B5DE-B98B57F35E07}" dt="2021-04-13T12:26:05.495" v="342" actId="732"/>
          <ac:picMkLst>
            <pc:docMk/>
            <pc:sldMk cId="4008695193" sldId="308"/>
            <ac:picMk id="10" creationId="{E1666AE9-0F60-4CBE-B315-434AAE58F51D}"/>
          </ac:picMkLst>
        </pc:picChg>
      </pc:sldChg>
      <pc:sldChg chg="new del">
        <pc:chgData name="Marco Barbone" userId="e4afca254f8b4a11" providerId="LiveId" clId="{4818E429-806A-4066-B5DE-B98B57F35E07}" dt="2021-04-13T12:45:55.190" v="635" actId="2696"/>
        <pc:sldMkLst>
          <pc:docMk/>
          <pc:sldMk cId="2551936237" sldId="309"/>
        </pc:sldMkLst>
      </pc:sldChg>
      <pc:sldChg chg="addSp delSp modSp new mod ord modAnim">
        <pc:chgData name="Marco Barbone" userId="e4afca254f8b4a11" providerId="LiveId" clId="{4818E429-806A-4066-B5DE-B98B57F35E07}" dt="2021-04-13T12:52:06.946" v="747" actId="20577"/>
        <pc:sldMkLst>
          <pc:docMk/>
          <pc:sldMk cId="3496179591" sldId="309"/>
        </pc:sldMkLst>
        <pc:spChg chg="mod">
          <ac:chgData name="Marco Barbone" userId="e4afca254f8b4a11" providerId="LiveId" clId="{4818E429-806A-4066-B5DE-B98B57F35E07}" dt="2021-04-13T12:47:23.621" v="699" actId="20577"/>
          <ac:spMkLst>
            <pc:docMk/>
            <pc:sldMk cId="3496179591" sldId="309"/>
            <ac:spMk id="2" creationId="{6C1DF9B5-CF92-4710-80A7-B05BD4184B6A}"/>
          </ac:spMkLst>
        </pc:spChg>
        <pc:spChg chg="del">
          <ac:chgData name="Marco Barbone" userId="e4afca254f8b4a11" providerId="LiveId" clId="{4818E429-806A-4066-B5DE-B98B57F35E07}" dt="2021-04-13T12:46:04.755" v="637"/>
          <ac:spMkLst>
            <pc:docMk/>
            <pc:sldMk cId="3496179591" sldId="309"/>
            <ac:spMk id="3" creationId="{0A718B03-27C6-4DB4-8389-4F48CA235371}"/>
          </ac:spMkLst>
        </pc:spChg>
        <pc:spChg chg="mod">
          <ac:chgData name="Marco Barbone" userId="e4afca254f8b4a11" providerId="LiveId" clId="{4818E429-806A-4066-B5DE-B98B57F35E07}" dt="2021-04-13T12:52:06.946" v="747" actId="20577"/>
          <ac:spMkLst>
            <pc:docMk/>
            <pc:sldMk cId="3496179591" sldId="309"/>
            <ac:spMk id="7" creationId="{8BD9D417-C1F1-41B3-9DAB-3DC1DE2062DD}"/>
          </ac:spMkLst>
        </pc:spChg>
        <pc:spChg chg="add mod">
          <ac:chgData name="Marco Barbone" userId="e4afca254f8b4a11" providerId="LiveId" clId="{4818E429-806A-4066-B5DE-B98B57F35E07}" dt="2021-04-13T12:46:18.882" v="641" actId="478"/>
          <ac:spMkLst>
            <pc:docMk/>
            <pc:sldMk cId="3496179591" sldId="309"/>
            <ac:spMk id="8" creationId="{A7EE50E0-DDFC-4365-B386-B130250AA1A7}"/>
          </ac:spMkLst>
        </pc:spChg>
        <pc:spChg chg="add mod">
          <ac:chgData name="Marco Barbone" userId="e4afca254f8b4a11" providerId="LiveId" clId="{4818E429-806A-4066-B5DE-B98B57F35E07}" dt="2021-04-13T12:48:10.614" v="710" actId="1076"/>
          <ac:spMkLst>
            <pc:docMk/>
            <pc:sldMk cId="3496179591" sldId="309"/>
            <ac:spMk id="9" creationId="{4CED662F-ED13-4D92-A547-403246AECA13}"/>
          </ac:spMkLst>
        </pc:spChg>
        <pc:picChg chg="add del mod">
          <ac:chgData name="Marco Barbone" userId="e4afca254f8b4a11" providerId="LiveId" clId="{4818E429-806A-4066-B5DE-B98B57F35E07}" dt="2021-04-13T12:46:18.882" v="641" actId="478"/>
          <ac:picMkLst>
            <pc:docMk/>
            <pc:sldMk cId="3496179591" sldId="309"/>
            <ac:picMk id="2050" creationId="{32301413-340A-4F78-BBCA-8752780C3C2A}"/>
          </ac:picMkLst>
        </pc:picChg>
        <pc:picChg chg="add mod">
          <ac:chgData name="Marco Barbone" userId="e4afca254f8b4a11" providerId="LiveId" clId="{4818E429-806A-4066-B5DE-B98B57F35E07}" dt="2021-04-13T12:47:31.163" v="703" actId="14100"/>
          <ac:picMkLst>
            <pc:docMk/>
            <pc:sldMk cId="3496179591" sldId="309"/>
            <ac:picMk id="2052" creationId="{C3CFE76D-C239-4A4F-8FC8-14629AA1332C}"/>
          </ac:picMkLst>
        </pc:picChg>
      </pc:sldChg>
      <pc:sldChg chg="addSp delSp modSp add mod ord modTransition modAnim">
        <pc:chgData name="Marco Barbone" userId="e4afca254f8b4a11" providerId="LiveId" clId="{4818E429-806A-4066-B5DE-B98B57F35E07}" dt="2021-04-13T15:38:55.081" v="1569" actId="478"/>
        <pc:sldMkLst>
          <pc:docMk/>
          <pc:sldMk cId="733008119" sldId="660"/>
        </pc:sldMkLst>
        <pc:spChg chg="add mod">
          <ac:chgData name="Marco Barbone" userId="e4afca254f8b4a11" providerId="LiveId" clId="{4818E429-806A-4066-B5DE-B98B57F35E07}" dt="2021-04-13T15:38:20.774" v="1556" actId="1076"/>
          <ac:spMkLst>
            <pc:docMk/>
            <pc:sldMk cId="733008119" sldId="660"/>
            <ac:spMk id="2" creationId="{54A3D921-062E-4378-87A5-8711FA682111}"/>
          </ac:spMkLst>
        </pc:spChg>
        <pc:spChg chg="add del mod">
          <ac:chgData name="Marco Barbone" userId="e4afca254f8b4a11" providerId="LiveId" clId="{4818E429-806A-4066-B5DE-B98B57F35E07}" dt="2021-04-13T13:01:24.264" v="1142" actId="478"/>
          <ac:spMkLst>
            <pc:docMk/>
            <pc:sldMk cId="733008119" sldId="660"/>
            <ac:spMk id="3" creationId="{7DE31D7D-59D2-46D9-B13F-1B63C009DFD9}"/>
          </ac:spMkLst>
        </pc:spChg>
        <pc:spChg chg="add mod">
          <ac:chgData name="Marco Barbone" userId="e4afca254f8b4a11" providerId="LiveId" clId="{4818E429-806A-4066-B5DE-B98B57F35E07}" dt="2021-04-13T15:38:20.774" v="1556" actId="1076"/>
          <ac:spMkLst>
            <pc:docMk/>
            <pc:sldMk cId="733008119" sldId="660"/>
            <ac:spMk id="3" creationId="{83EAE582-9C6B-4DA2-A5C1-DFA79ADEC90E}"/>
          </ac:spMkLst>
        </pc:spChg>
        <pc:spChg chg="mod">
          <ac:chgData name="Marco Barbone" userId="e4afca254f8b4a11" providerId="LiveId" clId="{4818E429-806A-4066-B5DE-B98B57F35E07}" dt="2021-04-13T15:38:20.774" v="1556" actId="1076"/>
          <ac:spMkLst>
            <pc:docMk/>
            <pc:sldMk cId="733008119" sldId="660"/>
            <ac:spMk id="4" creationId="{E9397400-3D7A-A742-B2DA-802CA73634C1}"/>
          </ac:spMkLst>
        </pc:spChg>
        <pc:spChg chg="add del mod">
          <ac:chgData name="Marco Barbone" userId="e4afca254f8b4a11" providerId="LiveId" clId="{4818E429-806A-4066-B5DE-B98B57F35E07}" dt="2021-04-13T15:38:55.081" v="1569" actId="478"/>
          <ac:spMkLst>
            <pc:docMk/>
            <pc:sldMk cId="733008119" sldId="660"/>
            <ac:spMk id="5" creationId="{51C5ED64-40D0-4987-B6B8-70D0AC3457DE}"/>
          </ac:spMkLst>
        </pc:spChg>
        <pc:spChg chg="add del mod">
          <ac:chgData name="Marco Barbone" userId="e4afca254f8b4a11" providerId="LiveId" clId="{4818E429-806A-4066-B5DE-B98B57F35E07}" dt="2021-04-13T15:14:35.852" v="1486" actId="767"/>
          <ac:spMkLst>
            <pc:docMk/>
            <pc:sldMk cId="733008119" sldId="660"/>
            <ac:spMk id="6" creationId="{05A3A14F-AB09-4906-9AA4-A9BF24E33E43}"/>
          </ac:spMkLst>
        </pc:spChg>
        <pc:spChg chg="add del mod">
          <ac:chgData name="Marco Barbone" userId="e4afca254f8b4a11" providerId="LiveId" clId="{4818E429-806A-4066-B5DE-B98B57F35E07}" dt="2021-04-13T15:38:24.180" v="1557" actId="478"/>
          <ac:spMkLst>
            <pc:docMk/>
            <pc:sldMk cId="733008119" sldId="660"/>
            <ac:spMk id="8" creationId="{62CBF50B-6918-483B-BDC5-4E178B8BCAB2}"/>
          </ac:spMkLst>
        </pc:spChg>
        <pc:spChg chg="add mod">
          <ac:chgData name="Marco Barbone" userId="e4afca254f8b4a11" providerId="LiveId" clId="{4818E429-806A-4066-B5DE-B98B57F35E07}" dt="2021-04-13T15:38:28.489" v="1566" actId="20577"/>
          <ac:spMkLst>
            <pc:docMk/>
            <pc:sldMk cId="733008119" sldId="660"/>
            <ac:spMk id="9" creationId="{298F06D0-C2D5-4A09-8162-618CF1E54F13}"/>
          </ac:spMkLst>
        </pc:spChg>
        <pc:spChg chg="add mod">
          <ac:chgData name="Marco Barbone" userId="e4afca254f8b4a11" providerId="LiveId" clId="{4818E429-806A-4066-B5DE-B98B57F35E07}" dt="2021-04-13T15:38:50.117" v="1568"/>
          <ac:spMkLst>
            <pc:docMk/>
            <pc:sldMk cId="733008119" sldId="660"/>
            <ac:spMk id="11" creationId="{247B9500-9724-45BB-84E5-97EFAF91F0C4}"/>
          </ac:spMkLst>
        </pc:spChg>
        <pc:spChg chg="del">
          <ac:chgData name="Marco Barbone" userId="e4afca254f8b4a11" providerId="LiveId" clId="{4818E429-806A-4066-B5DE-B98B57F35E07}" dt="2021-04-13T13:01:15.838" v="1139" actId="478"/>
          <ac:spMkLst>
            <pc:docMk/>
            <pc:sldMk cId="733008119" sldId="660"/>
            <ac:spMk id="4098" creationId="{00000000-0000-0000-0000-000000000000}"/>
          </ac:spMkLst>
        </pc:spChg>
        <pc:spChg chg="mod">
          <ac:chgData name="Marco Barbone" userId="e4afca254f8b4a11" providerId="LiveId" clId="{4818E429-806A-4066-B5DE-B98B57F35E07}" dt="2021-04-13T15:38:32.634" v="1567" actId="1076"/>
          <ac:spMkLst>
            <pc:docMk/>
            <pc:sldMk cId="733008119" sldId="660"/>
            <ac:spMk id="4099" creationId="{00000000-0000-0000-0000-000000000000}"/>
          </ac:spMkLst>
        </pc:spChg>
      </pc:sldChg>
      <pc:sldChg chg="addSp delSp modSp add del mod modTransition">
        <pc:chgData name="Marco Barbone" userId="e4afca254f8b4a11" providerId="LiveId" clId="{4818E429-806A-4066-B5DE-B98B57F35E07}" dt="2021-04-13T15:37:41.416" v="1553" actId="2696"/>
        <pc:sldMkLst>
          <pc:docMk/>
          <pc:sldMk cId="1635767261" sldId="666"/>
        </pc:sldMkLst>
        <pc:spChg chg="mod">
          <ac:chgData name="Marco Barbone" userId="e4afca254f8b4a11" providerId="LiveId" clId="{4818E429-806A-4066-B5DE-B98B57F35E07}" dt="2021-04-13T12:53:24.638" v="765" actId="20577"/>
          <ac:spMkLst>
            <pc:docMk/>
            <pc:sldMk cId="1635767261" sldId="666"/>
            <ac:spMk id="5" creationId="{00000000-0000-0000-0000-000000000000}"/>
          </ac:spMkLst>
        </pc:spChg>
        <pc:spChg chg="del mod">
          <ac:chgData name="Marco Barbone" userId="e4afca254f8b4a11" providerId="LiveId" clId="{4818E429-806A-4066-B5DE-B98B57F35E07}" dt="2021-04-13T12:53:14.115" v="760" actId="478"/>
          <ac:spMkLst>
            <pc:docMk/>
            <pc:sldMk cId="1635767261" sldId="666"/>
            <ac:spMk id="6" creationId="{00000000-0000-0000-0000-000000000000}"/>
          </ac:spMkLst>
        </pc:spChg>
        <pc:spChg chg="mod">
          <ac:chgData name="Marco Barbone" userId="e4afca254f8b4a11" providerId="LiveId" clId="{4818E429-806A-4066-B5DE-B98B57F35E07}" dt="2021-04-13T12:52:45.252" v="754" actId="207"/>
          <ac:spMkLst>
            <pc:docMk/>
            <pc:sldMk cId="1635767261" sldId="666"/>
            <ac:spMk id="8" creationId="{C37BE2D0-192F-2444-B136-BF44BF632CCE}"/>
          </ac:spMkLst>
        </pc:spChg>
        <pc:spChg chg="mod">
          <ac:chgData name="Marco Barbone" userId="e4afca254f8b4a11" providerId="LiveId" clId="{4818E429-806A-4066-B5DE-B98B57F35E07}" dt="2021-04-13T12:54:01.173" v="768" actId="1076"/>
          <ac:spMkLst>
            <pc:docMk/>
            <pc:sldMk cId="1635767261" sldId="666"/>
            <ac:spMk id="10" creationId="{0D17B147-68C4-8A4F-B153-730BCD65059D}"/>
          </ac:spMkLst>
        </pc:spChg>
        <pc:spChg chg="mod">
          <ac:chgData name="Marco Barbone" userId="e4afca254f8b4a11" providerId="LiveId" clId="{4818E429-806A-4066-B5DE-B98B57F35E07}" dt="2021-04-13T12:52:58.006" v="757" actId="207"/>
          <ac:spMkLst>
            <pc:docMk/>
            <pc:sldMk cId="1635767261" sldId="666"/>
            <ac:spMk id="11" creationId="{5839AF93-A111-D847-9269-9E21234DC912}"/>
          </ac:spMkLst>
        </pc:spChg>
        <pc:spChg chg="del">
          <ac:chgData name="Marco Barbone" userId="e4afca254f8b4a11" providerId="LiveId" clId="{4818E429-806A-4066-B5DE-B98B57F35E07}" dt="2021-04-13T12:52:19.927" v="749" actId="478"/>
          <ac:spMkLst>
            <pc:docMk/>
            <pc:sldMk cId="1635767261" sldId="666"/>
            <ac:spMk id="16" creationId="{0D471E80-077C-084C-AC97-FAADFE5E3541}"/>
          </ac:spMkLst>
        </pc:spChg>
        <pc:spChg chg="del">
          <ac:chgData name="Marco Barbone" userId="e4afca254f8b4a11" providerId="LiveId" clId="{4818E429-806A-4066-B5DE-B98B57F35E07}" dt="2021-04-13T12:52:21.685" v="750" actId="478"/>
          <ac:spMkLst>
            <pc:docMk/>
            <pc:sldMk cId="1635767261" sldId="666"/>
            <ac:spMk id="19" creationId="{350367E8-CB31-E44C-A04D-E698D7D278A6}"/>
          </ac:spMkLst>
        </pc:spChg>
        <pc:spChg chg="del">
          <ac:chgData name="Marco Barbone" userId="e4afca254f8b4a11" providerId="LiveId" clId="{4818E429-806A-4066-B5DE-B98B57F35E07}" dt="2021-04-13T12:52:25.711" v="752" actId="478"/>
          <ac:spMkLst>
            <pc:docMk/>
            <pc:sldMk cId="1635767261" sldId="666"/>
            <ac:spMk id="20" creationId="{55FB178D-AFDB-8545-8EBC-49E7181E7F51}"/>
          </ac:spMkLst>
        </pc:spChg>
        <pc:spChg chg="mod">
          <ac:chgData name="Marco Barbone" userId="e4afca254f8b4a11" providerId="LiveId" clId="{4818E429-806A-4066-B5DE-B98B57F35E07}" dt="2021-04-13T12:52:50.792" v="756" actId="207"/>
          <ac:spMkLst>
            <pc:docMk/>
            <pc:sldMk cId="1635767261" sldId="666"/>
            <ac:spMk id="21" creationId="{986AAEB4-E05C-E84E-A122-FBAFFB476E84}"/>
          </ac:spMkLst>
        </pc:spChg>
        <pc:spChg chg="del">
          <ac:chgData name="Marco Barbone" userId="e4afca254f8b4a11" providerId="LiveId" clId="{4818E429-806A-4066-B5DE-B98B57F35E07}" dt="2021-04-13T12:52:22.460" v="751" actId="478"/>
          <ac:spMkLst>
            <pc:docMk/>
            <pc:sldMk cId="1635767261" sldId="666"/>
            <ac:spMk id="22" creationId="{61EC8322-7B64-C44C-9C92-08CF60A2FFA7}"/>
          </ac:spMkLst>
        </pc:spChg>
        <pc:spChg chg="del">
          <ac:chgData name="Marco Barbone" userId="e4afca254f8b4a11" providerId="LiveId" clId="{4818E429-806A-4066-B5DE-B98B57F35E07}" dt="2021-04-13T12:52:14.486" v="748" actId="478"/>
          <ac:spMkLst>
            <pc:docMk/>
            <pc:sldMk cId="1635767261" sldId="666"/>
            <ac:spMk id="23" creationId="{BC11402F-19A8-EE48-99E1-AA2A5E973A46}"/>
          </ac:spMkLst>
        </pc:spChg>
        <pc:spChg chg="add del mod">
          <ac:chgData name="Marco Barbone" userId="e4afca254f8b4a11" providerId="LiveId" clId="{4818E429-806A-4066-B5DE-B98B57F35E07}" dt="2021-04-13T12:51:04.015" v="716"/>
          <ac:spMkLst>
            <pc:docMk/>
            <pc:sldMk cId="1635767261" sldId="666"/>
            <ac:spMk id="24" creationId="{C730FF63-476D-4565-91C7-174E0D6FFB23}"/>
          </ac:spMkLst>
        </pc:spChg>
        <pc:spChg chg="add mod">
          <ac:chgData name="Marco Barbone" userId="e4afca254f8b4a11" providerId="LiveId" clId="{4818E429-806A-4066-B5DE-B98B57F35E07}" dt="2021-04-13T12:52:01.477" v="744" actId="207"/>
          <ac:spMkLst>
            <pc:docMk/>
            <pc:sldMk cId="1635767261" sldId="666"/>
            <ac:spMk id="25" creationId="{E55D90FD-769E-498B-BA28-D3247E80D035}"/>
          </ac:spMkLst>
        </pc:spChg>
        <pc:picChg chg="mod modCrop">
          <ac:chgData name="Marco Barbone" userId="e4afca254f8b4a11" providerId="LiveId" clId="{4818E429-806A-4066-B5DE-B98B57F35E07}" dt="2021-04-13T12:54:13.321" v="769" actId="732"/>
          <ac:picMkLst>
            <pc:docMk/>
            <pc:sldMk cId="1635767261" sldId="666"/>
            <ac:picMk id="2" creationId="{25C0BCDB-C41F-5744-B02C-483D4DA9A6CA}"/>
          </ac:picMkLst>
        </pc:picChg>
      </pc:sldChg>
      <pc:sldChg chg="modSp new mod">
        <pc:chgData name="Marco Barbone" userId="e4afca254f8b4a11" providerId="LiveId" clId="{4818E429-806A-4066-B5DE-B98B57F35E07}" dt="2021-04-14T11:13:19.012" v="3311" actId="20577"/>
        <pc:sldMkLst>
          <pc:docMk/>
          <pc:sldMk cId="99776305" sldId="667"/>
        </pc:sldMkLst>
        <pc:spChg chg="mod">
          <ac:chgData name="Marco Barbone" userId="e4afca254f8b4a11" providerId="LiveId" clId="{4818E429-806A-4066-B5DE-B98B57F35E07}" dt="2021-04-13T15:02:51.419" v="1328" actId="20577"/>
          <ac:spMkLst>
            <pc:docMk/>
            <pc:sldMk cId="99776305" sldId="667"/>
            <ac:spMk id="2" creationId="{E5BCED51-1B69-40D7-BF8D-B02D0CC1B88E}"/>
          </ac:spMkLst>
        </pc:spChg>
        <pc:spChg chg="mod">
          <ac:chgData name="Marco Barbone" userId="e4afca254f8b4a11" providerId="LiveId" clId="{4818E429-806A-4066-B5DE-B98B57F35E07}" dt="2021-04-14T11:13:19.012" v="3311" actId="20577"/>
          <ac:spMkLst>
            <pc:docMk/>
            <pc:sldMk cId="99776305" sldId="667"/>
            <ac:spMk id="3" creationId="{80394FB5-12D8-4C4D-8787-C2D17F053D58}"/>
          </ac:spMkLst>
        </pc:spChg>
        <pc:spChg chg="mod">
          <ac:chgData name="Marco Barbone" userId="e4afca254f8b4a11" providerId="LiveId" clId="{4818E429-806A-4066-B5DE-B98B57F35E07}" dt="2021-04-13T15:08:56.733" v="1379"/>
          <ac:spMkLst>
            <pc:docMk/>
            <pc:sldMk cId="99776305" sldId="667"/>
            <ac:spMk id="7" creationId="{553263FF-8130-4822-AEEF-CF589AA51393}"/>
          </ac:spMkLst>
        </pc:spChg>
      </pc:sldChg>
      <pc:sldChg chg="new del">
        <pc:chgData name="Marco Barbone" userId="e4afca254f8b4a11" providerId="LiveId" clId="{4818E429-806A-4066-B5DE-B98B57F35E07}" dt="2021-04-13T12:55:14.629" v="771" actId="2696"/>
        <pc:sldMkLst>
          <pc:docMk/>
          <pc:sldMk cId="3670933437" sldId="667"/>
        </pc:sldMkLst>
      </pc:sldChg>
      <pc:sldChg chg="addSp delSp modSp new mod ord modAnim">
        <pc:chgData name="Marco Barbone" userId="e4afca254f8b4a11" providerId="LiveId" clId="{4818E429-806A-4066-B5DE-B98B57F35E07}" dt="2021-04-14T11:03:54.577" v="3254"/>
        <pc:sldMkLst>
          <pc:docMk/>
          <pc:sldMk cId="1642421170" sldId="668"/>
        </pc:sldMkLst>
        <pc:spChg chg="add mod">
          <ac:chgData name="Marco Barbone" userId="e4afca254f8b4a11" providerId="LiveId" clId="{4818E429-806A-4066-B5DE-B98B57F35E07}" dt="2021-04-13T15:56:22.458" v="1852" actId="1076"/>
          <ac:spMkLst>
            <pc:docMk/>
            <pc:sldMk cId="1642421170" sldId="668"/>
            <ac:spMk id="2" creationId="{653E1F28-A7B8-4BCF-8C6F-81512C15BFA7}"/>
          </ac:spMkLst>
        </pc:spChg>
        <pc:spChg chg="del">
          <ac:chgData name="Marco Barbone" userId="e4afca254f8b4a11" providerId="LiveId" clId="{4818E429-806A-4066-B5DE-B98B57F35E07}" dt="2021-04-13T13:06:49.416" v="1156" actId="478"/>
          <ac:spMkLst>
            <pc:docMk/>
            <pc:sldMk cId="1642421170" sldId="668"/>
            <ac:spMk id="2" creationId="{945CB880-A120-4FF8-81E5-379C79559EEB}"/>
          </ac:spMkLst>
        </pc:spChg>
        <pc:spChg chg="add mod">
          <ac:chgData name="Marco Barbone" userId="e4afca254f8b4a11" providerId="LiveId" clId="{4818E429-806A-4066-B5DE-B98B57F35E07}" dt="2021-04-13T15:56:37.524" v="1865" actId="207"/>
          <ac:spMkLst>
            <pc:docMk/>
            <pc:sldMk cId="1642421170" sldId="668"/>
            <ac:spMk id="3" creationId="{0189F93D-625B-456A-BC3A-A99EAE734664}"/>
          </ac:spMkLst>
        </pc:spChg>
        <pc:spChg chg="add del">
          <ac:chgData name="Marco Barbone" userId="e4afca254f8b4a11" providerId="LiveId" clId="{4818E429-806A-4066-B5DE-B98B57F35E07}" dt="2021-04-13T13:06:50.182" v="1157" actId="478"/>
          <ac:spMkLst>
            <pc:docMk/>
            <pc:sldMk cId="1642421170" sldId="668"/>
            <ac:spMk id="3" creationId="{2B5F5543-79DD-4DB0-B5B4-0F3A213711A5}"/>
          </ac:spMkLst>
        </pc:spChg>
        <pc:spChg chg="mod">
          <ac:chgData name="Marco Barbone" userId="e4afca254f8b4a11" providerId="LiveId" clId="{4818E429-806A-4066-B5DE-B98B57F35E07}" dt="2021-04-13T13:07:05.951" v="1162" actId="20577"/>
          <ac:spMkLst>
            <pc:docMk/>
            <pc:sldMk cId="1642421170" sldId="668"/>
            <ac:spMk id="7" creationId="{D0AD21C8-22D8-4188-8BD6-8053224377BE}"/>
          </ac:spMkLst>
        </pc:spChg>
        <pc:spChg chg="add del mod">
          <ac:chgData name="Marco Barbone" userId="e4afca254f8b4a11" providerId="LiveId" clId="{4818E429-806A-4066-B5DE-B98B57F35E07}" dt="2021-04-13T15:57:23.434" v="1876" actId="478"/>
          <ac:spMkLst>
            <pc:docMk/>
            <pc:sldMk cId="1642421170" sldId="668"/>
            <ac:spMk id="8" creationId="{986AAD58-ED4D-41CE-A9AF-F900649B2CFC}"/>
          </ac:spMkLst>
        </pc:spChg>
        <pc:spChg chg="add mod">
          <ac:chgData name="Marco Barbone" userId="e4afca254f8b4a11" providerId="LiveId" clId="{4818E429-806A-4066-B5DE-B98B57F35E07}" dt="2021-04-13T13:08:54.337" v="1244" actId="20577"/>
          <ac:spMkLst>
            <pc:docMk/>
            <pc:sldMk cId="1642421170" sldId="668"/>
            <ac:spMk id="12" creationId="{CB322C33-A310-46C6-AD7C-13F23DF17257}"/>
          </ac:spMkLst>
        </pc:spChg>
        <pc:picChg chg="add del mod ord">
          <ac:chgData name="Marco Barbone" userId="e4afca254f8b4a11" providerId="LiveId" clId="{4818E429-806A-4066-B5DE-B98B57F35E07}" dt="2021-04-13T13:06:46.850" v="1155" actId="22"/>
          <ac:picMkLst>
            <pc:docMk/>
            <pc:sldMk cId="1642421170" sldId="668"/>
            <ac:picMk id="9" creationId="{D9ADB108-63AB-452F-8D6E-913F5AF7D7B4}"/>
          </ac:picMkLst>
        </pc:picChg>
        <pc:picChg chg="add mod">
          <ac:chgData name="Marco Barbone" userId="e4afca254f8b4a11" providerId="LiveId" clId="{4818E429-806A-4066-B5DE-B98B57F35E07}" dt="2021-04-13T16:01:04.790" v="2165" actId="1076"/>
          <ac:picMkLst>
            <pc:docMk/>
            <pc:sldMk cId="1642421170" sldId="668"/>
            <ac:picMk id="11" creationId="{8738018C-6C6E-4655-A005-AD021072E279}"/>
          </ac:picMkLst>
        </pc:picChg>
      </pc:sldChg>
      <pc:sldChg chg="new del">
        <pc:chgData name="Marco Barbone" userId="e4afca254f8b4a11" providerId="LiveId" clId="{4818E429-806A-4066-B5DE-B98B57F35E07}" dt="2021-04-13T14:54:38.791" v="1252" actId="680"/>
        <pc:sldMkLst>
          <pc:docMk/>
          <pc:sldMk cId="69727919" sldId="669"/>
        </pc:sldMkLst>
      </pc:sldChg>
      <pc:sldChg chg="modSp new del mod ord">
        <pc:chgData name="Marco Barbone" userId="e4afca254f8b4a11" providerId="LiveId" clId="{4818E429-806A-4066-B5DE-B98B57F35E07}" dt="2021-04-13T15:55:51.831" v="1847" actId="47"/>
        <pc:sldMkLst>
          <pc:docMk/>
          <pc:sldMk cId="2412607819" sldId="669"/>
        </pc:sldMkLst>
        <pc:spChg chg="mod">
          <ac:chgData name="Marco Barbone" userId="e4afca254f8b4a11" providerId="LiveId" clId="{4818E429-806A-4066-B5DE-B98B57F35E07}" dt="2021-04-13T14:54:50.330" v="1274" actId="20577"/>
          <ac:spMkLst>
            <pc:docMk/>
            <pc:sldMk cId="2412607819" sldId="669"/>
            <ac:spMk id="2" creationId="{679ADFD0-7D1F-4FA0-BD25-6E79971AB382}"/>
          </ac:spMkLst>
        </pc:spChg>
      </pc:sldChg>
      <pc:sldChg chg="addSp delSp modSp add mod">
        <pc:chgData name="Marco Barbone" userId="e4afca254f8b4a11" providerId="LiveId" clId="{4818E429-806A-4066-B5DE-B98B57F35E07}" dt="2021-04-13T15:55:42.170" v="1846" actId="1076"/>
        <pc:sldMkLst>
          <pc:docMk/>
          <pc:sldMk cId="1649277532" sldId="670"/>
        </pc:sldMkLst>
        <pc:spChg chg="mod">
          <ac:chgData name="Marco Barbone" userId="e4afca254f8b4a11" providerId="LiveId" clId="{4818E429-806A-4066-B5DE-B98B57F35E07}" dt="2021-04-13T15:54:50.342" v="1817" actId="20577"/>
          <ac:spMkLst>
            <pc:docMk/>
            <pc:sldMk cId="1649277532" sldId="670"/>
            <ac:spMk id="5" creationId="{00000000-0000-0000-0000-000000000000}"/>
          </ac:spMkLst>
        </pc:spChg>
        <pc:spChg chg="add del mod">
          <ac:chgData name="Marco Barbone" userId="e4afca254f8b4a11" providerId="LiveId" clId="{4818E429-806A-4066-B5DE-B98B57F35E07}" dt="2021-04-13T15:46:48.017" v="1593" actId="478"/>
          <ac:spMkLst>
            <pc:docMk/>
            <pc:sldMk cId="1649277532" sldId="670"/>
            <ac:spMk id="7" creationId="{92F38872-5412-4C26-BE70-4D94BBA81C26}"/>
          </ac:spMkLst>
        </pc:spChg>
        <pc:spChg chg="mod">
          <ac:chgData name="Marco Barbone" userId="e4afca254f8b4a11" providerId="LiveId" clId="{4818E429-806A-4066-B5DE-B98B57F35E07}" dt="2021-04-13T15:50:10.870" v="1642" actId="1076"/>
          <ac:spMkLst>
            <pc:docMk/>
            <pc:sldMk cId="1649277532" sldId="670"/>
            <ac:spMk id="8" creationId="{C37BE2D0-192F-2444-B136-BF44BF632CCE}"/>
          </ac:spMkLst>
        </pc:spChg>
        <pc:spChg chg="del mod">
          <ac:chgData name="Marco Barbone" userId="e4afca254f8b4a11" providerId="LiveId" clId="{4818E429-806A-4066-B5DE-B98B57F35E07}" dt="2021-04-13T15:52:07.609" v="1664" actId="478"/>
          <ac:spMkLst>
            <pc:docMk/>
            <pc:sldMk cId="1649277532" sldId="670"/>
            <ac:spMk id="9" creationId="{7527F934-91DF-2144-8C72-40C8A51CAF4B}"/>
          </ac:spMkLst>
        </pc:spChg>
        <pc:spChg chg="del">
          <ac:chgData name="Marco Barbone" userId="e4afca254f8b4a11" providerId="LiveId" clId="{4818E429-806A-4066-B5DE-B98B57F35E07}" dt="2021-04-13T15:49:33.188" v="1633" actId="478"/>
          <ac:spMkLst>
            <pc:docMk/>
            <pc:sldMk cId="1649277532" sldId="670"/>
            <ac:spMk id="10" creationId="{0D17B147-68C4-8A4F-B153-730BCD65059D}"/>
          </ac:spMkLst>
        </pc:spChg>
        <pc:spChg chg="mod">
          <ac:chgData name="Marco Barbone" userId="e4afca254f8b4a11" providerId="LiveId" clId="{4818E429-806A-4066-B5DE-B98B57F35E07}" dt="2021-04-13T15:49:47.988" v="1639" actId="1076"/>
          <ac:spMkLst>
            <pc:docMk/>
            <pc:sldMk cId="1649277532" sldId="670"/>
            <ac:spMk id="11" creationId="{5839AF93-A111-D847-9269-9E21234DC912}"/>
          </ac:spMkLst>
        </pc:spChg>
        <pc:spChg chg="mod">
          <ac:chgData name="Marco Barbone" userId="e4afca254f8b4a11" providerId="LiveId" clId="{4818E429-806A-4066-B5DE-B98B57F35E07}" dt="2021-04-13T15:49:47.988" v="1639" actId="1076"/>
          <ac:spMkLst>
            <pc:docMk/>
            <pc:sldMk cId="1649277532" sldId="670"/>
            <ac:spMk id="14" creationId="{B3868192-6F4C-B946-9F33-79D73F8F4AEB}"/>
          </ac:spMkLst>
        </pc:spChg>
        <pc:spChg chg="del">
          <ac:chgData name="Marco Barbone" userId="e4afca254f8b4a11" providerId="LiveId" clId="{4818E429-806A-4066-B5DE-B98B57F35E07}" dt="2021-04-13T15:48:14.756" v="1617" actId="478"/>
          <ac:spMkLst>
            <pc:docMk/>
            <pc:sldMk cId="1649277532" sldId="670"/>
            <ac:spMk id="15" creationId="{F09462A6-A626-654C-BCAC-FB0EA8897F8C}"/>
          </ac:spMkLst>
        </pc:spChg>
        <pc:spChg chg="del mod">
          <ac:chgData name="Marco Barbone" userId="e4afca254f8b4a11" providerId="LiveId" clId="{4818E429-806A-4066-B5DE-B98B57F35E07}" dt="2021-04-13T15:49:40.014" v="1636" actId="478"/>
          <ac:spMkLst>
            <pc:docMk/>
            <pc:sldMk cId="1649277532" sldId="670"/>
            <ac:spMk id="17" creationId="{4CCB6903-0E09-D54F-84B4-37F6C0781DCC}"/>
          </ac:spMkLst>
        </pc:spChg>
        <pc:spChg chg="del mod">
          <ac:chgData name="Marco Barbone" userId="e4afca254f8b4a11" providerId="LiveId" clId="{4818E429-806A-4066-B5DE-B98B57F35E07}" dt="2021-04-13T15:45:02.013" v="1586" actId="478"/>
          <ac:spMkLst>
            <pc:docMk/>
            <pc:sldMk cId="1649277532" sldId="670"/>
            <ac:spMk id="21" creationId="{986AAEB4-E05C-E84E-A122-FBAFFB476E84}"/>
          </ac:spMkLst>
        </pc:spChg>
        <pc:spChg chg="add del mod">
          <ac:chgData name="Marco Barbone" userId="e4afca254f8b4a11" providerId="LiveId" clId="{4818E429-806A-4066-B5DE-B98B57F35E07}" dt="2021-04-13T15:54:13.601" v="1765" actId="478"/>
          <ac:spMkLst>
            <pc:docMk/>
            <pc:sldMk cId="1649277532" sldId="670"/>
            <ac:spMk id="24" creationId="{05662B7A-435C-4270-B75A-19DC95788C15}"/>
          </ac:spMkLst>
        </pc:spChg>
        <pc:spChg chg="mod">
          <ac:chgData name="Marco Barbone" userId="e4afca254f8b4a11" providerId="LiveId" clId="{4818E429-806A-4066-B5DE-B98B57F35E07}" dt="2021-04-13T15:55:42.170" v="1846" actId="1076"/>
          <ac:spMkLst>
            <pc:docMk/>
            <pc:sldMk cId="1649277532" sldId="670"/>
            <ac:spMk id="25" creationId="{E55D90FD-769E-498B-BA28-D3247E80D035}"/>
          </ac:spMkLst>
        </pc:spChg>
        <pc:graphicFrameChg chg="add del mod ord modGraphic">
          <ac:chgData name="Marco Barbone" userId="e4afca254f8b4a11" providerId="LiveId" clId="{4818E429-806A-4066-B5DE-B98B57F35E07}" dt="2021-04-13T15:54:22.986" v="1767" actId="167"/>
          <ac:graphicFrameMkLst>
            <pc:docMk/>
            <pc:sldMk cId="1649277532" sldId="670"/>
            <ac:graphicFrameMk id="23" creationId="{A10183B6-7366-4E51-94A6-6D219336CD66}"/>
          </ac:graphicFrameMkLst>
        </pc:graphicFrameChg>
        <pc:picChg chg="mod">
          <ac:chgData name="Marco Barbone" userId="e4afca254f8b4a11" providerId="LiveId" clId="{4818E429-806A-4066-B5DE-B98B57F35E07}" dt="2021-04-13T15:49:47.988" v="1639" actId="1076"/>
          <ac:picMkLst>
            <pc:docMk/>
            <pc:sldMk cId="1649277532" sldId="670"/>
            <ac:picMk id="2" creationId="{25C0BCDB-C41F-5744-B02C-483D4DA9A6CA}"/>
          </ac:picMkLst>
        </pc:picChg>
        <pc:picChg chg="add del mod">
          <ac:chgData name="Marco Barbone" userId="e4afca254f8b4a11" providerId="LiveId" clId="{4818E429-806A-4066-B5DE-B98B57F35E07}" dt="2021-04-13T15:46:48.421" v="1594" actId="478"/>
          <ac:picMkLst>
            <pc:docMk/>
            <pc:sldMk cId="1649277532" sldId="670"/>
            <ac:picMk id="6" creationId="{DAB4BD97-E894-4366-A600-5C9A031DF527}"/>
          </ac:picMkLst>
        </pc:picChg>
        <pc:picChg chg="add mod">
          <ac:chgData name="Marco Barbone" userId="e4afca254f8b4a11" providerId="LiveId" clId="{4818E429-806A-4066-B5DE-B98B57F35E07}" dt="2021-04-13T15:49:47.988" v="1639" actId="1076"/>
          <ac:picMkLst>
            <pc:docMk/>
            <pc:sldMk cId="1649277532" sldId="670"/>
            <ac:picMk id="1026" creationId="{E0EF6D05-A71A-4B4B-817B-A9D687654109}"/>
          </ac:picMkLst>
        </pc:picChg>
        <pc:picChg chg="add del mod">
          <ac:chgData name="Marco Barbone" userId="e4afca254f8b4a11" providerId="LiveId" clId="{4818E429-806A-4066-B5DE-B98B57F35E07}" dt="2021-04-13T15:49:13.201" v="1626"/>
          <ac:picMkLst>
            <pc:docMk/>
            <pc:sldMk cId="1649277532" sldId="670"/>
            <ac:picMk id="1028" creationId="{0A7E65F7-DBD9-46EE-A83D-1F0DE71BB9B3}"/>
          </ac:picMkLst>
        </pc:picChg>
        <pc:picChg chg="add mod">
          <ac:chgData name="Marco Barbone" userId="e4afca254f8b4a11" providerId="LiveId" clId="{4818E429-806A-4066-B5DE-B98B57F35E07}" dt="2021-04-13T15:50:43.616" v="1649" actId="1076"/>
          <ac:picMkLst>
            <pc:docMk/>
            <pc:sldMk cId="1649277532" sldId="670"/>
            <ac:picMk id="1030" creationId="{BCA700C0-B240-49CE-9227-5F3BC71B81BE}"/>
          </ac:picMkLst>
        </pc:picChg>
        <pc:cxnChg chg="add mod">
          <ac:chgData name="Marco Barbone" userId="e4afca254f8b4a11" providerId="LiveId" clId="{4818E429-806A-4066-B5DE-B98B57F35E07}" dt="2021-04-13T15:50:18.229" v="1643"/>
          <ac:cxnSpMkLst>
            <pc:docMk/>
            <pc:sldMk cId="1649277532" sldId="670"/>
            <ac:cxnSpMk id="13" creationId="{6FBB01C8-AEF8-4779-88FB-C22C716B90E6}"/>
          </ac:cxnSpMkLst>
        </pc:cxnChg>
        <pc:cxnChg chg="add mod">
          <ac:chgData name="Marco Barbone" userId="e4afca254f8b4a11" providerId="LiveId" clId="{4818E429-806A-4066-B5DE-B98B57F35E07}" dt="2021-04-13T15:50:48.328" v="1650" actId="14100"/>
          <ac:cxnSpMkLst>
            <pc:docMk/>
            <pc:sldMk cId="1649277532" sldId="670"/>
            <ac:cxnSpMk id="22" creationId="{4C17D264-AB1F-4FF2-AC07-C284B55B4E25}"/>
          </ac:cxnSpMkLst>
        </pc:cxnChg>
      </pc:sldChg>
      <pc:sldChg chg="modSp new mod ord">
        <pc:chgData name="Marco Barbone" userId="e4afca254f8b4a11" providerId="LiveId" clId="{4818E429-806A-4066-B5DE-B98B57F35E07}" dt="2021-04-14T11:03:45.065" v="3252"/>
        <pc:sldMkLst>
          <pc:docMk/>
          <pc:sldMk cId="252402583" sldId="671"/>
        </pc:sldMkLst>
        <pc:spChg chg="mod">
          <ac:chgData name="Marco Barbone" userId="e4afca254f8b4a11" providerId="LiveId" clId="{4818E429-806A-4066-B5DE-B98B57F35E07}" dt="2021-04-13T16:02:53.823" v="2244" actId="20577"/>
          <ac:spMkLst>
            <pc:docMk/>
            <pc:sldMk cId="252402583" sldId="671"/>
            <ac:spMk id="3" creationId="{A22557F7-A5F5-4B81-AC7B-40A9C9611A3B}"/>
          </ac:spMkLst>
        </pc:spChg>
      </pc:sldChg>
      <pc:sldChg chg="addSp new mod ord">
        <pc:chgData name="Marco Barbone" userId="e4afca254f8b4a11" providerId="LiveId" clId="{4818E429-806A-4066-B5DE-B98B57F35E07}" dt="2021-04-13T16:04:58.491" v="2248"/>
        <pc:sldMkLst>
          <pc:docMk/>
          <pc:sldMk cId="277436704" sldId="672"/>
        </pc:sldMkLst>
        <pc:picChg chg="add">
          <ac:chgData name="Marco Barbone" userId="e4afca254f8b4a11" providerId="LiveId" clId="{4818E429-806A-4066-B5DE-B98B57F35E07}" dt="2021-04-13T16:04:54.581" v="2246" actId="22"/>
          <ac:picMkLst>
            <pc:docMk/>
            <pc:sldMk cId="277436704" sldId="672"/>
            <ac:picMk id="9" creationId="{BBD9B973-6098-47CF-8FBE-477253FA0948}"/>
          </ac:picMkLst>
        </pc:picChg>
      </pc:sldChg>
      <pc:sldChg chg="new del">
        <pc:chgData name="Marco Barbone" userId="e4afca254f8b4a11" providerId="LiveId" clId="{4818E429-806A-4066-B5DE-B98B57F35E07}" dt="2021-04-13T16:17:17.836" v="2435" actId="47"/>
        <pc:sldMkLst>
          <pc:docMk/>
          <pc:sldMk cId="2908121646" sldId="673"/>
        </pc:sldMkLst>
      </pc:sldChg>
      <pc:sldChg chg="addSp delSp modSp add del mod modTransition modClrScheme chgLayout">
        <pc:chgData name="Marco Barbone" userId="e4afca254f8b4a11" providerId="LiveId" clId="{4818E429-806A-4066-B5DE-B98B57F35E07}" dt="2021-04-14T11:11:42.481" v="3279" actId="2696"/>
        <pc:sldMkLst>
          <pc:docMk/>
          <pc:sldMk cId="3269544902" sldId="674"/>
        </pc:sldMkLst>
        <pc:spChg chg="add del mod">
          <ac:chgData name="Marco Barbone" userId="e4afca254f8b4a11" providerId="LiveId" clId="{4818E429-806A-4066-B5DE-B98B57F35E07}" dt="2021-04-13T16:14:24.315" v="2418" actId="26606"/>
          <ac:spMkLst>
            <pc:docMk/>
            <pc:sldMk cId="3269544902" sldId="674"/>
            <ac:spMk id="75" creationId="{E61247F3-5DC6-4AE8-B14B-917163059BF9}"/>
          </ac:spMkLst>
        </pc:spChg>
        <pc:spChg chg="add del mod">
          <ac:chgData name="Marco Barbone" userId="e4afca254f8b4a11" providerId="LiveId" clId="{4818E429-806A-4066-B5DE-B98B57F35E07}" dt="2021-04-13T16:14:19.998" v="2412" actId="26606"/>
          <ac:spMkLst>
            <pc:docMk/>
            <pc:sldMk cId="3269544902" sldId="674"/>
            <ac:spMk id="139" creationId="{4D3A4AEF-09E4-4F3A-BCEF-A104E09208E5}"/>
          </ac:spMkLst>
        </pc:spChg>
        <pc:spChg chg="add del mod">
          <ac:chgData name="Marco Barbone" userId="e4afca254f8b4a11" providerId="LiveId" clId="{4818E429-806A-4066-B5DE-B98B57F35E07}" dt="2021-04-13T16:14:19.998" v="2412" actId="26606"/>
          <ac:spMkLst>
            <pc:docMk/>
            <pc:sldMk cId="3269544902" sldId="674"/>
            <ac:spMk id="141" creationId="{8ADD5BE0-992F-48B7-9A54-19DFB24A8265}"/>
          </ac:spMkLst>
        </pc:spChg>
        <pc:spChg chg="add del mod">
          <ac:chgData name="Marco Barbone" userId="e4afca254f8b4a11" providerId="LiveId" clId="{4818E429-806A-4066-B5DE-B98B57F35E07}" dt="2021-04-13T16:14:20.869" v="2414" actId="26606"/>
          <ac:spMkLst>
            <pc:docMk/>
            <pc:sldMk cId="3269544902" sldId="674"/>
            <ac:spMk id="143" creationId="{F23DD7D1-4C63-4C29-B86A-75CE7FE565C6}"/>
          </ac:spMkLst>
        </pc:spChg>
        <pc:spChg chg="mod ord">
          <ac:chgData name="Marco Barbone" userId="e4afca254f8b4a11" providerId="LiveId" clId="{4818E429-806A-4066-B5DE-B98B57F35E07}" dt="2021-04-13T16:14:24.315" v="2418" actId="26606"/>
          <ac:spMkLst>
            <pc:docMk/>
            <pc:sldMk cId="3269544902" sldId="674"/>
            <ac:spMk id="16387" creationId="{E314AADD-7FFE-4FC5-BE73-108E0EC1E942}"/>
          </ac:spMkLst>
        </pc:spChg>
        <pc:spChg chg="mod ord">
          <ac:chgData name="Marco Barbone" userId="e4afca254f8b4a11" providerId="LiveId" clId="{4818E429-806A-4066-B5DE-B98B57F35E07}" dt="2021-04-13T16:16:03.335" v="2434" actId="113"/>
          <ac:spMkLst>
            <pc:docMk/>
            <pc:sldMk cId="3269544902" sldId="674"/>
            <ac:spMk id="16388" creationId="{A2F4AAA3-51F2-40B2-B475-F273B308FAEA}"/>
          </ac:spMkLst>
        </pc:spChg>
        <pc:spChg chg="mod ord">
          <ac:chgData name="Marco Barbone" userId="e4afca254f8b4a11" providerId="LiveId" clId="{4818E429-806A-4066-B5DE-B98B57F35E07}" dt="2021-04-13T16:14:24.315" v="2418" actId="26606"/>
          <ac:spMkLst>
            <pc:docMk/>
            <pc:sldMk cId="3269544902" sldId="674"/>
            <ac:spMk id="16389" creationId="{C078190C-69A9-463D-A63C-FEBEB0582836}"/>
          </ac:spMkLst>
        </pc:spChg>
        <pc:spChg chg="mod">
          <ac:chgData name="Marco Barbone" userId="e4afca254f8b4a11" providerId="LiveId" clId="{4818E429-806A-4066-B5DE-B98B57F35E07}" dt="2021-04-13T16:14:24.315" v="2418" actId="26606"/>
          <ac:spMkLst>
            <pc:docMk/>
            <pc:sldMk cId="3269544902" sldId="674"/>
            <ac:spMk id="16390" creationId="{D502DFA1-618B-425B-BCA1-AD3AEBA52A61}"/>
          </ac:spMkLst>
        </pc:spChg>
        <pc:spChg chg="add del mod">
          <ac:chgData name="Marco Barbone" userId="e4afca254f8b4a11" providerId="LiveId" clId="{4818E429-806A-4066-B5DE-B98B57F35E07}" dt="2021-04-13T16:14:20.869" v="2414" actId="26606"/>
          <ac:spMkLst>
            <pc:docMk/>
            <pc:sldMk cId="3269544902" sldId="674"/>
            <ac:spMk id="16392" creationId="{D31C121A-201E-47A0-B6A0-8AEBD191B69B}"/>
          </ac:spMkLst>
        </pc:spChg>
        <pc:spChg chg="add del mod">
          <ac:chgData name="Marco Barbone" userId="e4afca254f8b4a11" providerId="LiveId" clId="{4818E429-806A-4066-B5DE-B98B57F35E07}" dt="2021-04-13T16:14:20.869" v="2414" actId="26606"/>
          <ac:spMkLst>
            <pc:docMk/>
            <pc:sldMk cId="3269544902" sldId="674"/>
            <ac:spMk id="16393" creationId="{B7A0666A-6604-404B-A47A-8F08CE1C04D3}"/>
          </ac:spMkLst>
        </pc:spChg>
        <pc:spChg chg="add del mod">
          <ac:chgData name="Marco Barbone" userId="e4afca254f8b4a11" providerId="LiveId" clId="{4818E429-806A-4066-B5DE-B98B57F35E07}" dt="2021-04-13T16:14:22.156" v="2416" actId="26606"/>
          <ac:spMkLst>
            <pc:docMk/>
            <pc:sldMk cId="3269544902" sldId="674"/>
            <ac:spMk id="16395" creationId="{715A5456-9515-46E4-B21C-2AAAC6EDC0DA}"/>
          </ac:spMkLst>
        </pc:spChg>
        <pc:spChg chg="add del mod">
          <ac:chgData name="Marco Barbone" userId="e4afca254f8b4a11" providerId="LiveId" clId="{4818E429-806A-4066-B5DE-B98B57F35E07}" dt="2021-04-13T16:14:22.156" v="2416" actId="26606"/>
          <ac:spMkLst>
            <pc:docMk/>
            <pc:sldMk cId="3269544902" sldId="674"/>
            <ac:spMk id="16396" creationId="{BB433788-E0D0-4CB9-BFBE-43CA38D5D1E3}"/>
          </ac:spMkLst>
        </pc:spChg>
        <pc:spChg chg="add del mod">
          <ac:chgData name="Marco Barbone" userId="e4afca254f8b4a11" providerId="LiveId" clId="{4818E429-806A-4066-B5DE-B98B57F35E07}" dt="2021-04-13T16:14:22.156" v="2416" actId="26606"/>
          <ac:spMkLst>
            <pc:docMk/>
            <pc:sldMk cId="3269544902" sldId="674"/>
            <ac:spMk id="16397" creationId="{44F7B710-A930-4049-9BE4-C82C1F829030}"/>
          </ac:spMkLst>
        </pc:spChg>
        <pc:spChg chg="add del mod">
          <ac:chgData name="Marco Barbone" userId="e4afca254f8b4a11" providerId="LiveId" clId="{4818E429-806A-4066-B5DE-B98B57F35E07}" dt="2021-04-13T16:14:24.315" v="2418" actId="26606"/>
          <ac:spMkLst>
            <pc:docMk/>
            <pc:sldMk cId="3269544902" sldId="674"/>
            <ac:spMk id="16399" creationId="{4D3A4AEF-09E4-4F3A-BCEF-A104E09208E5}"/>
          </ac:spMkLst>
        </pc:spChg>
        <pc:spChg chg="add del mod">
          <ac:chgData name="Marco Barbone" userId="e4afca254f8b4a11" providerId="LiveId" clId="{4818E429-806A-4066-B5DE-B98B57F35E07}" dt="2021-04-13T16:14:24.315" v="2418" actId="26606"/>
          <ac:spMkLst>
            <pc:docMk/>
            <pc:sldMk cId="3269544902" sldId="674"/>
            <ac:spMk id="16400" creationId="{8ADD5BE0-992F-48B7-9A54-19DFB24A8265}"/>
          </ac:spMkLst>
        </pc:spChg>
        <pc:picChg chg="del mod ord">
          <ac:chgData name="Marco Barbone" userId="e4afca254f8b4a11" providerId="LiveId" clId="{4818E429-806A-4066-B5DE-B98B57F35E07}" dt="2021-04-13T16:14:11.108" v="2408" actId="478"/>
          <ac:picMkLst>
            <pc:docMk/>
            <pc:sldMk cId="3269544902" sldId="674"/>
            <ac:picMk id="16386" creationId="{37795C99-19C0-4F8E-9EC9-AA81D8644E5A}"/>
          </ac:picMkLst>
        </pc:picChg>
      </pc:sldChg>
      <pc:sldChg chg="add">
        <pc:chgData name="Marco Barbone" userId="e4afca254f8b4a11" providerId="LiveId" clId="{4818E429-806A-4066-B5DE-B98B57F35E07}" dt="2021-04-14T11:11:49.568" v="3280"/>
        <pc:sldMkLst>
          <pc:docMk/>
          <pc:sldMk cId="1042765811" sldId="675"/>
        </pc:sldMkLst>
      </pc:sldChg>
      <pc:sldChg chg="addSp delSp modSp new del mod">
        <pc:chgData name="Marco Barbone" userId="e4afca254f8b4a11" providerId="LiveId" clId="{4818E429-806A-4066-B5DE-B98B57F35E07}" dt="2021-04-14T11:11:42.481" v="3279" actId="2696"/>
        <pc:sldMkLst>
          <pc:docMk/>
          <pc:sldMk cId="1420494134" sldId="675"/>
        </pc:sldMkLst>
        <pc:spChg chg="mod">
          <ac:chgData name="Marco Barbone" userId="e4afca254f8b4a11" providerId="LiveId" clId="{4818E429-806A-4066-B5DE-B98B57F35E07}" dt="2021-04-13T16:18:38.629" v="2471" actId="113"/>
          <ac:spMkLst>
            <pc:docMk/>
            <pc:sldMk cId="1420494134" sldId="675"/>
            <ac:spMk id="2" creationId="{D812D029-56BB-473B-8CA3-7ADF54AE25DB}"/>
          </ac:spMkLst>
        </pc:spChg>
        <pc:spChg chg="mod">
          <ac:chgData name="Marco Barbone" userId="e4afca254f8b4a11" providerId="LiveId" clId="{4818E429-806A-4066-B5DE-B98B57F35E07}" dt="2021-04-13T16:18:13.397" v="2466" actId="20577"/>
          <ac:spMkLst>
            <pc:docMk/>
            <pc:sldMk cId="1420494134" sldId="675"/>
            <ac:spMk id="3" creationId="{3E9DFC9D-90B6-4138-9470-E9C0E5207FAC}"/>
          </ac:spMkLst>
        </pc:spChg>
        <pc:spChg chg="del">
          <ac:chgData name="Marco Barbone" userId="e4afca254f8b4a11" providerId="LiveId" clId="{4818E429-806A-4066-B5DE-B98B57F35E07}" dt="2021-04-13T16:17:27.414" v="2437" actId="478"/>
          <ac:spMkLst>
            <pc:docMk/>
            <pc:sldMk cId="1420494134" sldId="675"/>
            <ac:spMk id="4" creationId="{8DAD2ADF-DC6A-4017-877B-CE9725C2490A}"/>
          </ac:spMkLst>
        </pc:spChg>
        <pc:spChg chg="add mod">
          <ac:chgData name="Marco Barbone" userId="e4afca254f8b4a11" providerId="LiveId" clId="{4818E429-806A-4066-B5DE-B98B57F35E07}" dt="2021-04-13T16:18:57.795" v="2474" actId="20577"/>
          <ac:spMkLst>
            <pc:docMk/>
            <pc:sldMk cId="1420494134" sldId="675"/>
            <ac:spMk id="8" creationId="{3E09507D-A3F5-40F2-8716-6DB22E338C88}"/>
          </ac:spMkLst>
        </pc:spChg>
        <pc:spChg chg="add del mod">
          <ac:chgData name="Marco Barbone" userId="e4afca254f8b4a11" providerId="LiveId" clId="{4818E429-806A-4066-B5DE-B98B57F35E07}" dt="2021-04-13T16:54:45.659" v="2734"/>
          <ac:spMkLst>
            <pc:docMk/>
            <pc:sldMk cId="1420494134" sldId="675"/>
            <ac:spMk id="9" creationId="{AF930C03-F231-4FDF-B529-0E83667F20D4}"/>
          </ac:spMkLst>
        </pc:spChg>
      </pc:sldChg>
      <pc:sldChg chg="addSp delSp modSp new del mod">
        <pc:chgData name="Marco Barbone" userId="e4afca254f8b4a11" providerId="LiveId" clId="{4818E429-806A-4066-B5DE-B98B57F35E07}" dt="2021-04-14T11:11:42.481" v="3279" actId="2696"/>
        <pc:sldMkLst>
          <pc:docMk/>
          <pc:sldMk cId="368245652" sldId="676"/>
        </pc:sldMkLst>
        <pc:spChg chg="del mod">
          <ac:chgData name="Marco Barbone" userId="e4afca254f8b4a11" providerId="LiveId" clId="{4818E429-806A-4066-B5DE-B98B57F35E07}" dt="2021-04-13T16:20:59.082" v="2518" actId="26606"/>
          <ac:spMkLst>
            <pc:docMk/>
            <pc:sldMk cId="368245652" sldId="676"/>
            <ac:spMk id="2" creationId="{49F4A695-F568-4A72-80C2-2AFF26AA5438}"/>
          </ac:spMkLst>
        </pc:spChg>
        <pc:spChg chg="mod">
          <ac:chgData name="Marco Barbone" userId="e4afca254f8b4a11" providerId="LiveId" clId="{4818E429-806A-4066-B5DE-B98B57F35E07}" dt="2021-04-13T16:20:59.082" v="2518" actId="26606"/>
          <ac:spMkLst>
            <pc:docMk/>
            <pc:sldMk cId="368245652" sldId="676"/>
            <ac:spMk id="3" creationId="{D024A9DA-4D93-444C-A284-50CE0FAF1E8B}"/>
          </ac:spMkLst>
        </pc:spChg>
        <pc:spChg chg="del">
          <ac:chgData name="Marco Barbone" userId="e4afca254f8b4a11" providerId="LiveId" clId="{4818E429-806A-4066-B5DE-B98B57F35E07}" dt="2021-04-13T16:19:19.426" v="2476" actId="478"/>
          <ac:spMkLst>
            <pc:docMk/>
            <pc:sldMk cId="368245652" sldId="676"/>
            <ac:spMk id="4" creationId="{997A0375-FB83-487D-A652-91E31C10C63A}"/>
          </ac:spMkLst>
        </pc:spChg>
        <pc:spChg chg="del">
          <ac:chgData name="Marco Barbone" userId="e4afca254f8b4a11" providerId="LiveId" clId="{4818E429-806A-4066-B5DE-B98B57F35E07}" dt="2021-04-13T16:20:59.082" v="2518" actId="26606"/>
          <ac:spMkLst>
            <pc:docMk/>
            <pc:sldMk cId="368245652" sldId="676"/>
            <ac:spMk id="5" creationId="{F7FD11A9-C7D6-4F8F-8E03-6BCF7CDC510F}"/>
          </ac:spMkLst>
        </pc:spChg>
        <pc:spChg chg="del">
          <ac:chgData name="Marco Barbone" userId="e4afca254f8b4a11" providerId="LiveId" clId="{4818E429-806A-4066-B5DE-B98B57F35E07}" dt="2021-04-13T16:20:59.082" v="2518" actId="26606"/>
          <ac:spMkLst>
            <pc:docMk/>
            <pc:sldMk cId="368245652" sldId="676"/>
            <ac:spMk id="6" creationId="{04DA75CC-06C8-4CB5-A5F0-BC869EF2843C}"/>
          </ac:spMkLst>
        </pc:spChg>
        <pc:spChg chg="mod ord">
          <ac:chgData name="Marco Barbone" userId="e4afca254f8b4a11" providerId="LiveId" clId="{4818E429-806A-4066-B5DE-B98B57F35E07}" dt="2021-04-13T16:20:59.082" v="2518" actId="26606"/>
          <ac:spMkLst>
            <pc:docMk/>
            <pc:sldMk cId="368245652" sldId="676"/>
            <ac:spMk id="7" creationId="{EA461740-EA90-4B60-A3ED-1437EB0187EC}"/>
          </ac:spMkLst>
        </pc:spChg>
        <pc:spChg chg="add mod">
          <ac:chgData name="Marco Barbone" userId="e4afca254f8b4a11" providerId="LiveId" clId="{4818E429-806A-4066-B5DE-B98B57F35E07}" dt="2021-04-13T16:29:10.875" v="2603" actId="1076"/>
          <ac:spMkLst>
            <pc:docMk/>
            <pc:sldMk cId="368245652" sldId="676"/>
            <ac:spMk id="14" creationId="{4688ED25-6700-4C0A-A723-AB07A7B46DA4}"/>
          </ac:spMkLst>
        </pc:spChg>
        <pc:spChg chg="add">
          <ac:chgData name="Marco Barbone" userId="e4afca254f8b4a11" providerId="LiveId" clId="{4818E429-806A-4066-B5DE-B98B57F35E07}" dt="2021-04-13T16:20:59.082" v="2518" actId="26606"/>
          <ac:spMkLst>
            <pc:docMk/>
            <pc:sldMk cId="368245652" sldId="676"/>
            <ac:spMk id="16" creationId="{1BD7869E-B67C-4D0D-8568-17E3154868A1}"/>
          </ac:spMkLst>
        </pc:spChg>
        <pc:spChg chg="add mod">
          <ac:chgData name="Marco Barbone" userId="e4afca254f8b4a11" providerId="LiveId" clId="{4818E429-806A-4066-B5DE-B98B57F35E07}" dt="2021-04-13T16:29:05.145" v="2602" actId="1076"/>
          <ac:spMkLst>
            <pc:docMk/>
            <pc:sldMk cId="368245652" sldId="676"/>
            <ac:spMk id="17" creationId="{93475577-3117-45A1-9FB2-54639F3C9497}"/>
          </ac:spMkLst>
        </pc:spChg>
        <pc:spChg chg="add">
          <ac:chgData name="Marco Barbone" userId="e4afca254f8b4a11" providerId="LiveId" clId="{4818E429-806A-4066-B5DE-B98B57F35E07}" dt="2021-04-13T16:20:59.082" v="2518" actId="26606"/>
          <ac:spMkLst>
            <pc:docMk/>
            <pc:sldMk cId="368245652" sldId="676"/>
            <ac:spMk id="18" creationId="{2CA06D45-74DE-4AC3-A890-B75301B8F980}"/>
          </ac:spMkLst>
        </pc:spChg>
        <pc:picChg chg="add del mod">
          <ac:chgData name="Marco Barbone" userId="e4afca254f8b4a11" providerId="LiveId" clId="{4818E429-806A-4066-B5DE-B98B57F35E07}" dt="2021-04-13T16:27:57.796" v="2578" actId="478"/>
          <ac:picMkLst>
            <pc:docMk/>
            <pc:sldMk cId="368245652" sldId="676"/>
            <ac:picMk id="9" creationId="{26B78572-B6BB-4732-882B-C2312C17F361}"/>
          </ac:picMkLst>
        </pc:picChg>
        <pc:picChg chg="add del mod">
          <ac:chgData name="Marco Barbone" userId="e4afca254f8b4a11" providerId="LiveId" clId="{4818E429-806A-4066-B5DE-B98B57F35E07}" dt="2021-04-13T16:29:15.249" v="2604" actId="1076"/>
          <ac:picMkLst>
            <pc:docMk/>
            <pc:sldMk cId="368245652" sldId="676"/>
            <ac:picMk id="11" creationId="{48ABF7E2-1B9B-4634-8A99-44C0CBDCC119}"/>
          </ac:picMkLst>
        </pc:picChg>
      </pc:sldChg>
      <pc:sldChg chg="add">
        <pc:chgData name="Marco Barbone" userId="e4afca254f8b4a11" providerId="LiveId" clId="{4818E429-806A-4066-B5DE-B98B57F35E07}" dt="2021-04-14T11:11:49.568" v="3280"/>
        <pc:sldMkLst>
          <pc:docMk/>
          <pc:sldMk cId="741925622" sldId="676"/>
        </pc:sldMkLst>
      </pc:sldChg>
      <pc:sldChg chg="new del">
        <pc:chgData name="Marco Barbone" userId="e4afca254f8b4a11" providerId="LiveId" clId="{4818E429-806A-4066-B5DE-B98B57F35E07}" dt="2021-04-13T16:29:31.594" v="2606" actId="47"/>
        <pc:sldMkLst>
          <pc:docMk/>
          <pc:sldMk cId="821073570" sldId="677"/>
        </pc:sldMkLst>
      </pc:sldChg>
      <pc:sldChg chg="addSp delSp modSp new mod">
        <pc:chgData name="Marco Barbone" userId="e4afca254f8b4a11" providerId="LiveId" clId="{4818E429-806A-4066-B5DE-B98B57F35E07}" dt="2021-04-13T16:30:55.503" v="2639"/>
        <pc:sldMkLst>
          <pc:docMk/>
          <pc:sldMk cId="1194079204" sldId="677"/>
        </pc:sldMkLst>
        <pc:spChg chg="mod">
          <ac:chgData name="Marco Barbone" userId="e4afca254f8b4a11" providerId="LiveId" clId="{4818E429-806A-4066-B5DE-B98B57F35E07}" dt="2021-04-13T16:30:27.165" v="2633" actId="20577"/>
          <ac:spMkLst>
            <pc:docMk/>
            <pc:sldMk cId="1194079204" sldId="677"/>
            <ac:spMk id="2" creationId="{06503E90-1AEC-4777-96F4-D30C1500DB88}"/>
          </ac:spMkLst>
        </pc:spChg>
        <pc:spChg chg="del">
          <ac:chgData name="Marco Barbone" userId="e4afca254f8b4a11" providerId="LiveId" clId="{4818E429-806A-4066-B5DE-B98B57F35E07}" dt="2021-04-13T16:30:42.716" v="2634" actId="22"/>
          <ac:spMkLst>
            <pc:docMk/>
            <pc:sldMk cId="1194079204" sldId="677"/>
            <ac:spMk id="3" creationId="{9B495D45-3824-4CFC-99BF-9F78D73C8F5F}"/>
          </ac:spMkLst>
        </pc:spChg>
        <pc:spChg chg="mod">
          <ac:chgData name="Marco Barbone" userId="e4afca254f8b4a11" providerId="LiveId" clId="{4818E429-806A-4066-B5DE-B98B57F35E07}" dt="2021-04-13T16:30:55.503" v="2639"/>
          <ac:spMkLst>
            <pc:docMk/>
            <pc:sldMk cId="1194079204" sldId="677"/>
            <ac:spMk id="7" creationId="{F40AA9B4-E59C-44AB-9907-64364999B891}"/>
          </ac:spMkLst>
        </pc:spChg>
        <pc:picChg chg="add mod ord">
          <ac:chgData name="Marco Barbone" userId="e4afca254f8b4a11" providerId="LiveId" clId="{4818E429-806A-4066-B5DE-B98B57F35E07}" dt="2021-04-13T16:30:51.444" v="2638" actId="14100"/>
          <ac:picMkLst>
            <pc:docMk/>
            <pc:sldMk cId="1194079204" sldId="677"/>
            <ac:picMk id="9" creationId="{5373C778-D7B8-4EDB-A80D-750814BC4081}"/>
          </ac:picMkLst>
        </pc:picChg>
      </pc:sldChg>
      <pc:sldChg chg="new del">
        <pc:chgData name="Marco Barbone" userId="e4afca254f8b4a11" providerId="LiveId" clId="{4818E429-806A-4066-B5DE-B98B57F35E07}" dt="2021-04-13T16:30:15.768" v="2617" actId="47"/>
        <pc:sldMkLst>
          <pc:docMk/>
          <pc:sldMk cId="2066998137" sldId="677"/>
        </pc:sldMkLst>
      </pc:sldChg>
      <pc:sldChg chg="addSp delSp modSp add mod">
        <pc:chgData name="Marco Barbone" userId="e4afca254f8b4a11" providerId="LiveId" clId="{4818E429-806A-4066-B5DE-B98B57F35E07}" dt="2021-04-13T16:34:42.635" v="2726" actId="207"/>
        <pc:sldMkLst>
          <pc:docMk/>
          <pc:sldMk cId="971539911" sldId="678"/>
        </pc:sldMkLst>
        <pc:spChg chg="mod">
          <ac:chgData name="Marco Barbone" userId="e4afca254f8b4a11" providerId="LiveId" clId="{4818E429-806A-4066-B5DE-B98B57F35E07}" dt="2021-04-13T16:33:12.379" v="2705" actId="20577"/>
          <ac:spMkLst>
            <pc:docMk/>
            <pc:sldMk cId="971539911" sldId="678"/>
            <ac:spMk id="2" creationId="{DD55E61C-3FA6-4D26-801E-B57D38FEF5D3}"/>
          </ac:spMkLst>
        </pc:spChg>
        <pc:spChg chg="mod">
          <ac:chgData name="Marco Barbone" userId="e4afca254f8b4a11" providerId="LiveId" clId="{4818E429-806A-4066-B5DE-B98B57F35E07}" dt="2021-04-13T16:33:05.098" v="2694" actId="20577"/>
          <ac:spMkLst>
            <pc:docMk/>
            <pc:sldMk cId="971539911" sldId="678"/>
            <ac:spMk id="3" creationId="{6DF00E95-7EB1-44B8-A35F-AB31224649CA}"/>
          </ac:spMkLst>
        </pc:spChg>
        <pc:spChg chg="add mod">
          <ac:chgData name="Marco Barbone" userId="e4afca254f8b4a11" providerId="LiveId" clId="{4818E429-806A-4066-B5DE-B98B57F35E07}" dt="2021-04-13T16:31:54.651" v="2654" actId="1076"/>
          <ac:spMkLst>
            <pc:docMk/>
            <pc:sldMk cId="971539911" sldId="678"/>
            <ac:spMk id="8" creationId="{53A43E49-BC6F-4E6D-B783-F96CBDCE811D}"/>
          </ac:spMkLst>
        </pc:spChg>
        <pc:spChg chg="add del mod">
          <ac:chgData name="Marco Barbone" userId="e4afca254f8b4a11" providerId="LiveId" clId="{4818E429-806A-4066-B5DE-B98B57F35E07}" dt="2021-04-13T16:32:40.473" v="2685" actId="478"/>
          <ac:spMkLst>
            <pc:docMk/>
            <pc:sldMk cId="971539911" sldId="678"/>
            <ac:spMk id="10" creationId="{9BBDFB66-1F14-4FC6-AA69-8517E3B7CB30}"/>
          </ac:spMkLst>
        </pc:spChg>
        <pc:spChg chg="add del">
          <ac:chgData name="Marco Barbone" userId="e4afca254f8b4a11" providerId="LiveId" clId="{4818E429-806A-4066-B5DE-B98B57F35E07}" dt="2021-04-13T16:32:37.714" v="2684" actId="478"/>
          <ac:spMkLst>
            <pc:docMk/>
            <pc:sldMk cId="971539911" sldId="678"/>
            <ac:spMk id="11" creationId="{D6F14646-4554-40B2-94C7-B4D25BD2023F}"/>
          </ac:spMkLst>
        </pc:spChg>
        <pc:spChg chg="add del">
          <ac:chgData name="Marco Barbone" userId="e4afca254f8b4a11" providerId="LiveId" clId="{4818E429-806A-4066-B5DE-B98B57F35E07}" dt="2021-04-13T16:32:43.877" v="2687" actId="478"/>
          <ac:spMkLst>
            <pc:docMk/>
            <pc:sldMk cId="971539911" sldId="678"/>
            <ac:spMk id="12" creationId="{484F42C0-A0E9-4486-AD00-E4C4960A7E44}"/>
          </ac:spMkLst>
        </pc:spChg>
        <pc:spChg chg="add del mod">
          <ac:chgData name="Marco Barbone" userId="e4afca254f8b4a11" providerId="LiveId" clId="{4818E429-806A-4066-B5DE-B98B57F35E07}" dt="2021-04-13T16:32:35.793" v="2680" actId="478"/>
          <ac:spMkLst>
            <pc:docMk/>
            <pc:sldMk cId="971539911" sldId="678"/>
            <ac:spMk id="13" creationId="{307B67C0-411A-4C8C-9BFC-C35C7809913B}"/>
          </ac:spMkLst>
        </pc:spChg>
        <pc:spChg chg="add del mod">
          <ac:chgData name="Marco Barbone" userId="e4afca254f8b4a11" providerId="LiveId" clId="{4818E429-806A-4066-B5DE-B98B57F35E07}" dt="2021-04-13T16:34:35.334" v="2724" actId="207"/>
          <ac:spMkLst>
            <pc:docMk/>
            <pc:sldMk cId="971539911" sldId="678"/>
            <ac:spMk id="14" creationId="{C0ED3871-51E9-455B-AEC4-33EFED9AC4C9}"/>
          </ac:spMkLst>
        </pc:spChg>
        <pc:spChg chg="add del">
          <ac:chgData name="Marco Barbone" userId="e4afca254f8b4a11" providerId="LiveId" clId="{4818E429-806A-4066-B5DE-B98B57F35E07}" dt="2021-04-13T16:32:49.498" v="2689" actId="478"/>
          <ac:spMkLst>
            <pc:docMk/>
            <pc:sldMk cId="971539911" sldId="678"/>
            <ac:spMk id="29" creationId="{F2CC185B-9DCF-44A3-A0EC-9051A196DAB9}"/>
          </ac:spMkLst>
        </pc:spChg>
        <pc:spChg chg="add del mod">
          <ac:chgData name="Marco Barbone" userId="e4afca254f8b4a11" providerId="LiveId" clId="{4818E429-806A-4066-B5DE-B98B57F35E07}" dt="2021-04-13T16:33:07.096" v="2696" actId="20577"/>
          <ac:spMkLst>
            <pc:docMk/>
            <pc:sldMk cId="971539911" sldId="678"/>
            <ac:spMk id="30" creationId="{538489FC-C4A6-4B73-99DB-F0C04C3A5DD0}"/>
          </ac:spMkLst>
        </pc:spChg>
        <pc:spChg chg="add del">
          <ac:chgData name="Marco Barbone" userId="e4afca254f8b4a11" providerId="LiveId" clId="{4818E429-806A-4066-B5DE-B98B57F35E07}" dt="2021-04-13T16:32:34.801" v="2675" actId="478"/>
          <ac:spMkLst>
            <pc:docMk/>
            <pc:sldMk cId="971539911" sldId="678"/>
            <ac:spMk id="31" creationId="{254B49B3-F5B3-4677-A27A-3AE567F09274}"/>
          </ac:spMkLst>
        </pc:spChg>
        <pc:spChg chg="add del">
          <ac:chgData name="Marco Barbone" userId="e4afca254f8b4a11" providerId="LiveId" clId="{4818E429-806A-4066-B5DE-B98B57F35E07}" dt="2021-04-13T16:32:35.218" v="2677" actId="478"/>
          <ac:spMkLst>
            <pc:docMk/>
            <pc:sldMk cId="971539911" sldId="678"/>
            <ac:spMk id="32" creationId="{6A8FCE43-E2F6-448D-8292-98AAF06BD076}"/>
          </ac:spMkLst>
        </pc:spChg>
        <pc:spChg chg="add del">
          <ac:chgData name="Marco Barbone" userId="e4afca254f8b4a11" providerId="LiveId" clId="{4818E429-806A-4066-B5DE-B98B57F35E07}" dt="2021-04-13T16:32:35.025" v="2676" actId="478"/>
          <ac:spMkLst>
            <pc:docMk/>
            <pc:sldMk cId="971539911" sldId="678"/>
            <ac:spMk id="33" creationId="{59042978-B9EC-4C3B-BA35-0B4952F03933}"/>
          </ac:spMkLst>
        </pc:spChg>
        <pc:spChg chg="mod">
          <ac:chgData name="Marco Barbone" userId="e4afca254f8b4a11" providerId="LiveId" clId="{4818E429-806A-4066-B5DE-B98B57F35E07}" dt="2021-04-13T16:34:39.258" v="2725" actId="207"/>
          <ac:spMkLst>
            <pc:docMk/>
            <pc:sldMk cId="971539911" sldId="678"/>
            <ac:spMk id="34" creationId="{E9EF227B-133A-423B-A521-825E920D72E0}"/>
          </ac:spMkLst>
        </pc:spChg>
        <pc:spChg chg="mod">
          <ac:chgData name="Marco Barbone" userId="e4afca254f8b4a11" providerId="LiveId" clId="{4818E429-806A-4066-B5DE-B98B57F35E07}" dt="2021-04-13T16:33:09.204" v="2698" actId="20577"/>
          <ac:spMkLst>
            <pc:docMk/>
            <pc:sldMk cId="971539911" sldId="678"/>
            <ac:spMk id="35" creationId="{0B686664-4167-4117-B375-F4EBB2FD3720}"/>
          </ac:spMkLst>
        </pc:spChg>
        <pc:spChg chg="del">
          <ac:chgData name="Marco Barbone" userId="e4afca254f8b4a11" providerId="LiveId" clId="{4818E429-806A-4066-B5DE-B98B57F35E07}" dt="2021-04-13T16:32:58.247" v="2691" actId="478"/>
          <ac:spMkLst>
            <pc:docMk/>
            <pc:sldMk cId="971539911" sldId="678"/>
            <ac:spMk id="36" creationId="{F0E62DB0-A418-467F-94DD-C2F25CB9B904}"/>
          </ac:spMkLst>
        </pc:spChg>
        <pc:spChg chg="add del">
          <ac:chgData name="Marco Barbone" userId="e4afca254f8b4a11" providerId="LiveId" clId="{4818E429-806A-4066-B5DE-B98B57F35E07}" dt="2021-04-13T16:32:33.940" v="2671" actId="478"/>
          <ac:spMkLst>
            <pc:docMk/>
            <pc:sldMk cId="971539911" sldId="678"/>
            <ac:spMk id="37" creationId="{181BCA10-B488-4CC1-AE28-AFA2E850EB0E}"/>
          </ac:spMkLst>
        </pc:spChg>
        <pc:spChg chg="mod">
          <ac:chgData name="Marco Barbone" userId="e4afca254f8b4a11" providerId="LiveId" clId="{4818E429-806A-4066-B5DE-B98B57F35E07}" dt="2021-04-13T16:34:42.635" v="2726" actId="207"/>
          <ac:spMkLst>
            <pc:docMk/>
            <pc:sldMk cId="971539911" sldId="678"/>
            <ac:spMk id="40" creationId="{62C30C78-3E0D-4DFF-AC79-E6129FEB872D}"/>
          </ac:spMkLst>
        </pc:spChg>
      </pc:sldChg>
      <pc:sldChg chg="new del ord">
        <pc:chgData name="Marco Barbone" userId="e4afca254f8b4a11" providerId="LiveId" clId="{4818E429-806A-4066-B5DE-B98B57F35E07}" dt="2021-04-13T17:00:17.462" v="2941" actId="47"/>
        <pc:sldMkLst>
          <pc:docMk/>
          <pc:sldMk cId="227434619" sldId="679"/>
        </pc:sldMkLst>
      </pc:sldChg>
      <pc:sldChg chg="modSp new del mod">
        <pc:chgData name="Marco Barbone" userId="e4afca254f8b4a11" providerId="LiveId" clId="{4818E429-806A-4066-B5DE-B98B57F35E07}" dt="2021-04-13T16:31:30.561" v="2644" actId="47"/>
        <pc:sldMkLst>
          <pc:docMk/>
          <pc:sldMk cId="1776348181" sldId="679"/>
        </pc:sldMkLst>
        <pc:spChg chg="mod">
          <ac:chgData name="Marco Barbone" userId="e4afca254f8b4a11" providerId="LiveId" clId="{4818E429-806A-4066-B5DE-B98B57F35E07}" dt="2021-04-13T16:31:28.100" v="2643" actId="20577"/>
          <ac:spMkLst>
            <pc:docMk/>
            <pc:sldMk cId="1776348181" sldId="679"/>
            <ac:spMk id="2" creationId="{7B9C39D3-B2B1-4982-98F2-F7F59826EE8C}"/>
          </ac:spMkLst>
        </pc:spChg>
      </pc:sldChg>
      <pc:sldChg chg="addSp delSp modSp add mod modTransition modAnim">
        <pc:chgData name="Marco Barbone" userId="e4afca254f8b4a11" providerId="LiveId" clId="{4818E429-806A-4066-B5DE-B98B57F35E07}" dt="2021-04-13T17:09:00.441" v="3028"/>
        <pc:sldMkLst>
          <pc:docMk/>
          <pc:sldMk cId="3220033151" sldId="680"/>
        </pc:sldMkLst>
        <pc:spChg chg="del mod">
          <ac:chgData name="Marco Barbone" userId="e4afca254f8b4a11" providerId="LiveId" clId="{4818E429-806A-4066-B5DE-B98B57F35E07}" dt="2021-04-13T16:54:32.175" v="2730" actId="478"/>
          <ac:spMkLst>
            <pc:docMk/>
            <pc:sldMk cId="3220033151" sldId="680"/>
            <ac:spMk id="2" creationId="{00000000-0000-0000-0000-000000000000}"/>
          </ac:spMkLst>
        </pc:spChg>
        <pc:spChg chg="mod">
          <ac:chgData name="Marco Barbone" userId="e4afca254f8b4a11" providerId="LiveId" clId="{4818E429-806A-4066-B5DE-B98B57F35E07}" dt="2021-04-13T17:01:13.073" v="2983" actId="1076"/>
          <ac:spMkLst>
            <pc:docMk/>
            <pc:sldMk cId="3220033151" sldId="680"/>
            <ac:spMk id="13" creationId="{968CF156-3E05-4977-9F35-C78A1E21364D}"/>
          </ac:spMkLst>
        </pc:spChg>
        <pc:spChg chg="mod">
          <ac:chgData name="Marco Barbone" userId="e4afca254f8b4a11" providerId="LiveId" clId="{4818E429-806A-4066-B5DE-B98B57F35E07}" dt="2021-04-13T17:03:00.640" v="3008" actId="1076"/>
          <ac:spMkLst>
            <pc:docMk/>
            <pc:sldMk cId="3220033151" sldId="680"/>
            <ac:spMk id="14" creationId="{23717C18-827D-4F60-9E09-06B003C27181}"/>
          </ac:spMkLst>
        </pc:spChg>
        <pc:spChg chg="mod">
          <ac:chgData name="Marco Barbone" userId="e4afca254f8b4a11" providerId="LiveId" clId="{4818E429-806A-4066-B5DE-B98B57F35E07}" dt="2021-04-13T16:55:06.116" v="2739" actId="1076"/>
          <ac:spMkLst>
            <pc:docMk/>
            <pc:sldMk cId="3220033151" sldId="680"/>
            <ac:spMk id="17" creationId="{BF40E2C8-DC0A-4EB4-9C4B-272F19CE0187}"/>
          </ac:spMkLst>
        </pc:spChg>
        <pc:spChg chg="mod">
          <ac:chgData name="Marco Barbone" userId="e4afca254f8b4a11" providerId="LiveId" clId="{4818E429-806A-4066-B5DE-B98B57F35E07}" dt="2021-04-13T17:02:54.860" v="3007" actId="14100"/>
          <ac:spMkLst>
            <pc:docMk/>
            <pc:sldMk cId="3220033151" sldId="680"/>
            <ac:spMk id="18" creationId="{B8C65EAC-A9D4-4160-8763-ED7056E56F2A}"/>
          </ac:spMkLst>
        </pc:spChg>
        <pc:spChg chg="add del mod">
          <ac:chgData name="Marco Barbone" userId="e4afca254f8b4a11" providerId="LiveId" clId="{4818E429-806A-4066-B5DE-B98B57F35E07}" dt="2021-04-13T16:54:42.289" v="2732"/>
          <ac:spMkLst>
            <pc:docMk/>
            <pc:sldMk cId="3220033151" sldId="680"/>
            <ac:spMk id="19" creationId="{DE51A867-17B1-433E-AFDE-A7EF2B878E05}"/>
          </ac:spMkLst>
        </pc:spChg>
        <pc:spChg chg="add mod">
          <ac:chgData name="Marco Barbone" userId="e4afca254f8b4a11" providerId="LiveId" clId="{4818E429-806A-4066-B5DE-B98B57F35E07}" dt="2021-04-13T16:55:00.130" v="2737" actId="207"/>
          <ac:spMkLst>
            <pc:docMk/>
            <pc:sldMk cId="3220033151" sldId="680"/>
            <ac:spMk id="20" creationId="{E0C96779-E9B5-44A9-986F-FCD59E8AADF7}"/>
          </ac:spMkLst>
        </pc:spChg>
        <pc:spChg chg="add mod">
          <ac:chgData name="Marco Barbone" userId="e4afca254f8b4a11" providerId="LiveId" clId="{4818E429-806A-4066-B5DE-B98B57F35E07}" dt="2021-04-13T17:07:41.979" v="3020" actId="1076"/>
          <ac:spMkLst>
            <pc:docMk/>
            <pc:sldMk cId="3220033151" sldId="680"/>
            <ac:spMk id="21" creationId="{18FBED77-462C-42C0-BE4F-F35D4656E440}"/>
          </ac:spMkLst>
        </pc:spChg>
        <pc:grpChg chg="add del mod">
          <ac:chgData name="Marco Barbone" userId="e4afca254f8b4a11" providerId="LiveId" clId="{4818E429-806A-4066-B5DE-B98B57F35E07}" dt="2021-04-13T17:03:50.952" v="3019" actId="14100"/>
          <ac:grpSpMkLst>
            <pc:docMk/>
            <pc:sldMk cId="3220033151" sldId="680"/>
            <ac:grpSpMk id="4" creationId="{00000000-0000-0000-0000-000000000000}"/>
          </ac:grpSpMkLst>
        </pc:grpChg>
        <pc:picChg chg="mod">
          <ac:chgData name="Marco Barbone" userId="e4afca254f8b4a11" providerId="LiveId" clId="{4818E429-806A-4066-B5DE-B98B57F35E07}" dt="2021-04-13T17:01:11.113" v="2982" actId="1076"/>
          <ac:picMkLst>
            <pc:docMk/>
            <pc:sldMk cId="3220033151" sldId="680"/>
            <ac:picMk id="11" creationId="{AE2717DA-9F37-4A54-973F-5E9539EC79F7}"/>
          </ac:picMkLst>
        </pc:picChg>
        <pc:cxnChg chg="mod">
          <ac:chgData name="Marco Barbone" userId="e4afca254f8b4a11" providerId="LiveId" clId="{4818E429-806A-4066-B5DE-B98B57F35E07}" dt="2021-04-13T16:55:06.116" v="2739" actId="1076"/>
          <ac:cxnSpMkLst>
            <pc:docMk/>
            <pc:sldMk cId="3220033151" sldId="680"/>
            <ac:cxnSpMk id="15" creationId="{665A1D95-BFD0-42D6-A152-A5CF9F3F8B11}"/>
          </ac:cxnSpMkLst>
        </pc:cxnChg>
        <pc:cxnChg chg="mod">
          <ac:chgData name="Marco Barbone" userId="e4afca254f8b4a11" providerId="LiveId" clId="{4818E429-806A-4066-B5DE-B98B57F35E07}" dt="2021-04-13T17:02:54.860" v="3007" actId="14100"/>
          <ac:cxnSpMkLst>
            <pc:docMk/>
            <pc:sldMk cId="3220033151" sldId="680"/>
            <ac:cxnSpMk id="16" creationId="{B4D9DCE9-5FF1-4968-ABA2-B0A649639D40}"/>
          </ac:cxnSpMkLst>
        </pc:cxnChg>
      </pc:sldChg>
      <pc:sldChg chg="addSp delSp modSp add del mod delAnim">
        <pc:chgData name="Marco Barbone" userId="e4afca254f8b4a11" providerId="LiveId" clId="{4818E429-806A-4066-B5DE-B98B57F35E07}" dt="2021-04-13T17:00:16.703" v="2940" actId="47"/>
        <pc:sldMkLst>
          <pc:docMk/>
          <pc:sldMk cId="2509164732" sldId="681"/>
        </pc:sldMkLst>
        <pc:spChg chg="del">
          <ac:chgData name="Marco Barbone" userId="e4afca254f8b4a11" providerId="LiveId" clId="{4818E429-806A-4066-B5DE-B98B57F35E07}" dt="2021-04-13T16:55:42.364" v="2749" actId="478"/>
          <ac:spMkLst>
            <pc:docMk/>
            <pc:sldMk cId="2509164732" sldId="681"/>
            <ac:spMk id="2" creationId="{653E1F28-A7B8-4BCF-8C6F-81512C15BFA7}"/>
          </ac:spMkLst>
        </pc:spChg>
        <pc:spChg chg="del">
          <ac:chgData name="Marco Barbone" userId="e4afca254f8b4a11" providerId="LiveId" clId="{4818E429-806A-4066-B5DE-B98B57F35E07}" dt="2021-04-13T16:55:38.281" v="2746" actId="478"/>
          <ac:spMkLst>
            <pc:docMk/>
            <pc:sldMk cId="2509164732" sldId="681"/>
            <ac:spMk id="3" creationId="{0189F93D-625B-456A-BC3A-A99EAE734664}"/>
          </ac:spMkLst>
        </pc:spChg>
        <pc:spChg chg="mod">
          <ac:chgData name="Marco Barbone" userId="e4afca254f8b4a11" providerId="LiveId" clId="{4818E429-806A-4066-B5DE-B98B57F35E07}" dt="2021-04-13T16:58:42.699" v="2836" actId="21"/>
          <ac:spMkLst>
            <pc:docMk/>
            <pc:sldMk cId="2509164732" sldId="681"/>
            <ac:spMk id="7" creationId="{D0AD21C8-22D8-4188-8BD6-8053224377BE}"/>
          </ac:spMkLst>
        </pc:spChg>
        <pc:spChg chg="add mod">
          <ac:chgData name="Marco Barbone" userId="e4afca254f8b4a11" providerId="LiveId" clId="{4818E429-806A-4066-B5DE-B98B57F35E07}" dt="2021-04-13T16:57:47.255" v="2833" actId="1076"/>
          <ac:spMkLst>
            <pc:docMk/>
            <pc:sldMk cId="2509164732" sldId="681"/>
            <ac:spMk id="8" creationId="{48C27BE8-CD70-42BB-A682-29D4D2AE65D8}"/>
          </ac:spMkLst>
        </pc:spChg>
        <pc:spChg chg="mod">
          <ac:chgData name="Marco Barbone" userId="e4afca254f8b4a11" providerId="LiveId" clId="{4818E429-806A-4066-B5DE-B98B57F35E07}" dt="2021-04-13T16:59:12.665" v="2839" actId="21"/>
          <ac:spMkLst>
            <pc:docMk/>
            <pc:sldMk cId="2509164732" sldId="681"/>
            <ac:spMk id="12" creationId="{CB322C33-A310-46C6-AD7C-13F23DF17257}"/>
          </ac:spMkLst>
        </pc:spChg>
        <pc:picChg chg="add del mod modCrop">
          <ac:chgData name="Marco Barbone" userId="e4afca254f8b4a11" providerId="LiveId" clId="{4818E429-806A-4066-B5DE-B98B57F35E07}" dt="2021-04-13T16:56:41.714" v="2768" actId="1076"/>
          <ac:picMkLst>
            <pc:docMk/>
            <pc:sldMk cId="2509164732" sldId="681"/>
            <ac:picMk id="11" creationId="{8738018C-6C6E-4655-A005-AD021072E279}"/>
          </ac:picMkLst>
        </pc:picChg>
      </pc:sldChg>
      <pc:sldChg chg="addSp delSp modSp new mod modClrScheme chgLayout">
        <pc:chgData name="Marco Barbone" userId="e4afca254f8b4a11" providerId="LiveId" clId="{4818E429-806A-4066-B5DE-B98B57F35E07}" dt="2021-04-13T17:11:58" v="3040" actId="255"/>
        <pc:sldMkLst>
          <pc:docMk/>
          <pc:sldMk cId="2603044560" sldId="682"/>
        </pc:sldMkLst>
        <pc:spChg chg="mod">
          <ac:chgData name="Marco Barbone" userId="e4afca254f8b4a11" providerId="LiveId" clId="{4818E429-806A-4066-B5DE-B98B57F35E07}" dt="2021-04-13T17:00:48.501" v="2976" actId="207"/>
          <ac:spMkLst>
            <pc:docMk/>
            <pc:sldMk cId="2603044560" sldId="682"/>
            <ac:spMk id="2" creationId="{C7E29B7B-014E-4CD9-A5DB-6441F534C504}"/>
          </ac:spMkLst>
        </pc:spChg>
        <pc:spChg chg="mod">
          <ac:chgData name="Marco Barbone" userId="e4afca254f8b4a11" providerId="LiveId" clId="{4818E429-806A-4066-B5DE-B98B57F35E07}" dt="2021-04-13T16:59:52.540" v="2939" actId="26606"/>
          <ac:spMkLst>
            <pc:docMk/>
            <pc:sldMk cId="2603044560" sldId="682"/>
            <ac:spMk id="3" creationId="{B968495A-5192-4ABA-A1A1-22B59AEC2715}"/>
          </ac:spMkLst>
        </pc:spChg>
        <pc:spChg chg="del">
          <ac:chgData name="Marco Barbone" userId="e4afca254f8b4a11" providerId="LiveId" clId="{4818E429-806A-4066-B5DE-B98B57F35E07}" dt="2021-04-13T16:59:50.066" v="2937"/>
          <ac:spMkLst>
            <pc:docMk/>
            <pc:sldMk cId="2603044560" sldId="682"/>
            <ac:spMk id="4" creationId="{653E4802-B52C-499B-8585-EA04198C74CA}"/>
          </ac:spMkLst>
        </pc:spChg>
        <pc:spChg chg="del">
          <ac:chgData name="Marco Barbone" userId="e4afca254f8b4a11" providerId="LiveId" clId="{4818E429-806A-4066-B5DE-B98B57F35E07}" dt="2021-04-13T16:59:52.540" v="2939" actId="26606"/>
          <ac:spMkLst>
            <pc:docMk/>
            <pc:sldMk cId="2603044560" sldId="682"/>
            <ac:spMk id="5" creationId="{A5709B4C-15A6-433C-AD3A-DFCC4D7D1927}"/>
          </ac:spMkLst>
        </pc:spChg>
        <pc:spChg chg="del">
          <ac:chgData name="Marco Barbone" userId="e4afca254f8b4a11" providerId="LiveId" clId="{4818E429-806A-4066-B5DE-B98B57F35E07}" dt="2021-04-13T16:59:52.540" v="2939" actId="26606"/>
          <ac:spMkLst>
            <pc:docMk/>
            <pc:sldMk cId="2603044560" sldId="682"/>
            <ac:spMk id="6" creationId="{E992DBBC-A363-4D75-B222-DB4C83929194}"/>
          </ac:spMkLst>
        </pc:spChg>
        <pc:spChg chg="del">
          <ac:chgData name="Marco Barbone" userId="e4afca254f8b4a11" providerId="LiveId" clId="{4818E429-806A-4066-B5DE-B98B57F35E07}" dt="2021-04-13T16:59:52.540" v="2939" actId="26606"/>
          <ac:spMkLst>
            <pc:docMk/>
            <pc:sldMk cId="2603044560" sldId="682"/>
            <ac:spMk id="7" creationId="{697AE68C-ECE5-4867-8B9D-CB60C8D49399}"/>
          </ac:spMkLst>
        </pc:spChg>
        <pc:spChg chg="mod ord">
          <ac:chgData name="Marco Barbone" userId="e4afca254f8b4a11" providerId="LiveId" clId="{4818E429-806A-4066-B5DE-B98B57F35E07}" dt="2021-04-13T16:59:52.540" v="2939" actId="26606"/>
          <ac:spMkLst>
            <pc:docMk/>
            <pc:sldMk cId="2603044560" sldId="682"/>
            <ac:spMk id="8" creationId="{DA0C45DB-A906-4E38-B368-7F7F66AB5DAC}"/>
          </ac:spMkLst>
        </pc:spChg>
        <pc:spChg chg="add mod">
          <ac:chgData name="Marco Barbone" userId="e4afca254f8b4a11" providerId="LiveId" clId="{4818E429-806A-4066-B5DE-B98B57F35E07}" dt="2021-04-13T17:11:28.641" v="3032" actId="21"/>
          <ac:spMkLst>
            <pc:docMk/>
            <pc:sldMk cId="2603044560" sldId="682"/>
            <ac:spMk id="9" creationId="{A7712F84-3263-4A50-8448-B9857E201474}"/>
          </ac:spMkLst>
        </pc:spChg>
        <pc:spChg chg="add mod">
          <ac:chgData name="Marco Barbone" userId="e4afca254f8b4a11" providerId="LiveId" clId="{4818E429-806A-4066-B5DE-B98B57F35E07}" dt="2021-04-13T17:11:58" v="3040" actId="255"/>
          <ac:spMkLst>
            <pc:docMk/>
            <pc:sldMk cId="2603044560" sldId="682"/>
            <ac:spMk id="13" creationId="{3C8F6F14-4379-499F-A181-6ED42A489406}"/>
          </ac:spMkLst>
        </pc:spChg>
        <pc:spChg chg="add mod">
          <ac:chgData name="Marco Barbone" userId="e4afca254f8b4a11" providerId="LiveId" clId="{4818E429-806A-4066-B5DE-B98B57F35E07}" dt="2021-04-13T16:59:52.540" v="2939" actId="26606"/>
          <ac:spMkLst>
            <pc:docMk/>
            <pc:sldMk cId="2603044560" sldId="682"/>
            <ac:spMk id="16" creationId="{B5889E96-D368-4A6B-B84C-6DEE6340622F}"/>
          </ac:spMkLst>
        </pc:spChg>
        <pc:picChg chg="add mod">
          <ac:chgData name="Marco Barbone" userId="e4afca254f8b4a11" providerId="LiveId" clId="{4818E429-806A-4066-B5DE-B98B57F35E07}" dt="2021-04-13T16:59:52.540" v="2939" actId="26606"/>
          <ac:picMkLst>
            <pc:docMk/>
            <pc:sldMk cId="2603044560" sldId="682"/>
            <ac:picMk id="11" creationId="{C42C1849-F9A3-43CE-9E16-AF0035DA9D13}"/>
          </ac:picMkLst>
        </pc:picChg>
      </pc:sldChg>
      <pc:sldChg chg="modSp add del mod modTransition">
        <pc:chgData name="Marco Barbone" userId="e4afca254f8b4a11" providerId="LiveId" clId="{4818E429-806A-4066-B5DE-B98B57F35E07}" dt="2021-04-14T11:10:34.965" v="3274" actId="207"/>
        <pc:sldMkLst>
          <pc:docMk/>
          <pc:sldMk cId="1214795370" sldId="683"/>
        </pc:sldMkLst>
        <pc:spChg chg="mod">
          <ac:chgData name="Marco Barbone" userId="e4afca254f8b4a11" providerId="LiveId" clId="{4818E429-806A-4066-B5DE-B98B57F35E07}" dt="2021-04-14T11:10:34.965" v="3274" actId="207"/>
          <ac:spMkLst>
            <pc:docMk/>
            <pc:sldMk cId="1214795370" sldId="683"/>
            <ac:spMk id="2" creationId="{00000000-0000-0000-0000-000000000000}"/>
          </ac:spMkLst>
        </pc:spChg>
      </pc:sldChg>
      <pc:sldChg chg="modSp add del mod modTransition">
        <pc:chgData name="Marco Barbone" userId="e4afca254f8b4a11" providerId="LiveId" clId="{4818E429-806A-4066-B5DE-B98B57F35E07}" dt="2021-04-14T11:10:37.536" v="3275" actId="207"/>
        <pc:sldMkLst>
          <pc:docMk/>
          <pc:sldMk cId="3387090849" sldId="684"/>
        </pc:sldMkLst>
        <pc:spChg chg="mod">
          <ac:chgData name="Marco Barbone" userId="e4afca254f8b4a11" providerId="LiveId" clId="{4818E429-806A-4066-B5DE-B98B57F35E07}" dt="2021-04-14T11:10:37.536" v="3275" actId="207"/>
          <ac:spMkLst>
            <pc:docMk/>
            <pc:sldMk cId="3387090849" sldId="684"/>
            <ac:spMk id="2" creationId="{00000000-0000-0000-0000-000000000000}"/>
          </ac:spMkLst>
        </pc:spChg>
      </pc:sldChg>
      <pc:sldChg chg="modSp add del mod modTransition">
        <pc:chgData name="Marco Barbone" userId="e4afca254f8b4a11" providerId="LiveId" clId="{4818E429-806A-4066-B5DE-B98B57F35E07}" dt="2021-04-14T11:10:40.327" v="3276" actId="207"/>
        <pc:sldMkLst>
          <pc:docMk/>
          <pc:sldMk cId="1422574128" sldId="685"/>
        </pc:sldMkLst>
        <pc:spChg chg="mod">
          <ac:chgData name="Marco Barbone" userId="e4afca254f8b4a11" providerId="LiveId" clId="{4818E429-806A-4066-B5DE-B98B57F35E07}" dt="2021-04-14T11:10:40.327" v="3276" actId="207"/>
          <ac:spMkLst>
            <pc:docMk/>
            <pc:sldMk cId="1422574128" sldId="685"/>
            <ac:spMk id="2" creationId="{00000000-0000-0000-0000-000000000000}"/>
          </ac:spMkLst>
        </pc:spChg>
      </pc:sldChg>
      <pc:sldChg chg="modSp add mod modTransition">
        <pc:chgData name="Marco Barbone" userId="e4afca254f8b4a11" providerId="LiveId" clId="{4818E429-806A-4066-B5DE-B98B57F35E07}" dt="2021-04-14T11:15:58.837" v="3393" actId="1076"/>
        <pc:sldMkLst>
          <pc:docMk/>
          <pc:sldMk cId="279745927" sldId="686"/>
        </pc:sldMkLst>
        <pc:spChg chg="mod">
          <ac:chgData name="Marco Barbone" userId="e4afca254f8b4a11" providerId="LiveId" clId="{4818E429-806A-4066-B5DE-B98B57F35E07}" dt="2021-04-14T11:15:58.837" v="3393" actId="1076"/>
          <ac:spMkLst>
            <pc:docMk/>
            <pc:sldMk cId="279745927" sldId="686"/>
            <ac:spMk id="2" creationId="{00000000-0000-0000-0000-000000000000}"/>
          </ac:spMkLst>
        </pc:spChg>
        <pc:spChg chg="mod">
          <ac:chgData name="Marco Barbone" userId="e4afca254f8b4a11" providerId="LiveId" clId="{4818E429-806A-4066-B5DE-B98B57F35E07}" dt="2021-04-14T11:15:41.529" v="3390" actId="1076"/>
          <ac:spMkLst>
            <pc:docMk/>
            <pc:sldMk cId="279745927" sldId="686"/>
            <ac:spMk id="23" creationId="{CCFCE06B-752B-45E8-B33A-CB867877268A}"/>
          </ac:spMkLst>
        </pc:spChg>
        <pc:picChg chg="mod">
          <ac:chgData name="Marco Barbone" userId="e4afca254f8b4a11" providerId="LiveId" clId="{4818E429-806A-4066-B5DE-B98B57F35E07}" dt="2021-04-14T11:15:43.531" v="3391" actId="1076"/>
          <ac:picMkLst>
            <pc:docMk/>
            <pc:sldMk cId="279745927" sldId="686"/>
            <ac:picMk id="22" creationId="{F61DB433-A5C4-4032-A9E3-1DA4DA0C4988}"/>
          </ac:picMkLst>
        </pc:picChg>
      </pc:sldChg>
      <pc:sldChg chg="add del modTransition">
        <pc:chgData name="Marco Barbone" userId="e4afca254f8b4a11" providerId="LiveId" clId="{4818E429-806A-4066-B5DE-B98B57F35E07}" dt="2021-04-14T11:15:14.806" v="3384" actId="2696"/>
        <pc:sldMkLst>
          <pc:docMk/>
          <pc:sldMk cId="2257819075" sldId="686"/>
        </pc:sldMkLst>
      </pc:sldChg>
      <pc:sldChg chg="addSp delSp modSp new mod">
        <pc:chgData name="Marco Barbone" userId="e4afca254f8b4a11" providerId="LiveId" clId="{4818E429-806A-4066-B5DE-B98B57F35E07}" dt="2021-04-14T11:00:46.354" v="3205" actId="1076"/>
        <pc:sldMkLst>
          <pc:docMk/>
          <pc:sldMk cId="1451231027" sldId="687"/>
        </pc:sldMkLst>
        <pc:spChg chg="mod">
          <ac:chgData name="Marco Barbone" userId="e4afca254f8b4a11" providerId="LiveId" clId="{4818E429-806A-4066-B5DE-B98B57F35E07}" dt="2021-04-14T10:58:57.590" v="3193" actId="20577"/>
          <ac:spMkLst>
            <pc:docMk/>
            <pc:sldMk cId="1451231027" sldId="687"/>
            <ac:spMk id="2" creationId="{2EE77A73-EAFF-40CE-9916-F96C970BA27A}"/>
          </ac:spMkLst>
        </pc:spChg>
        <pc:spChg chg="del">
          <ac:chgData name="Marco Barbone" userId="e4afca254f8b4a11" providerId="LiveId" clId="{4818E429-806A-4066-B5DE-B98B57F35E07}" dt="2021-04-14T10:59:32.607" v="3194" actId="478"/>
          <ac:spMkLst>
            <pc:docMk/>
            <pc:sldMk cId="1451231027" sldId="687"/>
            <ac:spMk id="3" creationId="{35D6D576-1A39-45E2-BA63-CF7C200AD508}"/>
          </ac:spMkLst>
        </pc:spChg>
        <pc:picChg chg="add mod modCrop">
          <ac:chgData name="Marco Barbone" userId="e4afca254f8b4a11" providerId="LiveId" clId="{4818E429-806A-4066-B5DE-B98B57F35E07}" dt="2021-04-14T11:00:46.354" v="3205" actId="1076"/>
          <ac:picMkLst>
            <pc:docMk/>
            <pc:sldMk cId="1451231027" sldId="687"/>
            <ac:picMk id="9" creationId="{E7B14A97-179B-46F7-A297-8A28E740849E}"/>
          </ac:picMkLst>
        </pc:picChg>
      </pc:sldChg>
      <pc:sldChg chg="addSp delSp modSp new mod modAnim">
        <pc:chgData name="Marco Barbone" userId="e4afca254f8b4a11" providerId="LiveId" clId="{4818E429-806A-4066-B5DE-B98B57F35E07}" dt="2021-04-14T11:03:15.434" v="3250"/>
        <pc:sldMkLst>
          <pc:docMk/>
          <pc:sldMk cId="2427560164" sldId="688"/>
        </pc:sldMkLst>
        <pc:spChg chg="mod">
          <ac:chgData name="Marco Barbone" userId="e4afca254f8b4a11" providerId="LiveId" clId="{4818E429-806A-4066-B5DE-B98B57F35E07}" dt="2021-04-14T11:02:01.349" v="3230"/>
          <ac:spMkLst>
            <pc:docMk/>
            <pc:sldMk cId="2427560164" sldId="688"/>
            <ac:spMk id="2" creationId="{0094FDA0-FCD0-4B8C-9C81-235206A54093}"/>
          </ac:spMkLst>
        </pc:spChg>
        <pc:spChg chg="del">
          <ac:chgData name="Marco Barbone" userId="e4afca254f8b4a11" providerId="LiveId" clId="{4818E429-806A-4066-B5DE-B98B57F35E07}" dt="2021-04-14T11:01:07.955" v="3207" actId="22"/>
          <ac:spMkLst>
            <pc:docMk/>
            <pc:sldMk cId="2427560164" sldId="688"/>
            <ac:spMk id="3" creationId="{A15CD4F1-C262-4446-ADB1-02DBE331C5B8}"/>
          </ac:spMkLst>
        </pc:spChg>
        <pc:graphicFrameChg chg="add mod modGraphic">
          <ac:chgData name="Marco Barbone" userId="e4afca254f8b4a11" providerId="LiveId" clId="{4818E429-806A-4066-B5DE-B98B57F35E07}" dt="2021-04-14T11:03:09.336" v="3249" actId="1076"/>
          <ac:graphicFrameMkLst>
            <pc:docMk/>
            <pc:sldMk cId="2427560164" sldId="688"/>
            <ac:graphicFrameMk id="10" creationId="{1BA71A35-CDDC-4D22-A608-3672E1C39681}"/>
          </ac:graphicFrameMkLst>
        </pc:graphicFrameChg>
        <pc:picChg chg="add mod ord">
          <ac:chgData name="Marco Barbone" userId="e4afca254f8b4a11" providerId="LiveId" clId="{4818E429-806A-4066-B5DE-B98B57F35E07}" dt="2021-04-14T11:01:10.082" v="3208" actId="1076"/>
          <ac:picMkLst>
            <pc:docMk/>
            <pc:sldMk cId="2427560164" sldId="688"/>
            <ac:picMk id="9" creationId="{A9892324-2807-4BD2-918B-0591BE6F8DB2}"/>
          </ac:picMkLst>
        </pc:picChg>
      </pc:sldChg>
      <pc:sldChg chg="addSp delSp modSp new mod">
        <pc:chgData name="Marco Barbone" userId="e4afca254f8b4a11" providerId="LiveId" clId="{4818E429-806A-4066-B5DE-B98B57F35E07}" dt="2021-04-14T11:06:30.460" v="3260" actId="1076"/>
        <pc:sldMkLst>
          <pc:docMk/>
          <pc:sldMk cId="3428741493" sldId="689"/>
        </pc:sldMkLst>
        <pc:spChg chg="del">
          <ac:chgData name="Marco Barbone" userId="e4afca254f8b4a11" providerId="LiveId" clId="{4818E429-806A-4066-B5DE-B98B57F35E07}" dt="2021-04-14T11:06:27.009" v="3259" actId="478"/>
          <ac:spMkLst>
            <pc:docMk/>
            <pc:sldMk cId="3428741493" sldId="689"/>
            <ac:spMk id="2" creationId="{E9122EA2-14C1-441B-9B3D-56535A232610}"/>
          </ac:spMkLst>
        </pc:spChg>
        <pc:spChg chg="del">
          <ac:chgData name="Marco Barbone" userId="e4afca254f8b4a11" providerId="LiveId" clId="{4818E429-806A-4066-B5DE-B98B57F35E07}" dt="2021-04-14T11:06:14.027" v="3256" actId="22"/>
          <ac:spMkLst>
            <pc:docMk/>
            <pc:sldMk cId="3428741493" sldId="689"/>
            <ac:spMk id="3" creationId="{3056E66F-FE90-4756-BD48-D7C40927712F}"/>
          </ac:spMkLst>
        </pc:spChg>
        <pc:spChg chg="add mod">
          <ac:chgData name="Marco Barbone" userId="e4afca254f8b4a11" providerId="LiveId" clId="{4818E429-806A-4066-B5DE-B98B57F35E07}" dt="2021-04-14T11:06:30.460" v="3260" actId="1076"/>
          <ac:spMkLst>
            <pc:docMk/>
            <pc:sldMk cId="3428741493" sldId="689"/>
            <ac:spMk id="10" creationId="{E6124042-F7F4-493E-8AF9-D67779A76C83}"/>
          </ac:spMkLst>
        </pc:spChg>
        <pc:picChg chg="add mod ord">
          <ac:chgData name="Marco Barbone" userId="e4afca254f8b4a11" providerId="LiveId" clId="{4818E429-806A-4066-B5DE-B98B57F35E07}" dt="2021-04-14T11:06:16.259" v="3257" actId="1076"/>
          <ac:picMkLst>
            <pc:docMk/>
            <pc:sldMk cId="3428741493" sldId="689"/>
            <ac:picMk id="9" creationId="{0917C95A-6EFB-462A-9229-15EEF3C8326C}"/>
          </ac:picMkLst>
        </pc:picChg>
      </pc:sldChg>
      <pc:sldChg chg="add">
        <pc:chgData name="Marco Barbone" userId="e4afca254f8b4a11" providerId="LiveId" clId="{4818E429-806A-4066-B5DE-B98B57F35E07}" dt="2021-04-14T11:08:34.159" v="3261"/>
        <pc:sldMkLst>
          <pc:docMk/>
          <pc:sldMk cId="3653761977" sldId="690"/>
        </pc:sldMkLst>
      </pc:sldChg>
      <pc:sldChg chg="modSp add del mod">
        <pc:chgData name="Marco Barbone" userId="e4afca254f8b4a11" providerId="LiveId" clId="{4818E429-806A-4066-B5DE-B98B57F35E07}" dt="2021-04-14T11:10:21.766" v="3273"/>
        <pc:sldMkLst>
          <pc:docMk/>
          <pc:sldMk cId="2443749406" sldId="691"/>
        </pc:sldMkLst>
        <pc:spChg chg="mod">
          <ac:chgData name="Marco Barbone" userId="e4afca254f8b4a11" providerId="LiveId" clId="{4818E429-806A-4066-B5DE-B98B57F35E07}" dt="2021-04-14T11:10:19.934" v="3272"/>
          <ac:spMkLst>
            <pc:docMk/>
            <pc:sldMk cId="2443749406" sldId="691"/>
            <ac:spMk id="6" creationId="{CF555DC6-A727-4C02-B991-5B3B671302FA}"/>
          </ac:spMkLst>
        </pc:spChg>
      </pc:sldChg>
      <pc:sldChg chg="modSp add del mod">
        <pc:chgData name="Marco Barbone" userId="e4afca254f8b4a11" providerId="LiveId" clId="{4818E429-806A-4066-B5DE-B98B57F35E07}" dt="2021-04-14T11:10:21.766" v="3273"/>
        <pc:sldMkLst>
          <pc:docMk/>
          <pc:sldMk cId="3561045099" sldId="692"/>
        </pc:sldMkLst>
        <pc:spChg chg="mod">
          <ac:chgData name="Marco Barbone" userId="e4afca254f8b4a11" providerId="LiveId" clId="{4818E429-806A-4066-B5DE-B98B57F35E07}" dt="2021-04-14T11:10:19.934" v="3272"/>
          <ac:spMkLst>
            <pc:docMk/>
            <pc:sldMk cId="3561045099" sldId="692"/>
            <ac:spMk id="6" creationId="{CB05270A-17B1-48CC-90C0-9B0349854DA4}"/>
          </ac:spMkLst>
        </pc:spChg>
      </pc:sldChg>
      <pc:sldChg chg="modSp add del mod">
        <pc:chgData name="Marco Barbone" userId="e4afca254f8b4a11" providerId="LiveId" clId="{4818E429-806A-4066-B5DE-B98B57F35E07}" dt="2021-04-14T11:10:21.766" v="3273"/>
        <pc:sldMkLst>
          <pc:docMk/>
          <pc:sldMk cId="1930458279" sldId="693"/>
        </pc:sldMkLst>
        <pc:spChg chg="mod">
          <ac:chgData name="Marco Barbone" userId="e4afca254f8b4a11" providerId="LiveId" clId="{4818E429-806A-4066-B5DE-B98B57F35E07}" dt="2021-04-14T11:10:19.934" v="3272"/>
          <ac:spMkLst>
            <pc:docMk/>
            <pc:sldMk cId="1930458279" sldId="693"/>
            <ac:spMk id="6" creationId="{CB05270A-17B1-48CC-90C0-9B0349854DA4}"/>
          </ac:spMkLst>
        </pc:spChg>
      </pc:sldChg>
      <pc:sldChg chg="modSp new mod">
        <pc:chgData name="Marco Barbone" userId="e4afca254f8b4a11" providerId="LiveId" clId="{4818E429-806A-4066-B5DE-B98B57F35E07}" dt="2021-04-14T11:15:08.316" v="3383" actId="20577"/>
        <pc:sldMkLst>
          <pc:docMk/>
          <pc:sldMk cId="323666405" sldId="694"/>
        </pc:sldMkLst>
        <pc:spChg chg="mod">
          <ac:chgData name="Marco Barbone" userId="e4afca254f8b4a11" providerId="LiveId" clId="{4818E429-806A-4066-B5DE-B98B57F35E07}" dt="2021-04-14T11:15:08.316" v="3383" actId="20577"/>
          <ac:spMkLst>
            <pc:docMk/>
            <pc:sldMk cId="323666405" sldId="694"/>
            <ac:spMk id="3" creationId="{E2B62A66-161B-41A5-AC2C-AE54EB961FC9}"/>
          </ac:spMkLst>
        </pc:spChg>
      </pc:sldChg>
      <pc:sldChg chg="new del">
        <pc:chgData name="Marco Barbone" userId="e4afca254f8b4a11" providerId="LiveId" clId="{4818E429-806A-4066-B5DE-B98B57F35E07}" dt="2021-04-14T11:14:52.181" v="3352" actId="47"/>
        <pc:sldMkLst>
          <pc:docMk/>
          <pc:sldMk cId="1849863798" sldId="694"/>
        </pc:sldMkLst>
      </pc:sldChg>
      <pc:sldChg chg="modSp new mod">
        <pc:chgData name="Marco Barbone" userId="e4afca254f8b4a11" providerId="LiveId" clId="{4818E429-806A-4066-B5DE-B98B57F35E07}" dt="2021-04-14T12:57:46.090" v="3810" actId="6549"/>
        <pc:sldMkLst>
          <pc:docMk/>
          <pc:sldMk cId="2379904336" sldId="695"/>
        </pc:sldMkLst>
        <pc:spChg chg="mod">
          <ac:chgData name="Marco Barbone" userId="e4afca254f8b4a11" providerId="LiveId" clId="{4818E429-806A-4066-B5DE-B98B57F35E07}" dt="2021-04-14T11:16:36.902" v="3401" actId="20577"/>
          <ac:spMkLst>
            <pc:docMk/>
            <pc:sldMk cId="2379904336" sldId="695"/>
            <ac:spMk id="2" creationId="{C39CE01A-010A-494D-8524-1E66E13DF001}"/>
          </ac:spMkLst>
        </pc:spChg>
        <pc:spChg chg="mod">
          <ac:chgData name="Marco Barbone" userId="e4afca254f8b4a11" providerId="LiveId" clId="{4818E429-806A-4066-B5DE-B98B57F35E07}" dt="2021-04-14T12:57:46.090" v="3810" actId="6549"/>
          <ac:spMkLst>
            <pc:docMk/>
            <pc:sldMk cId="2379904336" sldId="695"/>
            <ac:spMk id="3" creationId="{6C454B8E-C4A5-4B80-8F0C-F5B1E675D29E}"/>
          </ac:spMkLst>
        </pc:spChg>
      </pc:sldChg>
    </pc:docChg>
  </pc:docChgLst>
  <pc:docChgLst>
    <pc:chgData name="Marco Barbone" userId="e4afca254f8b4a11" providerId="LiveId" clId="{CBF16A5F-090A-4966-81AE-9A5D38668CBC}"/>
    <pc:docChg chg="undo custSel addSld delSld modSld sldOrd modMainMaster">
      <pc:chgData name="Marco Barbone" userId="e4afca254f8b4a11" providerId="LiveId" clId="{CBF16A5F-090A-4966-81AE-9A5D38668CBC}" dt="2021-04-12T16:59:12.177" v="5561"/>
      <pc:docMkLst>
        <pc:docMk/>
      </pc:docMkLst>
      <pc:sldChg chg="modSp mod">
        <pc:chgData name="Marco Barbone" userId="e4afca254f8b4a11" providerId="LiveId" clId="{CBF16A5F-090A-4966-81AE-9A5D38668CBC}" dt="2021-04-08T11:29:43.282" v="137" actId="20577"/>
        <pc:sldMkLst>
          <pc:docMk/>
          <pc:sldMk cId="4058368317" sldId="256"/>
        </pc:sldMkLst>
        <pc:spChg chg="mod">
          <ac:chgData name="Marco Barbone" userId="e4afca254f8b4a11" providerId="LiveId" clId="{CBF16A5F-090A-4966-81AE-9A5D38668CBC}" dt="2021-04-08T11:28:12.228" v="77" actId="20577"/>
          <ac:spMkLst>
            <pc:docMk/>
            <pc:sldMk cId="4058368317" sldId="256"/>
            <ac:spMk id="2" creationId="{00000000-0000-0000-0000-000000000000}"/>
          </ac:spMkLst>
        </pc:spChg>
        <pc:spChg chg="mod">
          <ac:chgData name="Marco Barbone" userId="e4afca254f8b4a11" providerId="LiveId" clId="{CBF16A5F-090A-4966-81AE-9A5D38668CBC}" dt="2021-04-08T11:28:08.724" v="67" actId="20577"/>
          <ac:spMkLst>
            <pc:docMk/>
            <pc:sldMk cId="4058368317" sldId="256"/>
            <ac:spMk id="3" creationId="{00000000-0000-0000-0000-000000000000}"/>
          </ac:spMkLst>
        </pc:spChg>
        <pc:spChg chg="mod">
          <ac:chgData name="Marco Barbone" userId="e4afca254f8b4a11" providerId="LiveId" clId="{CBF16A5F-090A-4966-81AE-9A5D38668CBC}" dt="2021-04-08T11:29:21.412" v="126" actId="20577"/>
          <ac:spMkLst>
            <pc:docMk/>
            <pc:sldMk cId="4058368317" sldId="256"/>
            <ac:spMk id="4" creationId="{00000000-0000-0000-0000-000000000000}"/>
          </ac:spMkLst>
        </pc:spChg>
        <pc:spChg chg="mod">
          <ac:chgData name="Marco Barbone" userId="e4afca254f8b4a11" providerId="LiveId" clId="{CBF16A5F-090A-4966-81AE-9A5D38668CBC}" dt="2021-04-08T11:29:34.096" v="127"/>
          <ac:spMkLst>
            <pc:docMk/>
            <pc:sldMk cId="4058368317" sldId="256"/>
            <ac:spMk id="5" creationId="{00000000-0000-0000-0000-000000000000}"/>
          </ac:spMkLst>
        </pc:spChg>
        <pc:spChg chg="mod">
          <ac:chgData name="Marco Barbone" userId="e4afca254f8b4a11" providerId="LiveId" clId="{CBF16A5F-090A-4966-81AE-9A5D38668CBC}" dt="2021-04-08T11:29:43.282" v="137" actId="20577"/>
          <ac:spMkLst>
            <pc:docMk/>
            <pc:sldMk cId="4058368317" sldId="256"/>
            <ac:spMk id="6" creationId="{00000000-0000-0000-0000-000000000000}"/>
          </ac:spMkLst>
        </pc:spChg>
      </pc:sldChg>
      <pc:sldChg chg="addSp delSp modSp new mod">
        <pc:chgData name="Marco Barbone" userId="e4afca254f8b4a11" providerId="LiveId" clId="{CBF16A5F-090A-4966-81AE-9A5D38668CBC}" dt="2021-04-08T11:55:00.496" v="335" actId="20578"/>
        <pc:sldMkLst>
          <pc:docMk/>
          <pc:sldMk cId="688696197" sldId="257"/>
        </pc:sldMkLst>
        <pc:spChg chg="mod">
          <ac:chgData name="Marco Barbone" userId="e4afca254f8b4a11" providerId="LiveId" clId="{CBF16A5F-090A-4966-81AE-9A5D38668CBC}" dt="2021-04-08T11:47:23.638" v="267" actId="20577"/>
          <ac:spMkLst>
            <pc:docMk/>
            <pc:sldMk cId="688696197" sldId="257"/>
            <ac:spMk id="2" creationId="{5139B9FD-F035-4F22-BD8B-2710F040FBD9}"/>
          </ac:spMkLst>
        </pc:spChg>
        <pc:spChg chg="del">
          <ac:chgData name="Marco Barbone" userId="e4afca254f8b4a11" providerId="LiveId" clId="{CBF16A5F-090A-4966-81AE-9A5D38668CBC}" dt="2021-04-08T11:41:13.077" v="221"/>
          <ac:spMkLst>
            <pc:docMk/>
            <pc:sldMk cId="688696197" sldId="257"/>
            <ac:spMk id="3" creationId="{C02F6FA4-C5E0-4B9B-9ACD-4D570413A19E}"/>
          </ac:spMkLst>
        </pc:spChg>
        <pc:spChg chg="mod">
          <ac:chgData name="Marco Barbone" userId="e4afca254f8b4a11" providerId="LiveId" clId="{CBF16A5F-090A-4966-81AE-9A5D38668CBC}" dt="2021-04-08T11:51:56.010" v="333" actId="20577"/>
          <ac:spMkLst>
            <pc:docMk/>
            <pc:sldMk cId="688696197" sldId="257"/>
            <ac:spMk id="7" creationId="{F346E774-E2D5-472D-99B5-B919915A3791}"/>
          </ac:spMkLst>
        </pc:spChg>
        <pc:spChg chg="add del mod">
          <ac:chgData name="Marco Barbone" userId="e4afca254f8b4a11" providerId="LiveId" clId="{CBF16A5F-090A-4966-81AE-9A5D38668CBC}" dt="2021-04-08T11:47:52.656" v="271" actId="22"/>
          <ac:spMkLst>
            <pc:docMk/>
            <pc:sldMk cId="688696197" sldId="257"/>
            <ac:spMk id="13" creationId="{F4B60BC6-2D7E-4EB9-A3AF-A0FCA5CB0A55}"/>
          </ac:spMkLst>
        </pc:spChg>
        <pc:spChg chg="add mod">
          <ac:chgData name="Marco Barbone" userId="e4afca254f8b4a11" providerId="LiveId" clId="{CBF16A5F-090A-4966-81AE-9A5D38668CBC}" dt="2021-04-08T11:55:00.496" v="335" actId="20578"/>
          <ac:spMkLst>
            <pc:docMk/>
            <pc:sldMk cId="688696197" sldId="257"/>
            <ac:spMk id="15" creationId="{8E330D51-0BE5-4F8E-B64C-3BCF99FD1F46}"/>
          </ac:spMkLst>
        </pc:spChg>
        <pc:picChg chg="add mod">
          <ac:chgData name="Marco Barbone" userId="e4afca254f8b4a11" providerId="LiveId" clId="{CBF16A5F-090A-4966-81AE-9A5D38668CBC}" dt="2021-04-08T11:48:42.828" v="288" actId="14100"/>
          <ac:picMkLst>
            <pc:docMk/>
            <pc:sldMk cId="688696197" sldId="257"/>
            <ac:picMk id="1026" creationId="{1563C47C-8758-4C4A-A309-2D7684ADF838}"/>
          </ac:picMkLst>
        </pc:picChg>
        <pc:picChg chg="add del">
          <ac:chgData name="Marco Barbone" userId="e4afca254f8b4a11" providerId="LiveId" clId="{CBF16A5F-090A-4966-81AE-9A5D38668CBC}" dt="2021-04-08T11:41:16.887" v="224"/>
          <ac:picMkLst>
            <pc:docMk/>
            <pc:sldMk cId="688696197" sldId="257"/>
            <ac:picMk id="1028" creationId="{0285FF0E-3B71-4751-8D17-A185231A98D5}"/>
          </ac:picMkLst>
        </pc:picChg>
        <pc:picChg chg="add del mod">
          <ac:chgData name="Marco Barbone" userId="e4afca254f8b4a11" providerId="LiveId" clId="{CBF16A5F-090A-4966-81AE-9A5D38668CBC}" dt="2021-04-08T11:44:18.030" v="232"/>
          <ac:picMkLst>
            <pc:docMk/>
            <pc:sldMk cId="688696197" sldId="257"/>
            <ac:picMk id="1030" creationId="{17809CE3-1CEC-4ED6-AB33-4B8323830281}"/>
          </ac:picMkLst>
        </pc:picChg>
        <pc:picChg chg="add mod">
          <ac:chgData name="Marco Barbone" userId="e4afca254f8b4a11" providerId="LiveId" clId="{CBF16A5F-090A-4966-81AE-9A5D38668CBC}" dt="2021-04-08T11:48:10.924" v="277" actId="1076"/>
          <ac:picMkLst>
            <pc:docMk/>
            <pc:sldMk cId="688696197" sldId="257"/>
            <ac:picMk id="1032" creationId="{3A0DAAA6-CA4A-4F0C-853E-2F95C432083F}"/>
          </ac:picMkLst>
        </pc:picChg>
      </pc:sldChg>
      <pc:sldChg chg="del">
        <pc:chgData name="Marco Barbone" userId="e4afca254f8b4a11" providerId="LiveId" clId="{CBF16A5F-090A-4966-81AE-9A5D38668CBC}" dt="2021-04-08T11:29:52.937" v="138" actId="47"/>
        <pc:sldMkLst>
          <pc:docMk/>
          <pc:sldMk cId="2579516049" sldId="257"/>
        </pc:sldMkLst>
      </pc:sldChg>
      <pc:sldChg chg="new del">
        <pc:chgData name="Marco Barbone" userId="e4afca254f8b4a11" providerId="LiveId" clId="{CBF16A5F-090A-4966-81AE-9A5D38668CBC}" dt="2021-04-08T11:40:50.077" v="191" actId="47"/>
        <pc:sldMkLst>
          <pc:docMk/>
          <pc:sldMk cId="3933245931" sldId="257"/>
        </pc:sldMkLst>
      </pc:sldChg>
      <pc:sldChg chg="del">
        <pc:chgData name="Marco Barbone" userId="e4afca254f8b4a11" providerId="LiveId" clId="{CBF16A5F-090A-4966-81AE-9A5D38668CBC}" dt="2021-04-08T11:35:59.486" v="143" actId="47"/>
        <pc:sldMkLst>
          <pc:docMk/>
          <pc:sldMk cId="1288423565" sldId="258"/>
        </pc:sldMkLst>
      </pc:sldChg>
      <pc:sldChg chg="add del">
        <pc:chgData name="Marco Barbone" userId="e4afca254f8b4a11" providerId="LiveId" clId="{CBF16A5F-090A-4966-81AE-9A5D38668CBC}" dt="2021-04-08T11:40:50.241" v="192" actId="47"/>
        <pc:sldMkLst>
          <pc:docMk/>
          <pc:sldMk cId="1485461167" sldId="258"/>
        </pc:sldMkLst>
      </pc:sldChg>
      <pc:sldChg chg="addSp delSp modSp new mod ord addCm delCm">
        <pc:chgData name="Marco Barbone" userId="e4afca254f8b4a11" providerId="LiveId" clId="{CBF16A5F-090A-4966-81AE-9A5D38668CBC}" dt="2021-04-08T15:05:57.713" v="1001"/>
        <pc:sldMkLst>
          <pc:docMk/>
          <pc:sldMk cId="3801078703" sldId="258"/>
        </pc:sldMkLst>
        <pc:spChg chg="del">
          <ac:chgData name="Marco Barbone" userId="e4afca254f8b4a11" providerId="LiveId" clId="{CBF16A5F-090A-4966-81AE-9A5D38668CBC}" dt="2021-04-08T13:52:26.664" v="508" actId="478"/>
          <ac:spMkLst>
            <pc:docMk/>
            <pc:sldMk cId="3801078703" sldId="258"/>
            <ac:spMk id="2" creationId="{67E84083-24CD-47C7-A1F0-4BD14B8B0672}"/>
          </ac:spMkLst>
        </pc:spChg>
        <pc:spChg chg="del mod">
          <ac:chgData name="Marco Barbone" userId="e4afca254f8b4a11" providerId="LiveId" clId="{CBF16A5F-090A-4966-81AE-9A5D38668CBC}" dt="2021-04-08T13:49:50.478" v="459" actId="478"/>
          <ac:spMkLst>
            <pc:docMk/>
            <pc:sldMk cId="3801078703" sldId="258"/>
            <ac:spMk id="3" creationId="{A8B4B841-1E9E-4447-8BE7-E93B82A9E7EF}"/>
          </ac:spMkLst>
        </pc:spChg>
        <pc:spChg chg="add del mod">
          <ac:chgData name="Marco Barbone" userId="e4afca254f8b4a11" providerId="LiveId" clId="{CBF16A5F-090A-4966-81AE-9A5D38668CBC}" dt="2021-04-08T12:07:37.311" v="391" actId="478"/>
          <ac:spMkLst>
            <pc:docMk/>
            <pc:sldMk cId="3801078703" sldId="258"/>
            <ac:spMk id="8" creationId="{B5F7EF73-936C-0648-85F0-78E2D46A6070}"/>
          </ac:spMkLst>
        </pc:spChg>
        <pc:spChg chg="add del mod">
          <ac:chgData name="Marco Barbone" userId="e4afca254f8b4a11" providerId="LiveId" clId="{CBF16A5F-090A-4966-81AE-9A5D38668CBC}" dt="2021-04-08T12:07:37.311" v="391" actId="478"/>
          <ac:spMkLst>
            <pc:docMk/>
            <pc:sldMk cId="3801078703" sldId="258"/>
            <ac:spMk id="9" creationId="{D7C48B52-924C-B74E-8DCF-FC557C71D770}"/>
          </ac:spMkLst>
        </pc:spChg>
        <pc:spChg chg="add del mod">
          <ac:chgData name="Marco Barbone" userId="e4afca254f8b4a11" providerId="LiveId" clId="{CBF16A5F-090A-4966-81AE-9A5D38668CBC}" dt="2021-04-08T12:07:37.311" v="391" actId="478"/>
          <ac:spMkLst>
            <pc:docMk/>
            <pc:sldMk cId="3801078703" sldId="258"/>
            <ac:spMk id="10" creationId="{0190A4BD-CCF7-CA47-851F-FF8C369AE723}"/>
          </ac:spMkLst>
        </pc:spChg>
        <pc:spChg chg="add del mod">
          <ac:chgData name="Marco Barbone" userId="e4afca254f8b4a11" providerId="LiveId" clId="{CBF16A5F-090A-4966-81AE-9A5D38668CBC}" dt="2021-04-08T12:06:42.172" v="374" actId="478"/>
          <ac:spMkLst>
            <pc:docMk/>
            <pc:sldMk cId="3801078703" sldId="258"/>
            <ac:spMk id="11" creationId="{1C5A1791-9738-7849-ACF5-BC43CFFBCA34}"/>
          </ac:spMkLst>
        </pc:spChg>
        <pc:spChg chg="add del mod">
          <ac:chgData name="Marco Barbone" userId="e4afca254f8b4a11" providerId="LiveId" clId="{CBF16A5F-090A-4966-81AE-9A5D38668CBC}" dt="2021-04-08T12:06:42.959" v="375" actId="478"/>
          <ac:spMkLst>
            <pc:docMk/>
            <pc:sldMk cId="3801078703" sldId="258"/>
            <ac:spMk id="12" creationId="{EF42BDAE-B351-3940-A300-213724752286}"/>
          </ac:spMkLst>
        </pc:spChg>
        <pc:spChg chg="add mod">
          <ac:chgData name="Marco Barbone" userId="e4afca254f8b4a11" providerId="LiveId" clId="{CBF16A5F-090A-4966-81AE-9A5D38668CBC}" dt="2021-04-08T13:49:13.209" v="441" actId="1076"/>
          <ac:spMkLst>
            <pc:docMk/>
            <pc:sldMk cId="3801078703" sldId="258"/>
            <ac:spMk id="13" creationId="{A0A24B71-D86F-2446-BD68-48E39564E7A4}"/>
          </ac:spMkLst>
        </pc:spChg>
        <pc:spChg chg="add mod">
          <ac:chgData name="Marco Barbone" userId="e4afca254f8b4a11" providerId="LiveId" clId="{CBF16A5F-090A-4966-81AE-9A5D38668CBC}" dt="2021-04-08T13:49:13.209" v="441" actId="1076"/>
          <ac:spMkLst>
            <pc:docMk/>
            <pc:sldMk cId="3801078703" sldId="258"/>
            <ac:spMk id="14" creationId="{5C585F43-5FF6-1146-B728-70FC5A1751B2}"/>
          </ac:spMkLst>
        </pc:spChg>
        <pc:spChg chg="add mod">
          <ac:chgData name="Marco Barbone" userId="e4afca254f8b4a11" providerId="LiveId" clId="{CBF16A5F-090A-4966-81AE-9A5D38668CBC}" dt="2021-04-08T12:05:28.610" v="342" actId="571"/>
          <ac:spMkLst>
            <pc:docMk/>
            <pc:sldMk cId="3801078703" sldId="258"/>
            <ac:spMk id="15" creationId="{00C82FB1-A0F9-4F3B-83D6-C8AC11CE1480}"/>
          </ac:spMkLst>
        </pc:spChg>
        <pc:spChg chg="add mod">
          <ac:chgData name="Marco Barbone" userId="e4afca254f8b4a11" providerId="LiveId" clId="{CBF16A5F-090A-4966-81AE-9A5D38668CBC}" dt="2021-04-08T12:05:28.610" v="342" actId="571"/>
          <ac:spMkLst>
            <pc:docMk/>
            <pc:sldMk cId="3801078703" sldId="258"/>
            <ac:spMk id="16" creationId="{6A086674-EA24-4B42-877D-7F7AFFA66E8A}"/>
          </ac:spMkLst>
        </pc:spChg>
        <pc:spChg chg="add mod">
          <ac:chgData name="Marco Barbone" userId="e4afca254f8b4a11" providerId="LiveId" clId="{CBF16A5F-090A-4966-81AE-9A5D38668CBC}" dt="2021-04-08T12:05:28.610" v="342" actId="571"/>
          <ac:spMkLst>
            <pc:docMk/>
            <pc:sldMk cId="3801078703" sldId="258"/>
            <ac:spMk id="17" creationId="{4111FDBF-643A-482E-AFA8-C3CA282BBFC0}"/>
          </ac:spMkLst>
        </pc:spChg>
        <pc:spChg chg="add mod">
          <ac:chgData name="Marco Barbone" userId="e4afca254f8b4a11" providerId="LiveId" clId="{CBF16A5F-090A-4966-81AE-9A5D38668CBC}" dt="2021-04-08T12:05:28.610" v="342" actId="571"/>
          <ac:spMkLst>
            <pc:docMk/>
            <pc:sldMk cId="3801078703" sldId="258"/>
            <ac:spMk id="18" creationId="{E07C0564-A1B9-44BC-B625-5CA5B37EE996}"/>
          </ac:spMkLst>
        </pc:spChg>
        <pc:spChg chg="add mod">
          <ac:chgData name="Marco Barbone" userId="e4afca254f8b4a11" providerId="LiveId" clId="{CBF16A5F-090A-4966-81AE-9A5D38668CBC}" dt="2021-04-08T12:05:28.610" v="342" actId="571"/>
          <ac:spMkLst>
            <pc:docMk/>
            <pc:sldMk cId="3801078703" sldId="258"/>
            <ac:spMk id="19" creationId="{4F202F1A-CE80-4EEC-86B1-A2DE5C972988}"/>
          </ac:spMkLst>
        </pc:spChg>
        <pc:spChg chg="add mod">
          <ac:chgData name="Marco Barbone" userId="e4afca254f8b4a11" providerId="LiveId" clId="{CBF16A5F-090A-4966-81AE-9A5D38668CBC}" dt="2021-04-08T12:05:28.610" v="342" actId="571"/>
          <ac:spMkLst>
            <pc:docMk/>
            <pc:sldMk cId="3801078703" sldId="258"/>
            <ac:spMk id="20" creationId="{CFCE1B05-585A-4901-8E57-621F643C0C8E}"/>
          </ac:spMkLst>
        </pc:spChg>
        <pc:spChg chg="add del mod">
          <ac:chgData name="Marco Barbone" userId="e4afca254f8b4a11" providerId="LiveId" clId="{CBF16A5F-090A-4966-81AE-9A5D38668CBC}" dt="2021-04-08T12:07:37.311" v="391" actId="478"/>
          <ac:spMkLst>
            <pc:docMk/>
            <pc:sldMk cId="3801078703" sldId="258"/>
            <ac:spMk id="21" creationId="{15813CAF-F4AC-4C3B-8ACB-5019CC74D41D}"/>
          </ac:spMkLst>
        </pc:spChg>
        <pc:spChg chg="add mod">
          <ac:chgData name="Marco Barbone" userId="e4afca254f8b4a11" providerId="LiveId" clId="{CBF16A5F-090A-4966-81AE-9A5D38668CBC}" dt="2021-04-08T13:49:13.209" v="441" actId="1076"/>
          <ac:spMkLst>
            <pc:docMk/>
            <pc:sldMk cId="3801078703" sldId="258"/>
            <ac:spMk id="22" creationId="{410C85B2-63D7-45D2-A245-61165209B5DF}"/>
          </ac:spMkLst>
        </pc:spChg>
        <pc:spChg chg="add del mod">
          <ac:chgData name="Marco Barbone" userId="e4afca254f8b4a11" providerId="LiveId" clId="{CBF16A5F-090A-4966-81AE-9A5D38668CBC}" dt="2021-04-08T13:48:21.231" v="432" actId="478"/>
          <ac:spMkLst>
            <pc:docMk/>
            <pc:sldMk cId="3801078703" sldId="258"/>
            <ac:spMk id="23" creationId="{5B2C0FEC-EE47-4B2C-AE0F-81DC372F93BE}"/>
          </ac:spMkLst>
        </pc:spChg>
        <pc:spChg chg="add mod">
          <ac:chgData name="Marco Barbone" userId="e4afca254f8b4a11" providerId="LiveId" clId="{CBF16A5F-090A-4966-81AE-9A5D38668CBC}" dt="2021-04-08T13:49:34.007" v="447" actId="1076"/>
          <ac:spMkLst>
            <pc:docMk/>
            <pc:sldMk cId="3801078703" sldId="258"/>
            <ac:spMk id="24" creationId="{F258F1D0-4496-4196-AB5C-BA9980EC0E9D}"/>
          </ac:spMkLst>
        </pc:spChg>
        <pc:spChg chg="add mod">
          <ac:chgData name="Marco Barbone" userId="e4afca254f8b4a11" providerId="LiveId" clId="{CBF16A5F-090A-4966-81AE-9A5D38668CBC}" dt="2021-04-08T13:49:13.209" v="441" actId="1076"/>
          <ac:spMkLst>
            <pc:docMk/>
            <pc:sldMk cId="3801078703" sldId="258"/>
            <ac:spMk id="25" creationId="{25AF9574-0AA9-4A3C-A41B-147BF55E035D}"/>
          </ac:spMkLst>
        </pc:spChg>
        <pc:spChg chg="add mod">
          <ac:chgData name="Marco Barbone" userId="e4afca254f8b4a11" providerId="LiveId" clId="{CBF16A5F-090A-4966-81AE-9A5D38668CBC}" dt="2021-04-08T13:49:39.689" v="458" actId="20577"/>
          <ac:spMkLst>
            <pc:docMk/>
            <pc:sldMk cId="3801078703" sldId="258"/>
            <ac:spMk id="26" creationId="{AFAF0D70-97E9-491E-B907-E2FF56EB8363}"/>
          </ac:spMkLst>
        </pc:spChg>
        <pc:spChg chg="add mod">
          <ac:chgData name="Marco Barbone" userId="e4afca254f8b4a11" providerId="LiveId" clId="{CBF16A5F-090A-4966-81AE-9A5D38668CBC}" dt="2021-04-08T13:49:54.723" v="461" actId="1076"/>
          <ac:spMkLst>
            <pc:docMk/>
            <pc:sldMk cId="3801078703" sldId="258"/>
            <ac:spMk id="27" creationId="{E108A98E-BFDA-4A54-8B93-E538CA7EE866}"/>
          </ac:spMkLst>
        </pc:spChg>
        <pc:spChg chg="add mod">
          <ac:chgData name="Marco Barbone" userId="e4afca254f8b4a11" providerId="LiveId" clId="{CBF16A5F-090A-4966-81AE-9A5D38668CBC}" dt="2021-04-08T13:49:54.723" v="461" actId="1076"/>
          <ac:spMkLst>
            <pc:docMk/>
            <pc:sldMk cId="3801078703" sldId="258"/>
            <ac:spMk id="28" creationId="{F2545F68-9FC2-46D3-86F2-1FE105F035B9}"/>
          </ac:spMkLst>
        </pc:spChg>
        <pc:spChg chg="add mod">
          <ac:chgData name="Marco Barbone" userId="e4afca254f8b4a11" providerId="LiveId" clId="{CBF16A5F-090A-4966-81AE-9A5D38668CBC}" dt="2021-04-08T13:49:54.723" v="461" actId="1076"/>
          <ac:spMkLst>
            <pc:docMk/>
            <pc:sldMk cId="3801078703" sldId="258"/>
            <ac:spMk id="29" creationId="{3145103D-6CA8-4875-A4F1-33B24DF0E6AC}"/>
          </ac:spMkLst>
        </pc:spChg>
        <pc:spChg chg="add mod">
          <ac:chgData name="Marco Barbone" userId="e4afca254f8b4a11" providerId="LiveId" clId="{CBF16A5F-090A-4966-81AE-9A5D38668CBC}" dt="2021-04-08T13:50:13.127" v="465" actId="1076"/>
          <ac:spMkLst>
            <pc:docMk/>
            <pc:sldMk cId="3801078703" sldId="258"/>
            <ac:spMk id="30" creationId="{E28CE64B-770B-4E9F-992E-7174013F0E2D}"/>
          </ac:spMkLst>
        </pc:spChg>
        <pc:spChg chg="add mod">
          <ac:chgData name="Marco Barbone" userId="e4afca254f8b4a11" providerId="LiveId" clId="{CBF16A5F-090A-4966-81AE-9A5D38668CBC}" dt="2021-04-08T13:49:54.723" v="461" actId="1076"/>
          <ac:spMkLst>
            <pc:docMk/>
            <pc:sldMk cId="3801078703" sldId="258"/>
            <ac:spMk id="31" creationId="{6A37D1E7-9C6D-40CB-BE5E-897906128EB1}"/>
          </ac:spMkLst>
        </pc:spChg>
        <pc:spChg chg="add del mod">
          <ac:chgData name="Marco Barbone" userId="e4afca254f8b4a11" providerId="LiveId" clId="{CBF16A5F-090A-4966-81AE-9A5D38668CBC}" dt="2021-04-08T13:49:58.860" v="462" actId="478"/>
          <ac:spMkLst>
            <pc:docMk/>
            <pc:sldMk cId="3801078703" sldId="258"/>
            <ac:spMk id="32" creationId="{432CDF5B-08FA-4E70-8DB8-478FF7649A39}"/>
          </ac:spMkLst>
        </pc:spChg>
        <pc:spChg chg="add mod">
          <ac:chgData name="Marco Barbone" userId="e4afca254f8b4a11" providerId="LiveId" clId="{CBF16A5F-090A-4966-81AE-9A5D38668CBC}" dt="2021-04-08T13:52:03.537" v="481" actId="1076"/>
          <ac:spMkLst>
            <pc:docMk/>
            <pc:sldMk cId="3801078703" sldId="258"/>
            <ac:spMk id="33" creationId="{E4407E91-4F9D-45D8-99FC-B7FAE784D235}"/>
          </ac:spMkLst>
        </pc:spChg>
        <pc:spChg chg="add mod">
          <ac:chgData name="Marco Barbone" userId="e4afca254f8b4a11" providerId="LiveId" clId="{CBF16A5F-090A-4966-81AE-9A5D38668CBC}" dt="2021-04-08T13:52:03.537" v="481" actId="1076"/>
          <ac:spMkLst>
            <pc:docMk/>
            <pc:sldMk cId="3801078703" sldId="258"/>
            <ac:spMk id="34" creationId="{67EBBB5F-B63D-4D31-9C64-475C0BA408AE}"/>
          </ac:spMkLst>
        </pc:spChg>
        <pc:spChg chg="add del mod">
          <ac:chgData name="Marco Barbone" userId="e4afca254f8b4a11" providerId="LiveId" clId="{CBF16A5F-090A-4966-81AE-9A5D38668CBC}" dt="2021-04-08T13:50:26.738" v="469" actId="478"/>
          <ac:spMkLst>
            <pc:docMk/>
            <pc:sldMk cId="3801078703" sldId="258"/>
            <ac:spMk id="35" creationId="{0CF5B8C3-3ED8-493C-86D9-71D087C1AEC8}"/>
          </ac:spMkLst>
        </pc:spChg>
        <pc:spChg chg="add mod">
          <ac:chgData name="Marco Barbone" userId="e4afca254f8b4a11" providerId="LiveId" clId="{CBF16A5F-090A-4966-81AE-9A5D38668CBC}" dt="2021-04-08T13:52:03.537" v="481" actId="1076"/>
          <ac:spMkLst>
            <pc:docMk/>
            <pc:sldMk cId="3801078703" sldId="258"/>
            <ac:spMk id="36" creationId="{46C58064-D281-40ED-920D-656C9FA7BE74}"/>
          </ac:spMkLst>
        </pc:spChg>
        <pc:spChg chg="add del mod">
          <ac:chgData name="Marco Barbone" userId="e4afca254f8b4a11" providerId="LiveId" clId="{CBF16A5F-090A-4966-81AE-9A5D38668CBC}" dt="2021-04-08T13:50:25.411" v="468" actId="478"/>
          <ac:spMkLst>
            <pc:docMk/>
            <pc:sldMk cId="3801078703" sldId="258"/>
            <ac:spMk id="37" creationId="{1F9A9BB5-474B-413B-8848-C00CC990B127}"/>
          </ac:spMkLst>
        </pc:spChg>
        <pc:spChg chg="add mod">
          <ac:chgData name="Marco Barbone" userId="e4afca254f8b4a11" providerId="LiveId" clId="{CBF16A5F-090A-4966-81AE-9A5D38668CBC}" dt="2021-04-08T13:52:03.537" v="481" actId="1076"/>
          <ac:spMkLst>
            <pc:docMk/>
            <pc:sldMk cId="3801078703" sldId="258"/>
            <ac:spMk id="38" creationId="{5A1594C7-DEDE-4E6B-A6B1-286E1295876E}"/>
          </ac:spMkLst>
        </pc:spChg>
        <pc:spChg chg="add mod">
          <ac:chgData name="Marco Barbone" userId="e4afca254f8b4a11" providerId="LiveId" clId="{CBF16A5F-090A-4966-81AE-9A5D38668CBC}" dt="2021-04-08T13:54:34.791" v="653" actId="1076"/>
          <ac:spMkLst>
            <pc:docMk/>
            <pc:sldMk cId="3801078703" sldId="258"/>
            <ac:spMk id="39" creationId="{8856DC9F-36FD-41DD-8368-A8E8D6E6F7FE}"/>
          </ac:spMkLst>
        </pc:spChg>
        <pc:spChg chg="add mod">
          <ac:chgData name="Marco Barbone" userId="e4afca254f8b4a11" providerId="LiveId" clId="{CBF16A5F-090A-4966-81AE-9A5D38668CBC}" dt="2021-04-08T13:54:37.946" v="654" actId="1076"/>
          <ac:spMkLst>
            <pc:docMk/>
            <pc:sldMk cId="3801078703" sldId="258"/>
            <ac:spMk id="40" creationId="{1B794F42-83AF-4F74-A5D9-1593AA809716}"/>
          </ac:spMkLst>
        </pc:spChg>
        <pc:spChg chg="add mod">
          <ac:chgData name="Marco Barbone" userId="e4afca254f8b4a11" providerId="LiveId" clId="{CBF16A5F-090A-4966-81AE-9A5D38668CBC}" dt="2021-04-08T13:54:41.016" v="655" actId="1076"/>
          <ac:spMkLst>
            <pc:docMk/>
            <pc:sldMk cId="3801078703" sldId="258"/>
            <ac:spMk id="41" creationId="{865ED7DF-41EE-442E-B2E8-AC708B4EF0F7}"/>
          </ac:spMkLst>
        </pc:spChg>
        <pc:spChg chg="add mod">
          <ac:chgData name="Marco Barbone" userId="e4afca254f8b4a11" providerId="LiveId" clId="{CBF16A5F-090A-4966-81AE-9A5D38668CBC}" dt="2021-04-08T15:01:50.211" v="901" actId="1076"/>
          <ac:spMkLst>
            <pc:docMk/>
            <pc:sldMk cId="3801078703" sldId="258"/>
            <ac:spMk id="44" creationId="{3D102652-330D-4A40-97EA-2C4D63322816}"/>
          </ac:spMkLst>
        </pc:spChg>
        <pc:spChg chg="add mod">
          <ac:chgData name="Marco Barbone" userId="e4afca254f8b4a11" providerId="LiveId" clId="{CBF16A5F-090A-4966-81AE-9A5D38668CBC}" dt="2021-04-08T13:56:11.842" v="683" actId="1076"/>
          <ac:spMkLst>
            <pc:docMk/>
            <pc:sldMk cId="3801078703" sldId="258"/>
            <ac:spMk id="45" creationId="{6DC0CA6A-2F6B-4076-9DE8-8A4CAA2B5D05}"/>
          </ac:spMkLst>
        </pc:spChg>
        <pc:spChg chg="add mod">
          <ac:chgData name="Marco Barbone" userId="e4afca254f8b4a11" providerId="LiveId" clId="{CBF16A5F-090A-4966-81AE-9A5D38668CBC}" dt="2021-04-08T13:56:11.842" v="683" actId="1076"/>
          <ac:spMkLst>
            <pc:docMk/>
            <pc:sldMk cId="3801078703" sldId="258"/>
            <ac:spMk id="46" creationId="{10B289E4-6BC3-4290-815C-BC3CB304435E}"/>
          </ac:spMkLst>
        </pc:spChg>
        <pc:spChg chg="add mod">
          <ac:chgData name="Marco Barbone" userId="e4afca254f8b4a11" providerId="LiveId" clId="{CBF16A5F-090A-4966-81AE-9A5D38668CBC}" dt="2021-04-08T15:01:11.799" v="885" actId="1076"/>
          <ac:spMkLst>
            <pc:docMk/>
            <pc:sldMk cId="3801078703" sldId="258"/>
            <ac:spMk id="47" creationId="{694E4E39-4390-4455-A9BB-713A8061E97C}"/>
          </ac:spMkLst>
        </pc:spChg>
        <pc:cxnChg chg="add mod">
          <ac:chgData name="Marco Barbone" userId="e4afca254f8b4a11" providerId="LiveId" clId="{CBF16A5F-090A-4966-81AE-9A5D38668CBC}" dt="2021-04-08T13:53:46.888" v="600" actId="1076"/>
          <ac:cxnSpMkLst>
            <pc:docMk/>
            <pc:sldMk cId="3801078703" sldId="258"/>
            <ac:cxnSpMk id="43" creationId="{E25B09FC-E9AE-4DD2-BA99-68720022B05A}"/>
          </ac:cxnSpMkLst>
        </pc:cxnChg>
      </pc:sldChg>
      <pc:sldChg chg="add del">
        <pc:chgData name="Marco Barbone" userId="e4afca254f8b4a11" providerId="LiveId" clId="{CBF16A5F-090A-4966-81AE-9A5D38668CBC}" dt="2021-04-08T13:56:55.469" v="685"/>
        <pc:sldMkLst>
          <pc:docMk/>
          <pc:sldMk cId="924704530" sldId="259"/>
        </pc:sldMkLst>
      </pc:sldChg>
      <pc:sldChg chg="add del">
        <pc:chgData name="Marco Barbone" userId="e4afca254f8b4a11" providerId="LiveId" clId="{CBF16A5F-090A-4966-81AE-9A5D38668CBC}" dt="2021-04-08T11:40:50.741" v="193" actId="47"/>
        <pc:sldMkLst>
          <pc:docMk/>
          <pc:sldMk cId="1624914787" sldId="259"/>
        </pc:sldMkLst>
      </pc:sldChg>
      <pc:sldChg chg="del">
        <pc:chgData name="Marco Barbone" userId="e4afca254f8b4a11" providerId="LiveId" clId="{CBF16A5F-090A-4966-81AE-9A5D38668CBC}" dt="2021-04-08T11:31:28.963" v="139" actId="47"/>
        <pc:sldMkLst>
          <pc:docMk/>
          <pc:sldMk cId="2215148943" sldId="259"/>
        </pc:sldMkLst>
      </pc:sldChg>
      <pc:sldChg chg="new del">
        <pc:chgData name="Marco Barbone" userId="e4afca254f8b4a11" providerId="LiveId" clId="{CBF16A5F-090A-4966-81AE-9A5D38668CBC}" dt="2021-04-08T11:35:59.684" v="144" actId="47"/>
        <pc:sldMkLst>
          <pc:docMk/>
          <pc:sldMk cId="3607797872" sldId="259"/>
        </pc:sldMkLst>
      </pc:sldChg>
      <pc:sldChg chg="del">
        <pc:chgData name="Marco Barbone" userId="e4afca254f8b4a11" providerId="LiveId" clId="{CBF16A5F-090A-4966-81AE-9A5D38668CBC}" dt="2021-04-08T11:31:28.963" v="139" actId="47"/>
        <pc:sldMkLst>
          <pc:docMk/>
          <pc:sldMk cId="1769181773" sldId="260"/>
        </pc:sldMkLst>
      </pc:sldChg>
      <pc:sldChg chg="add del">
        <pc:chgData name="Marco Barbone" userId="e4afca254f8b4a11" providerId="LiveId" clId="{CBF16A5F-090A-4966-81AE-9A5D38668CBC}" dt="2021-04-08T11:40:50.774" v="194" actId="47"/>
        <pc:sldMkLst>
          <pc:docMk/>
          <pc:sldMk cId="1802109964" sldId="260"/>
        </pc:sldMkLst>
      </pc:sldChg>
      <pc:sldChg chg="add del">
        <pc:chgData name="Marco Barbone" userId="e4afca254f8b4a11" providerId="LiveId" clId="{CBF16A5F-090A-4966-81AE-9A5D38668CBC}" dt="2021-04-08T11:40:50.807" v="195" actId="47"/>
        <pc:sldMkLst>
          <pc:docMk/>
          <pc:sldMk cId="227380869" sldId="261"/>
        </pc:sldMkLst>
      </pc:sldChg>
      <pc:sldChg chg="modSp del mod">
        <pc:chgData name="Marco Barbone" userId="e4afca254f8b4a11" providerId="LiveId" clId="{CBF16A5F-090A-4966-81AE-9A5D38668CBC}" dt="2021-04-08T11:31:28.963" v="139" actId="47"/>
        <pc:sldMkLst>
          <pc:docMk/>
          <pc:sldMk cId="408105533" sldId="261"/>
        </pc:sldMkLst>
        <pc:spChg chg="mod">
          <ac:chgData name="Marco Barbone" userId="e4afca254f8b4a11" providerId="LiveId" clId="{CBF16A5F-090A-4966-81AE-9A5D38668CBC}" dt="2021-04-08T11:27:57.730" v="34" actId="20577"/>
          <ac:spMkLst>
            <pc:docMk/>
            <pc:sldMk cId="408105533" sldId="261"/>
            <ac:spMk id="3" creationId="{00000000-0000-0000-0000-000000000000}"/>
          </ac:spMkLst>
        </pc:spChg>
      </pc:sldChg>
      <pc:sldChg chg="del">
        <pc:chgData name="Marco Barbone" userId="e4afca254f8b4a11" providerId="LiveId" clId="{CBF16A5F-090A-4966-81AE-9A5D38668CBC}" dt="2021-04-08T11:31:28.963" v="139" actId="47"/>
        <pc:sldMkLst>
          <pc:docMk/>
          <pc:sldMk cId="1899137300" sldId="262"/>
        </pc:sldMkLst>
      </pc:sldChg>
      <pc:sldChg chg="add del">
        <pc:chgData name="Marco Barbone" userId="e4afca254f8b4a11" providerId="LiveId" clId="{CBF16A5F-090A-4966-81AE-9A5D38668CBC}" dt="2021-04-08T11:40:50.840" v="196" actId="47"/>
        <pc:sldMkLst>
          <pc:docMk/>
          <pc:sldMk cId="2621172514" sldId="262"/>
        </pc:sldMkLst>
      </pc:sldChg>
      <pc:sldChg chg="del">
        <pc:chgData name="Marco Barbone" userId="e4afca254f8b4a11" providerId="LiveId" clId="{CBF16A5F-090A-4966-81AE-9A5D38668CBC}" dt="2021-04-08T11:31:28.963" v="139" actId="47"/>
        <pc:sldMkLst>
          <pc:docMk/>
          <pc:sldMk cId="2046671382" sldId="263"/>
        </pc:sldMkLst>
      </pc:sldChg>
      <pc:sldChg chg="add del">
        <pc:chgData name="Marco Barbone" userId="e4afca254f8b4a11" providerId="LiveId" clId="{CBF16A5F-090A-4966-81AE-9A5D38668CBC}" dt="2021-04-08T11:40:50.873" v="197" actId="47"/>
        <pc:sldMkLst>
          <pc:docMk/>
          <pc:sldMk cId="2748362041" sldId="263"/>
        </pc:sldMkLst>
      </pc:sldChg>
      <pc:sldChg chg="add del">
        <pc:chgData name="Marco Barbone" userId="e4afca254f8b4a11" providerId="LiveId" clId="{CBF16A5F-090A-4966-81AE-9A5D38668CBC}" dt="2021-04-08T11:40:50.906" v="198" actId="47"/>
        <pc:sldMkLst>
          <pc:docMk/>
          <pc:sldMk cId="1399894011" sldId="264"/>
        </pc:sldMkLst>
      </pc:sldChg>
      <pc:sldChg chg="del">
        <pc:chgData name="Marco Barbone" userId="e4afca254f8b4a11" providerId="LiveId" clId="{CBF16A5F-090A-4966-81AE-9A5D38668CBC}" dt="2021-04-08T11:31:28.963" v="139" actId="47"/>
        <pc:sldMkLst>
          <pc:docMk/>
          <pc:sldMk cId="3939825726" sldId="264"/>
        </pc:sldMkLst>
      </pc:sldChg>
      <pc:sldChg chg="add del">
        <pc:chgData name="Marco Barbone" userId="e4afca254f8b4a11" providerId="LiveId" clId="{CBF16A5F-090A-4966-81AE-9A5D38668CBC}" dt="2021-04-08T11:40:50.939" v="199" actId="47"/>
        <pc:sldMkLst>
          <pc:docMk/>
          <pc:sldMk cId="2114368064" sldId="265"/>
        </pc:sldMkLst>
      </pc:sldChg>
      <pc:sldChg chg="add del">
        <pc:chgData name="Marco Barbone" userId="e4afca254f8b4a11" providerId="LiveId" clId="{CBF16A5F-090A-4966-81AE-9A5D38668CBC}" dt="2021-04-08T11:40:50.972" v="200" actId="47"/>
        <pc:sldMkLst>
          <pc:docMk/>
          <pc:sldMk cId="3034162698" sldId="266"/>
        </pc:sldMkLst>
      </pc:sldChg>
      <pc:sldChg chg="add del">
        <pc:chgData name="Marco Barbone" userId="e4afca254f8b4a11" providerId="LiveId" clId="{CBF16A5F-090A-4966-81AE-9A5D38668CBC}" dt="2021-04-08T11:40:51.007" v="201" actId="47"/>
        <pc:sldMkLst>
          <pc:docMk/>
          <pc:sldMk cId="831911608" sldId="267"/>
        </pc:sldMkLst>
      </pc:sldChg>
      <pc:sldChg chg="add del">
        <pc:chgData name="Marco Barbone" userId="e4afca254f8b4a11" providerId="LiveId" clId="{CBF16A5F-090A-4966-81AE-9A5D38668CBC}" dt="2021-04-08T11:40:51.038" v="202" actId="47"/>
        <pc:sldMkLst>
          <pc:docMk/>
          <pc:sldMk cId="512234645" sldId="268"/>
        </pc:sldMkLst>
      </pc:sldChg>
      <pc:sldChg chg="add del">
        <pc:chgData name="Marco Barbone" userId="e4afca254f8b4a11" providerId="LiveId" clId="{CBF16A5F-090A-4966-81AE-9A5D38668CBC}" dt="2021-04-08T11:40:51.071" v="203" actId="47"/>
        <pc:sldMkLst>
          <pc:docMk/>
          <pc:sldMk cId="968984789" sldId="269"/>
        </pc:sldMkLst>
      </pc:sldChg>
      <pc:sldChg chg="add del">
        <pc:chgData name="Marco Barbone" userId="e4afca254f8b4a11" providerId="LiveId" clId="{CBF16A5F-090A-4966-81AE-9A5D38668CBC}" dt="2021-04-08T11:40:51.104" v="204" actId="47"/>
        <pc:sldMkLst>
          <pc:docMk/>
          <pc:sldMk cId="3874824245" sldId="270"/>
        </pc:sldMkLst>
      </pc:sldChg>
      <pc:sldChg chg="add del">
        <pc:chgData name="Marco Barbone" userId="e4afca254f8b4a11" providerId="LiveId" clId="{CBF16A5F-090A-4966-81AE-9A5D38668CBC}" dt="2021-04-08T11:40:51.137" v="205" actId="47"/>
        <pc:sldMkLst>
          <pc:docMk/>
          <pc:sldMk cId="3997634942" sldId="271"/>
        </pc:sldMkLst>
      </pc:sldChg>
      <pc:sldChg chg="add del">
        <pc:chgData name="Marco Barbone" userId="e4afca254f8b4a11" providerId="LiveId" clId="{CBF16A5F-090A-4966-81AE-9A5D38668CBC}" dt="2021-04-08T11:40:51.170" v="206" actId="47"/>
        <pc:sldMkLst>
          <pc:docMk/>
          <pc:sldMk cId="3794312151" sldId="272"/>
        </pc:sldMkLst>
      </pc:sldChg>
      <pc:sldChg chg="delSp modSp add del mod delAnim">
        <pc:chgData name="Marco Barbone" userId="e4afca254f8b4a11" providerId="LiveId" clId="{CBF16A5F-090A-4966-81AE-9A5D38668CBC}" dt="2021-04-08T14:00:59.137" v="734" actId="20577"/>
        <pc:sldMkLst>
          <pc:docMk/>
          <pc:sldMk cId="0" sldId="273"/>
        </pc:sldMkLst>
        <pc:spChg chg="mod">
          <ac:chgData name="Marco Barbone" userId="e4afca254f8b4a11" providerId="LiveId" clId="{CBF16A5F-090A-4966-81AE-9A5D38668CBC}" dt="2021-04-08T14:00:06.096" v="720" actId="1076"/>
          <ac:spMkLst>
            <pc:docMk/>
            <pc:sldMk cId="0" sldId="273"/>
            <ac:spMk id="39938" creationId="{B0C907A8-1685-4380-A950-C70D3EE833EF}"/>
          </ac:spMkLst>
        </pc:spChg>
        <pc:spChg chg="mod">
          <ac:chgData name="Marco Barbone" userId="e4afca254f8b4a11" providerId="LiveId" clId="{CBF16A5F-090A-4966-81AE-9A5D38668CBC}" dt="2021-04-08T14:00:59.137" v="734" actId="20577"/>
          <ac:spMkLst>
            <pc:docMk/>
            <pc:sldMk cId="0" sldId="273"/>
            <ac:spMk id="39941" creationId="{7AA9E5CF-A9D8-42D0-A7C2-811BB3A5BE3A}"/>
          </ac:spMkLst>
        </pc:spChg>
        <pc:grpChg chg="del mod">
          <ac:chgData name="Marco Barbone" userId="e4afca254f8b4a11" providerId="LiveId" clId="{CBF16A5F-090A-4966-81AE-9A5D38668CBC}" dt="2021-04-08T14:00:21.377" v="724" actId="478"/>
          <ac:grpSpMkLst>
            <pc:docMk/>
            <pc:sldMk cId="0" sldId="273"/>
            <ac:grpSpMk id="20" creationId="{B767FE34-C971-4BFE-A30C-27DB404C43E1}"/>
          </ac:grpSpMkLst>
        </pc:grpChg>
        <pc:picChg chg="mod">
          <ac:chgData name="Marco Barbone" userId="e4afca254f8b4a11" providerId="LiveId" clId="{CBF16A5F-090A-4966-81AE-9A5D38668CBC}" dt="2021-04-08T14:00:41.587" v="730" actId="14100"/>
          <ac:picMkLst>
            <pc:docMk/>
            <pc:sldMk cId="0" sldId="273"/>
            <ac:picMk id="3" creationId="{6177854E-7D5D-45F3-AAD1-6EA40C6C9356}"/>
          </ac:picMkLst>
        </pc:picChg>
        <pc:cxnChg chg="mod">
          <ac:chgData name="Marco Barbone" userId="e4afca254f8b4a11" providerId="LiveId" clId="{CBF16A5F-090A-4966-81AE-9A5D38668CBC}" dt="2021-04-08T13:58:20.206" v="696" actId="1076"/>
          <ac:cxnSpMkLst>
            <pc:docMk/>
            <pc:sldMk cId="0" sldId="273"/>
            <ac:cxnSpMk id="39944" creationId="{CE7F7CDE-99A8-469B-AB58-CC62521BA9A8}"/>
          </ac:cxnSpMkLst>
        </pc:cxnChg>
        <pc:cxnChg chg="mod">
          <ac:chgData name="Marco Barbone" userId="e4afca254f8b4a11" providerId="LiveId" clId="{CBF16A5F-090A-4966-81AE-9A5D38668CBC}" dt="2021-04-08T13:58:20.206" v="696" actId="1076"/>
          <ac:cxnSpMkLst>
            <pc:docMk/>
            <pc:sldMk cId="0" sldId="273"/>
            <ac:cxnSpMk id="39945" creationId="{7A75DEA1-192A-4B73-87A7-A6D9FFA641B6}"/>
          </ac:cxnSpMkLst>
        </pc:cxnChg>
        <pc:cxnChg chg="mod">
          <ac:chgData name="Marco Barbone" userId="e4afca254f8b4a11" providerId="LiveId" clId="{CBF16A5F-090A-4966-81AE-9A5D38668CBC}" dt="2021-04-08T13:58:20.206" v="696" actId="1076"/>
          <ac:cxnSpMkLst>
            <pc:docMk/>
            <pc:sldMk cId="0" sldId="273"/>
            <ac:cxnSpMk id="39946" creationId="{74EBD7A9-2083-49C9-8D81-75FFB8B49A28}"/>
          </ac:cxnSpMkLst>
        </pc:cxnChg>
        <pc:cxnChg chg="mod">
          <ac:chgData name="Marco Barbone" userId="e4afca254f8b4a11" providerId="LiveId" clId="{CBF16A5F-090A-4966-81AE-9A5D38668CBC}" dt="2021-04-08T13:58:20.206" v="696" actId="1076"/>
          <ac:cxnSpMkLst>
            <pc:docMk/>
            <pc:sldMk cId="0" sldId="273"/>
            <ac:cxnSpMk id="39947" creationId="{7B3933AD-CCE0-44BA-B23F-7A32DD8ACEDB}"/>
          </ac:cxnSpMkLst>
        </pc:cxnChg>
        <pc:cxnChg chg="mod">
          <ac:chgData name="Marco Barbone" userId="e4afca254f8b4a11" providerId="LiveId" clId="{CBF16A5F-090A-4966-81AE-9A5D38668CBC}" dt="2021-04-08T13:58:20.206" v="696" actId="1076"/>
          <ac:cxnSpMkLst>
            <pc:docMk/>
            <pc:sldMk cId="0" sldId="273"/>
            <ac:cxnSpMk id="39948" creationId="{537CE0A7-8DB7-4EEB-8C9D-4689E5F85897}"/>
          </ac:cxnSpMkLst>
        </pc:cxnChg>
        <pc:cxnChg chg="mod">
          <ac:chgData name="Marco Barbone" userId="e4afca254f8b4a11" providerId="LiveId" clId="{CBF16A5F-090A-4966-81AE-9A5D38668CBC}" dt="2021-04-08T13:58:20.206" v="696" actId="1076"/>
          <ac:cxnSpMkLst>
            <pc:docMk/>
            <pc:sldMk cId="0" sldId="273"/>
            <ac:cxnSpMk id="39949" creationId="{F10CE012-C549-4FE0-B0DF-A35B593DBE69}"/>
          </ac:cxnSpMkLst>
        </pc:cxnChg>
        <pc:cxnChg chg="mod">
          <ac:chgData name="Marco Barbone" userId="e4afca254f8b4a11" providerId="LiveId" clId="{CBF16A5F-090A-4966-81AE-9A5D38668CBC}" dt="2021-04-08T13:58:20.206" v="696" actId="1076"/>
          <ac:cxnSpMkLst>
            <pc:docMk/>
            <pc:sldMk cId="0" sldId="273"/>
            <ac:cxnSpMk id="39950" creationId="{8E1FFB93-FF6D-49C6-9038-81CDCD739650}"/>
          </ac:cxnSpMkLst>
        </pc:cxnChg>
      </pc:sldChg>
      <pc:sldChg chg="add del">
        <pc:chgData name="Marco Barbone" userId="e4afca254f8b4a11" providerId="LiveId" clId="{CBF16A5F-090A-4966-81AE-9A5D38668CBC}" dt="2021-04-08T11:40:51.203" v="207" actId="47"/>
        <pc:sldMkLst>
          <pc:docMk/>
          <pc:sldMk cId="3183870165" sldId="273"/>
        </pc:sldMkLst>
      </pc:sldChg>
      <pc:sldChg chg="addSp delSp modSp add mod">
        <pc:chgData name="Marco Barbone" userId="e4afca254f8b4a11" providerId="LiveId" clId="{CBF16A5F-090A-4966-81AE-9A5D38668CBC}" dt="2021-04-08T14:05:44.851" v="804" actId="403"/>
        <pc:sldMkLst>
          <pc:docMk/>
          <pc:sldMk cId="0" sldId="274"/>
        </pc:sldMkLst>
        <pc:spChg chg="add del mod">
          <ac:chgData name="Marco Barbone" userId="e4afca254f8b4a11" providerId="LiveId" clId="{CBF16A5F-090A-4966-81AE-9A5D38668CBC}" dt="2021-04-08T14:01:41.928" v="741" actId="478"/>
          <ac:spMkLst>
            <pc:docMk/>
            <pc:sldMk cId="0" sldId="274"/>
            <ac:spMk id="3" creationId="{F097228F-AF2A-4C4F-BCF5-D0031831A839}"/>
          </ac:spMkLst>
        </pc:spChg>
        <pc:spChg chg="mod">
          <ac:chgData name="Marco Barbone" userId="e4afca254f8b4a11" providerId="LiveId" clId="{CBF16A5F-090A-4966-81AE-9A5D38668CBC}" dt="2021-04-08T14:02:58.242" v="762" actId="1076"/>
          <ac:spMkLst>
            <pc:docMk/>
            <pc:sldMk cId="0" sldId="274"/>
            <ac:spMk id="5" creationId="{BCB4FFA5-0F1A-4A36-8D39-F0B778D8D061}"/>
          </ac:spMkLst>
        </pc:spChg>
        <pc:spChg chg="mod">
          <ac:chgData name="Marco Barbone" userId="e4afca254f8b4a11" providerId="LiveId" clId="{CBF16A5F-090A-4966-81AE-9A5D38668CBC}" dt="2021-04-08T14:02:58.242" v="762" actId="1076"/>
          <ac:spMkLst>
            <pc:docMk/>
            <pc:sldMk cId="0" sldId="274"/>
            <ac:spMk id="6" creationId="{6C31E220-3AD1-4699-AD06-F2AA726213A2}"/>
          </ac:spMkLst>
        </pc:spChg>
        <pc:spChg chg="mod">
          <ac:chgData name="Marco Barbone" userId="e4afca254f8b4a11" providerId="LiveId" clId="{CBF16A5F-090A-4966-81AE-9A5D38668CBC}" dt="2021-04-08T14:02:58.242" v="762" actId="1076"/>
          <ac:spMkLst>
            <pc:docMk/>
            <pc:sldMk cId="0" sldId="274"/>
            <ac:spMk id="9" creationId="{6A147829-D2F8-48E9-810F-AF7CE7B40CC2}"/>
          </ac:spMkLst>
        </pc:spChg>
        <pc:spChg chg="mod">
          <ac:chgData name="Marco Barbone" userId="e4afca254f8b4a11" providerId="LiveId" clId="{CBF16A5F-090A-4966-81AE-9A5D38668CBC}" dt="2021-04-08T14:02:58.242" v="762" actId="1076"/>
          <ac:spMkLst>
            <pc:docMk/>
            <pc:sldMk cId="0" sldId="274"/>
            <ac:spMk id="10" creationId="{A6D84EBC-A13E-4262-9A81-D5C6B0EE7798}"/>
          </ac:spMkLst>
        </pc:spChg>
        <pc:spChg chg="mod">
          <ac:chgData name="Marco Barbone" userId="e4afca254f8b4a11" providerId="LiveId" clId="{CBF16A5F-090A-4966-81AE-9A5D38668CBC}" dt="2021-04-08T14:02:58.242" v="762" actId="1076"/>
          <ac:spMkLst>
            <pc:docMk/>
            <pc:sldMk cId="0" sldId="274"/>
            <ac:spMk id="11" creationId="{6979A369-8B9C-4047-B4D9-7BC4E64DB8AE}"/>
          </ac:spMkLst>
        </pc:spChg>
        <pc:spChg chg="mod">
          <ac:chgData name="Marco Barbone" userId="e4afca254f8b4a11" providerId="LiveId" clId="{CBF16A5F-090A-4966-81AE-9A5D38668CBC}" dt="2021-04-08T14:02:58.242" v="762" actId="1076"/>
          <ac:spMkLst>
            <pc:docMk/>
            <pc:sldMk cId="0" sldId="274"/>
            <ac:spMk id="12" creationId="{8C9036C5-6FD2-4189-A5CE-409D1F318296}"/>
          </ac:spMkLst>
        </pc:spChg>
        <pc:spChg chg="mod">
          <ac:chgData name="Marco Barbone" userId="e4afca254f8b4a11" providerId="LiveId" clId="{CBF16A5F-090A-4966-81AE-9A5D38668CBC}" dt="2021-04-08T14:02:58.242" v="762" actId="1076"/>
          <ac:spMkLst>
            <pc:docMk/>
            <pc:sldMk cId="0" sldId="274"/>
            <ac:spMk id="13" creationId="{3394EB84-9619-46A4-B67C-3EE6DC936B7D}"/>
          </ac:spMkLst>
        </pc:spChg>
        <pc:spChg chg="mod">
          <ac:chgData name="Marco Barbone" userId="e4afca254f8b4a11" providerId="LiveId" clId="{CBF16A5F-090A-4966-81AE-9A5D38668CBC}" dt="2021-04-08T14:02:58.242" v="762" actId="1076"/>
          <ac:spMkLst>
            <pc:docMk/>
            <pc:sldMk cId="0" sldId="274"/>
            <ac:spMk id="14" creationId="{AEB20C3E-AABA-4470-8CC4-B55A459DEDA9}"/>
          </ac:spMkLst>
        </pc:spChg>
        <pc:spChg chg="mod">
          <ac:chgData name="Marco Barbone" userId="e4afca254f8b4a11" providerId="LiveId" clId="{CBF16A5F-090A-4966-81AE-9A5D38668CBC}" dt="2021-04-08T14:02:58.242" v="762" actId="1076"/>
          <ac:spMkLst>
            <pc:docMk/>
            <pc:sldMk cId="0" sldId="274"/>
            <ac:spMk id="15" creationId="{CFF02DFD-FDD2-4D7E-BB3B-D69EEAFB4775}"/>
          </ac:spMkLst>
        </pc:spChg>
        <pc:spChg chg="mod">
          <ac:chgData name="Marco Barbone" userId="e4afca254f8b4a11" providerId="LiveId" clId="{CBF16A5F-090A-4966-81AE-9A5D38668CBC}" dt="2021-04-08T14:02:58.242" v="762" actId="1076"/>
          <ac:spMkLst>
            <pc:docMk/>
            <pc:sldMk cId="0" sldId="274"/>
            <ac:spMk id="29" creationId="{655DDDA4-F212-42BD-88FB-B6B906C81B41}"/>
          </ac:spMkLst>
        </pc:spChg>
        <pc:spChg chg="mod">
          <ac:chgData name="Marco Barbone" userId="e4afca254f8b4a11" providerId="LiveId" clId="{CBF16A5F-090A-4966-81AE-9A5D38668CBC}" dt="2021-04-08T14:02:58.242" v="762" actId="1076"/>
          <ac:spMkLst>
            <pc:docMk/>
            <pc:sldMk cId="0" sldId="274"/>
            <ac:spMk id="38" creationId="{BDC4DC0E-4F21-45ED-8DFA-694779557472}"/>
          </ac:spMkLst>
        </pc:spChg>
        <pc:spChg chg="mod">
          <ac:chgData name="Marco Barbone" userId="e4afca254f8b4a11" providerId="LiveId" clId="{CBF16A5F-090A-4966-81AE-9A5D38668CBC}" dt="2021-04-08T14:02:58.242" v="762" actId="1076"/>
          <ac:spMkLst>
            <pc:docMk/>
            <pc:sldMk cId="0" sldId="274"/>
            <ac:spMk id="41" creationId="{49029194-9A67-4389-B68F-96F263798AE2}"/>
          </ac:spMkLst>
        </pc:spChg>
        <pc:spChg chg="mod">
          <ac:chgData name="Marco Barbone" userId="e4afca254f8b4a11" providerId="LiveId" clId="{CBF16A5F-090A-4966-81AE-9A5D38668CBC}" dt="2021-04-08T14:02:58.242" v="762" actId="1076"/>
          <ac:spMkLst>
            <pc:docMk/>
            <pc:sldMk cId="0" sldId="274"/>
            <ac:spMk id="48" creationId="{D73FF6FA-2BB1-41C5-B7AD-F1A2DB541E6F}"/>
          </ac:spMkLst>
        </pc:spChg>
        <pc:spChg chg="mod">
          <ac:chgData name="Marco Barbone" userId="e4afca254f8b4a11" providerId="LiveId" clId="{CBF16A5F-090A-4966-81AE-9A5D38668CBC}" dt="2021-04-08T14:02:58.242" v="762" actId="1076"/>
          <ac:spMkLst>
            <pc:docMk/>
            <pc:sldMk cId="0" sldId="274"/>
            <ac:spMk id="50" creationId="{09A91E17-39D3-4F91-9F1D-6A75C7801531}"/>
          </ac:spMkLst>
        </pc:spChg>
        <pc:spChg chg="add mod">
          <ac:chgData name="Marco Barbone" userId="e4afca254f8b4a11" providerId="LiveId" clId="{CBF16A5F-090A-4966-81AE-9A5D38668CBC}" dt="2021-04-08T14:05:44.851" v="804" actId="403"/>
          <ac:spMkLst>
            <pc:docMk/>
            <pc:sldMk cId="0" sldId="274"/>
            <ac:spMk id="51" creationId="{7BF983FD-90F3-4038-987F-9CE1108F2F91}"/>
          </ac:spMkLst>
        </pc:spChg>
        <pc:spChg chg="mod">
          <ac:chgData name="Marco Barbone" userId="e4afca254f8b4a11" providerId="LiveId" clId="{CBF16A5F-090A-4966-81AE-9A5D38668CBC}" dt="2021-04-08T14:02:58.242" v="762" actId="1076"/>
          <ac:spMkLst>
            <pc:docMk/>
            <pc:sldMk cId="0" sldId="274"/>
            <ac:spMk id="54" creationId="{D8E77DC0-5C5F-4019-9A61-E70A58B0A94B}"/>
          </ac:spMkLst>
        </pc:spChg>
        <pc:spChg chg="mod">
          <ac:chgData name="Marco Barbone" userId="e4afca254f8b4a11" providerId="LiveId" clId="{CBF16A5F-090A-4966-81AE-9A5D38668CBC}" dt="2021-04-08T14:02:58.242" v="762" actId="1076"/>
          <ac:spMkLst>
            <pc:docMk/>
            <pc:sldMk cId="0" sldId="274"/>
            <ac:spMk id="56" creationId="{5E6A404D-0F18-44E2-8E7D-551C3DFA6806}"/>
          </ac:spMkLst>
        </pc:spChg>
        <pc:spChg chg="mod">
          <ac:chgData name="Marco Barbone" userId="e4afca254f8b4a11" providerId="LiveId" clId="{CBF16A5F-090A-4966-81AE-9A5D38668CBC}" dt="2021-04-08T14:02:58.242" v="762" actId="1076"/>
          <ac:spMkLst>
            <pc:docMk/>
            <pc:sldMk cId="0" sldId="274"/>
            <ac:spMk id="57" creationId="{92EF49FD-5487-4805-89B6-B929EBF16785}"/>
          </ac:spMkLst>
        </pc:spChg>
        <pc:spChg chg="mod">
          <ac:chgData name="Marco Barbone" userId="e4afca254f8b4a11" providerId="LiveId" clId="{CBF16A5F-090A-4966-81AE-9A5D38668CBC}" dt="2021-04-08T14:02:58.242" v="762" actId="1076"/>
          <ac:spMkLst>
            <pc:docMk/>
            <pc:sldMk cId="0" sldId="274"/>
            <ac:spMk id="58" creationId="{DD4F6599-40B1-45C9-9CA6-2E9BFF9AE657}"/>
          </ac:spMkLst>
        </pc:spChg>
        <pc:spChg chg="mod">
          <ac:chgData name="Marco Barbone" userId="e4afca254f8b4a11" providerId="LiveId" clId="{CBF16A5F-090A-4966-81AE-9A5D38668CBC}" dt="2021-04-08T14:02:58.242" v="762" actId="1076"/>
          <ac:spMkLst>
            <pc:docMk/>
            <pc:sldMk cId="0" sldId="274"/>
            <ac:spMk id="59" creationId="{A7C94C35-BA66-4520-9132-95A099954000}"/>
          </ac:spMkLst>
        </pc:spChg>
        <pc:spChg chg="mod">
          <ac:chgData name="Marco Barbone" userId="e4afca254f8b4a11" providerId="LiveId" clId="{CBF16A5F-090A-4966-81AE-9A5D38668CBC}" dt="2021-04-08T14:02:58.242" v="762" actId="1076"/>
          <ac:spMkLst>
            <pc:docMk/>
            <pc:sldMk cId="0" sldId="274"/>
            <ac:spMk id="60" creationId="{6DC8D3B4-318D-4316-9B61-BA9EAA3386A4}"/>
          </ac:spMkLst>
        </pc:spChg>
        <pc:spChg chg="mod">
          <ac:chgData name="Marco Barbone" userId="e4afca254f8b4a11" providerId="LiveId" clId="{CBF16A5F-090A-4966-81AE-9A5D38668CBC}" dt="2021-04-08T14:02:58.242" v="762" actId="1076"/>
          <ac:spMkLst>
            <pc:docMk/>
            <pc:sldMk cId="0" sldId="274"/>
            <ac:spMk id="61" creationId="{8D0F2784-4503-45F6-A285-BBC3ECACED41}"/>
          </ac:spMkLst>
        </pc:spChg>
        <pc:spChg chg="mod">
          <ac:chgData name="Marco Barbone" userId="e4afca254f8b4a11" providerId="LiveId" clId="{CBF16A5F-090A-4966-81AE-9A5D38668CBC}" dt="2021-04-08T14:03:12.199" v="765" actId="1076"/>
          <ac:spMkLst>
            <pc:docMk/>
            <pc:sldMk cId="0" sldId="274"/>
            <ac:spMk id="23556" creationId="{3DA31E68-B6EF-4F6A-B690-C6E76C17C5C6}"/>
          </ac:spMkLst>
        </pc:spChg>
        <pc:spChg chg="mod">
          <ac:chgData name="Marco Barbone" userId="e4afca254f8b4a11" providerId="LiveId" clId="{CBF16A5F-090A-4966-81AE-9A5D38668CBC}" dt="2021-04-08T14:02:58.242" v="762" actId="1076"/>
          <ac:spMkLst>
            <pc:docMk/>
            <pc:sldMk cId="0" sldId="274"/>
            <ac:spMk id="23563" creationId="{BCE0197F-D33D-4CCC-A32A-EF7A848F47FF}"/>
          </ac:spMkLst>
        </pc:spChg>
        <pc:spChg chg="mod">
          <ac:chgData name="Marco Barbone" userId="e4afca254f8b4a11" providerId="LiveId" clId="{CBF16A5F-090A-4966-81AE-9A5D38668CBC}" dt="2021-04-08T14:02:32.825" v="757" actId="14100"/>
          <ac:spMkLst>
            <pc:docMk/>
            <pc:sldMk cId="0" sldId="274"/>
            <ac:spMk id="40963" creationId="{42F259C9-A89B-4396-8354-883D83C3076A}"/>
          </ac:spMkLst>
        </pc:spChg>
        <pc:spChg chg="del mod">
          <ac:chgData name="Marco Barbone" userId="e4afca254f8b4a11" providerId="LiveId" clId="{CBF16A5F-090A-4966-81AE-9A5D38668CBC}" dt="2021-04-08T14:01:38.183" v="739" actId="478"/>
          <ac:spMkLst>
            <pc:docMk/>
            <pc:sldMk cId="0" sldId="274"/>
            <ac:spMk id="40965" creationId="{1A9CF214-DF2D-40D2-9D24-130213852E0C}"/>
          </ac:spMkLst>
        </pc:spChg>
        <pc:spChg chg="mod">
          <ac:chgData name="Marco Barbone" userId="e4afca254f8b4a11" providerId="LiveId" clId="{CBF16A5F-090A-4966-81AE-9A5D38668CBC}" dt="2021-04-08T14:03:01.718" v="764" actId="1076"/>
          <ac:spMkLst>
            <pc:docMk/>
            <pc:sldMk cId="0" sldId="274"/>
            <ac:spMk id="40966" creationId="{082DDD4F-54F0-40F2-AF64-EADD2585A786}"/>
          </ac:spMkLst>
        </pc:spChg>
        <pc:spChg chg="mod">
          <ac:chgData name="Marco Barbone" userId="e4afca254f8b4a11" providerId="LiveId" clId="{CBF16A5F-090A-4966-81AE-9A5D38668CBC}" dt="2021-04-08T14:02:58.242" v="762" actId="1076"/>
          <ac:spMkLst>
            <pc:docMk/>
            <pc:sldMk cId="0" sldId="274"/>
            <ac:spMk id="40986" creationId="{518105FD-1B28-4C60-87BC-6C13582EBB10}"/>
          </ac:spMkLst>
        </pc:spChg>
        <pc:spChg chg="mod">
          <ac:chgData name="Marco Barbone" userId="e4afca254f8b4a11" providerId="LiveId" clId="{CBF16A5F-090A-4966-81AE-9A5D38668CBC}" dt="2021-04-08T14:02:58.242" v="762" actId="1076"/>
          <ac:spMkLst>
            <pc:docMk/>
            <pc:sldMk cId="0" sldId="274"/>
            <ac:spMk id="40988" creationId="{090430C5-BA01-4C0E-95C1-79AB50B5B190}"/>
          </ac:spMkLst>
        </pc:spChg>
        <pc:spChg chg="mod">
          <ac:chgData name="Marco Barbone" userId="e4afca254f8b4a11" providerId="LiveId" clId="{CBF16A5F-090A-4966-81AE-9A5D38668CBC}" dt="2021-04-08T14:02:58.242" v="762" actId="1076"/>
          <ac:spMkLst>
            <pc:docMk/>
            <pc:sldMk cId="0" sldId="274"/>
            <ac:spMk id="40994" creationId="{B19F064E-31C3-49A0-95CF-06F701EC8DC5}"/>
          </ac:spMkLst>
        </pc:spChg>
        <pc:cxnChg chg="mod">
          <ac:chgData name="Marco Barbone" userId="e4afca254f8b4a11" providerId="LiveId" clId="{CBF16A5F-090A-4966-81AE-9A5D38668CBC}" dt="2021-04-08T14:02:58.242" v="762" actId="1076"/>
          <ac:cxnSpMkLst>
            <pc:docMk/>
            <pc:sldMk cId="0" sldId="274"/>
            <ac:cxnSpMk id="40" creationId="{C128ABBB-869B-4D69-9ECE-789EBC8C45F0}"/>
          </ac:cxnSpMkLst>
        </pc:cxnChg>
        <pc:cxnChg chg="mod">
          <ac:chgData name="Marco Barbone" userId="e4afca254f8b4a11" providerId="LiveId" clId="{CBF16A5F-090A-4966-81AE-9A5D38668CBC}" dt="2021-04-08T14:02:58.242" v="762" actId="1076"/>
          <ac:cxnSpMkLst>
            <pc:docMk/>
            <pc:sldMk cId="0" sldId="274"/>
            <ac:cxnSpMk id="49" creationId="{3B01ED65-EFEC-4871-B42E-005149CDA862}"/>
          </ac:cxnSpMkLst>
        </pc:cxnChg>
        <pc:cxnChg chg="mod">
          <ac:chgData name="Marco Barbone" userId="e4afca254f8b4a11" providerId="LiveId" clId="{CBF16A5F-090A-4966-81AE-9A5D38668CBC}" dt="2021-04-08T14:02:58.242" v="762" actId="1076"/>
          <ac:cxnSpMkLst>
            <pc:docMk/>
            <pc:sldMk cId="0" sldId="274"/>
            <ac:cxnSpMk id="23552" creationId="{B541EFE6-B02D-4851-9A11-E09D84C6D50B}"/>
          </ac:cxnSpMkLst>
        </pc:cxnChg>
        <pc:cxnChg chg="mod">
          <ac:chgData name="Marco Barbone" userId="e4afca254f8b4a11" providerId="LiveId" clId="{CBF16A5F-090A-4966-81AE-9A5D38668CBC}" dt="2021-04-08T14:02:58.242" v="762" actId="1076"/>
          <ac:cxnSpMkLst>
            <pc:docMk/>
            <pc:sldMk cId="0" sldId="274"/>
            <ac:cxnSpMk id="40976" creationId="{F75EC63F-7960-47DD-8571-8D2329E5B1FC}"/>
          </ac:cxnSpMkLst>
        </pc:cxnChg>
        <pc:cxnChg chg="mod">
          <ac:chgData name="Marco Barbone" userId="e4afca254f8b4a11" providerId="LiveId" clId="{CBF16A5F-090A-4966-81AE-9A5D38668CBC}" dt="2021-04-08T14:02:58.242" v="762" actId="1076"/>
          <ac:cxnSpMkLst>
            <pc:docMk/>
            <pc:sldMk cId="0" sldId="274"/>
            <ac:cxnSpMk id="40977" creationId="{DE88722A-2C18-412A-9990-F73E2D2F4AC0}"/>
          </ac:cxnSpMkLst>
        </pc:cxnChg>
        <pc:cxnChg chg="mod">
          <ac:chgData name="Marco Barbone" userId="e4afca254f8b4a11" providerId="LiveId" clId="{CBF16A5F-090A-4966-81AE-9A5D38668CBC}" dt="2021-04-08T14:02:58.242" v="762" actId="1076"/>
          <ac:cxnSpMkLst>
            <pc:docMk/>
            <pc:sldMk cId="0" sldId="274"/>
            <ac:cxnSpMk id="40978" creationId="{24A0FB9C-87DA-4297-A02E-59380EB98645}"/>
          </ac:cxnSpMkLst>
        </pc:cxnChg>
        <pc:cxnChg chg="mod">
          <ac:chgData name="Marco Barbone" userId="e4afca254f8b4a11" providerId="LiveId" clId="{CBF16A5F-090A-4966-81AE-9A5D38668CBC}" dt="2021-04-08T14:02:58.242" v="762" actId="1076"/>
          <ac:cxnSpMkLst>
            <pc:docMk/>
            <pc:sldMk cId="0" sldId="274"/>
            <ac:cxnSpMk id="40979" creationId="{6FC5D6B5-774A-4E8D-B993-CEC380807CC1}"/>
          </ac:cxnSpMkLst>
        </pc:cxnChg>
        <pc:cxnChg chg="mod">
          <ac:chgData name="Marco Barbone" userId="e4afca254f8b4a11" providerId="LiveId" clId="{CBF16A5F-090A-4966-81AE-9A5D38668CBC}" dt="2021-04-08T14:02:58.242" v="762" actId="1076"/>
          <ac:cxnSpMkLst>
            <pc:docMk/>
            <pc:sldMk cId="0" sldId="274"/>
            <ac:cxnSpMk id="40980" creationId="{A4373AD7-A9EF-449E-92B9-B0FDF8CD4A6A}"/>
          </ac:cxnSpMkLst>
        </pc:cxnChg>
        <pc:cxnChg chg="mod">
          <ac:chgData name="Marco Barbone" userId="e4afca254f8b4a11" providerId="LiveId" clId="{CBF16A5F-090A-4966-81AE-9A5D38668CBC}" dt="2021-04-08T14:02:58.242" v="762" actId="1076"/>
          <ac:cxnSpMkLst>
            <pc:docMk/>
            <pc:sldMk cId="0" sldId="274"/>
            <ac:cxnSpMk id="40981" creationId="{E95BF0CE-0FF1-4A8C-AF3A-87A689E2D2D8}"/>
          </ac:cxnSpMkLst>
        </pc:cxnChg>
        <pc:cxnChg chg="mod">
          <ac:chgData name="Marco Barbone" userId="e4afca254f8b4a11" providerId="LiveId" clId="{CBF16A5F-090A-4966-81AE-9A5D38668CBC}" dt="2021-04-08T14:02:58.242" v="762" actId="1076"/>
          <ac:cxnSpMkLst>
            <pc:docMk/>
            <pc:sldMk cId="0" sldId="274"/>
            <ac:cxnSpMk id="40982" creationId="{98D5854B-39E1-4285-B385-47DDF652107E}"/>
          </ac:cxnSpMkLst>
        </pc:cxnChg>
        <pc:cxnChg chg="mod">
          <ac:chgData name="Marco Barbone" userId="e4afca254f8b4a11" providerId="LiveId" clId="{CBF16A5F-090A-4966-81AE-9A5D38668CBC}" dt="2021-04-08T14:02:58.242" v="762" actId="1076"/>
          <ac:cxnSpMkLst>
            <pc:docMk/>
            <pc:sldMk cId="0" sldId="274"/>
            <ac:cxnSpMk id="40983" creationId="{90A26706-D52E-45B8-AB07-937340B64E41}"/>
          </ac:cxnSpMkLst>
        </pc:cxnChg>
        <pc:cxnChg chg="mod">
          <ac:chgData name="Marco Barbone" userId="e4afca254f8b4a11" providerId="LiveId" clId="{CBF16A5F-090A-4966-81AE-9A5D38668CBC}" dt="2021-04-08T14:02:58.242" v="762" actId="1076"/>
          <ac:cxnSpMkLst>
            <pc:docMk/>
            <pc:sldMk cId="0" sldId="274"/>
            <ac:cxnSpMk id="40984" creationId="{34F65FF3-CF21-45A7-92C9-C518F7420B38}"/>
          </ac:cxnSpMkLst>
        </pc:cxnChg>
        <pc:cxnChg chg="mod">
          <ac:chgData name="Marco Barbone" userId="e4afca254f8b4a11" providerId="LiveId" clId="{CBF16A5F-090A-4966-81AE-9A5D38668CBC}" dt="2021-04-08T14:02:58.242" v="762" actId="1076"/>
          <ac:cxnSpMkLst>
            <pc:docMk/>
            <pc:sldMk cId="0" sldId="274"/>
            <ac:cxnSpMk id="40985" creationId="{5DEAC799-9F82-4153-B8E1-560A324F9D50}"/>
          </ac:cxnSpMkLst>
        </pc:cxnChg>
        <pc:cxnChg chg="mod">
          <ac:chgData name="Marco Barbone" userId="e4afca254f8b4a11" providerId="LiveId" clId="{CBF16A5F-090A-4966-81AE-9A5D38668CBC}" dt="2021-04-08T14:02:58.242" v="762" actId="1076"/>
          <ac:cxnSpMkLst>
            <pc:docMk/>
            <pc:sldMk cId="0" sldId="274"/>
            <ac:cxnSpMk id="40987" creationId="{579461AA-D620-4346-9CCF-293E9E7DBBF5}"/>
          </ac:cxnSpMkLst>
        </pc:cxnChg>
        <pc:cxnChg chg="mod">
          <ac:chgData name="Marco Barbone" userId="e4afca254f8b4a11" providerId="LiveId" clId="{CBF16A5F-090A-4966-81AE-9A5D38668CBC}" dt="2021-04-08T14:02:58.242" v="762" actId="1076"/>
          <ac:cxnSpMkLst>
            <pc:docMk/>
            <pc:sldMk cId="0" sldId="274"/>
            <ac:cxnSpMk id="40993" creationId="{E93FFA41-DF15-49C8-B739-84C9FEE2D6D7}"/>
          </ac:cxnSpMkLst>
        </pc:cxnChg>
      </pc:sldChg>
      <pc:sldChg chg="add del">
        <pc:chgData name="Marco Barbone" userId="e4afca254f8b4a11" providerId="LiveId" clId="{CBF16A5F-090A-4966-81AE-9A5D38668CBC}" dt="2021-04-08T11:40:51.236" v="208" actId="47"/>
        <pc:sldMkLst>
          <pc:docMk/>
          <pc:sldMk cId="487778443" sldId="274"/>
        </pc:sldMkLst>
      </pc:sldChg>
      <pc:sldChg chg="add del">
        <pc:chgData name="Marco Barbone" userId="e4afca254f8b4a11" providerId="LiveId" clId="{CBF16A5F-090A-4966-81AE-9A5D38668CBC}" dt="2021-04-08T11:40:51.269" v="209" actId="47"/>
        <pc:sldMkLst>
          <pc:docMk/>
          <pc:sldMk cId="2210334627" sldId="275"/>
        </pc:sldMkLst>
      </pc:sldChg>
      <pc:sldChg chg="modSp add del mod">
        <pc:chgData name="Marco Barbone" userId="e4afca254f8b4a11" providerId="LiveId" clId="{CBF16A5F-090A-4966-81AE-9A5D38668CBC}" dt="2021-04-12T16:15:18.083" v="4195"/>
        <pc:sldMkLst>
          <pc:docMk/>
          <pc:sldMk cId="3316578925" sldId="275"/>
        </pc:sldMkLst>
        <pc:spChg chg="mod">
          <ac:chgData name="Marco Barbone" userId="e4afca254f8b4a11" providerId="LiveId" clId="{CBF16A5F-090A-4966-81AE-9A5D38668CBC}" dt="2021-04-08T14:14:47.263" v="810" actId="20577"/>
          <ac:spMkLst>
            <pc:docMk/>
            <pc:sldMk cId="3316578925" sldId="275"/>
            <ac:spMk id="2" creationId="{65F9A30A-C682-4628-95CC-08DFBE1B2986}"/>
          </ac:spMkLst>
        </pc:spChg>
        <pc:spChg chg="mod">
          <ac:chgData name="Marco Barbone" userId="e4afca254f8b4a11" providerId="LiveId" clId="{CBF16A5F-090A-4966-81AE-9A5D38668CBC}" dt="2021-04-09T17:26:01.110" v="3213" actId="12"/>
          <ac:spMkLst>
            <pc:docMk/>
            <pc:sldMk cId="3316578925" sldId="275"/>
            <ac:spMk id="3" creationId="{9A8B171C-70CB-4FCC-A0AF-AE0D3733C300}"/>
          </ac:spMkLst>
        </pc:spChg>
        <pc:spChg chg="mod">
          <ac:chgData name="Marco Barbone" userId="e4afca254f8b4a11" providerId="LiveId" clId="{CBF16A5F-090A-4966-81AE-9A5D38668CBC}" dt="2021-04-12T16:15:18.083" v="4195"/>
          <ac:spMkLst>
            <pc:docMk/>
            <pc:sldMk cId="3316578925" sldId="275"/>
            <ac:spMk id="7" creationId="{B98B4732-B88B-4D83-AB02-53A47520EA66}"/>
          </ac:spMkLst>
        </pc:spChg>
        <pc:spChg chg="add mod">
          <ac:chgData name="Marco Barbone" userId="e4afca254f8b4a11" providerId="LiveId" clId="{CBF16A5F-090A-4966-81AE-9A5D38668CBC}" dt="2021-04-08T15:07:18.747" v="1005" actId="1076"/>
          <ac:spMkLst>
            <pc:docMk/>
            <pc:sldMk cId="3316578925" sldId="275"/>
            <ac:spMk id="8" creationId="{F89D8477-4A51-4618-8264-52D7D1DAA341}"/>
          </ac:spMkLst>
        </pc:spChg>
        <pc:spChg chg="add mod">
          <ac:chgData name="Marco Barbone" userId="e4afca254f8b4a11" providerId="LiveId" clId="{CBF16A5F-090A-4966-81AE-9A5D38668CBC}" dt="2021-04-08T15:07:21.885" v="1006" actId="1076"/>
          <ac:spMkLst>
            <pc:docMk/>
            <pc:sldMk cId="3316578925" sldId="275"/>
            <ac:spMk id="10" creationId="{3994251A-1757-419C-A25D-10D20279764D}"/>
          </ac:spMkLst>
        </pc:spChg>
        <pc:cxnChg chg="add mod">
          <ac:chgData name="Marco Barbone" userId="e4afca254f8b4a11" providerId="LiveId" clId="{CBF16A5F-090A-4966-81AE-9A5D38668CBC}" dt="2021-04-08T15:07:33.660" v="1010" actId="14100"/>
          <ac:cxnSpMkLst>
            <pc:docMk/>
            <pc:sldMk cId="3316578925" sldId="275"/>
            <ac:cxnSpMk id="9" creationId="{578459B7-77B6-4D5F-9241-9D24EC0FBD95}"/>
          </ac:cxnSpMkLst>
        </pc:cxnChg>
      </pc:sldChg>
      <pc:sldChg chg="addSp delSp modSp add mod delAnim modAnim">
        <pc:chgData name="Marco Barbone" userId="e4afca254f8b4a11" providerId="LiveId" clId="{CBF16A5F-090A-4966-81AE-9A5D38668CBC}" dt="2021-04-12T15:09:10.330" v="3554" actId="20577"/>
        <pc:sldMkLst>
          <pc:docMk/>
          <pc:sldMk cId="0" sldId="276"/>
        </pc:sldMkLst>
        <pc:spChg chg="add mod">
          <ac:chgData name="Marco Barbone" userId="e4afca254f8b4a11" providerId="LiveId" clId="{CBF16A5F-090A-4966-81AE-9A5D38668CBC}" dt="2021-04-09T14:54:38.739" v="2033" actId="20577"/>
          <ac:spMkLst>
            <pc:docMk/>
            <pc:sldMk cId="0" sldId="276"/>
            <ac:spMk id="2" creationId="{9455C17A-90C1-4D21-A074-5268A0AEC981}"/>
          </ac:spMkLst>
        </pc:spChg>
        <pc:spChg chg="del mod">
          <ac:chgData name="Marco Barbone" userId="e4afca254f8b4a11" providerId="LiveId" clId="{CBF16A5F-090A-4966-81AE-9A5D38668CBC}" dt="2021-04-09T14:30:39.299" v="1886" actId="478"/>
          <ac:spMkLst>
            <pc:docMk/>
            <pc:sldMk cId="0" sldId="276"/>
            <ac:spMk id="5" creationId="{04043D61-C3BA-45D9-A5C5-F45F2E20E9EB}"/>
          </ac:spMkLst>
        </pc:spChg>
        <pc:spChg chg="mod">
          <ac:chgData name="Marco Barbone" userId="e4afca254f8b4a11" providerId="LiveId" clId="{CBF16A5F-090A-4966-81AE-9A5D38668CBC}" dt="2021-04-09T16:28:56.395" v="2131" actId="113"/>
          <ac:spMkLst>
            <pc:docMk/>
            <pc:sldMk cId="0" sldId="276"/>
            <ac:spMk id="6" creationId="{3C145776-198A-4E7B-90DA-CBEE71DB5586}"/>
          </ac:spMkLst>
        </pc:spChg>
        <pc:spChg chg="mod">
          <ac:chgData name="Marco Barbone" userId="e4afca254f8b4a11" providerId="LiveId" clId="{CBF16A5F-090A-4966-81AE-9A5D38668CBC}" dt="2021-04-09T14:48:55.032" v="1968" actId="1076"/>
          <ac:spMkLst>
            <pc:docMk/>
            <pc:sldMk cId="0" sldId="276"/>
            <ac:spMk id="8" creationId="{5B305CD1-CEA7-49D1-BF12-7238729A0906}"/>
          </ac:spMkLst>
        </pc:spChg>
        <pc:spChg chg="del mod">
          <ac:chgData name="Marco Barbone" userId="e4afca254f8b4a11" providerId="LiveId" clId="{CBF16A5F-090A-4966-81AE-9A5D38668CBC}" dt="2021-04-09T14:29:18.996" v="1849"/>
          <ac:spMkLst>
            <pc:docMk/>
            <pc:sldMk cId="0" sldId="276"/>
            <ac:spMk id="10" creationId="{7CDC3BAC-0632-4775-B428-295864318352}"/>
          </ac:spMkLst>
        </pc:spChg>
        <pc:spChg chg="del mod">
          <ac:chgData name="Marco Barbone" userId="e4afca254f8b4a11" providerId="LiveId" clId="{CBF16A5F-090A-4966-81AE-9A5D38668CBC}" dt="2021-04-09T14:46:29.154" v="1948" actId="478"/>
          <ac:spMkLst>
            <pc:docMk/>
            <pc:sldMk cId="0" sldId="276"/>
            <ac:spMk id="11" creationId="{765D61B1-394C-45B4-A55A-A6BA7080FA2F}"/>
          </ac:spMkLst>
        </pc:spChg>
        <pc:spChg chg="mod">
          <ac:chgData name="Marco Barbone" userId="e4afca254f8b4a11" providerId="LiveId" clId="{CBF16A5F-090A-4966-81AE-9A5D38668CBC}" dt="2021-04-09T14:56:55.109" v="2045"/>
          <ac:spMkLst>
            <pc:docMk/>
            <pc:sldMk cId="0" sldId="276"/>
            <ac:spMk id="12" creationId="{29315818-925C-456F-9E01-DBF830898B0B}"/>
          </ac:spMkLst>
        </pc:spChg>
        <pc:spChg chg="del mod">
          <ac:chgData name="Marco Barbone" userId="e4afca254f8b4a11" providerId="LiveId" clId="{CBF16A5F-090A-4966-81AE-9A5D38668CBC}" dt="2021-04-09T14:46:29.898" v="1949" actId="478"/>
          <ac:spMkLst>
            <pc:docMk/>
            <pc:sldMk cId="0" sldId="276"/>
            <ac:spMk id="13" creationId="{8D9AF744-DCA4-43C2-AF60-7FA1D82FD978}"/>
          </ac:spMkLst>
        </pc:spChg>
        <pc:spChg chg="mod">
          <ac:chgData name="Marco Barbone" userId="e4afca254f8b4a11" providerId="LiveId" clId="{CBF16A5F-090A-4966-81AE-9A5D38668CBC}" dt="2021-04-09T14:56:48.933" v="2042" actId="21"/>
          <ac:spMkLst>
            <pc:docMk/>
            <pc:sldMk cId="0" sldId="276"/>
            <ac:spMk id="14" creationId="{6A6FC067-6CE9-4594-92C0-EDED83A7B196}"/>
          </ac:spMkLst>
        </pc:spChg>
        <pc:spChg chg="del mod">
          <ac:chgData name="Marco Barbone" userId="e4afca254f8b4a11" providerId="LiveId" clId="{CBF16A5F-090A-4966-81AE-9A5D38668CBC}" dt="2021-04-09T14:46:30.474" v="1950" actId="478"/>
          <ac:spMkLst>
            <pc:docMk/>
            <pc:sldMk cId="0" sldId="276"/>
            <ac:spMk id="15" creationId="{0A4C8D16-1640-4672-9909-B252F7026538}"/>
          </ac:spMkLst>
        </pc:spChg>
        <pc:spChg chg="mod">
          <ac:chgData name="Marco Barbone" userId="e4afca254f8b4a11" providerId="LiveId" clId="{CBF16A5F-090A-4966-81AE-9A5D38668CBC}" dt="2021-04-09T15:00:40.236" v="2048" actId="1076"/>
          <ac:spMkLst>
            <pc:docMk/>
            <pc:sldMk cId="0" sldId="276"/>
            <ac:spMk id="16" creationId="{F457A972-F12C-4EEB-B0D0-7010DCFB90E1}"/>
          </ac:spMkLst>
        </pc:spChg>
        <pc:spChg chg="del mod">
          <ac:chgData name="Marco Barbone" userId="e4afca254f8b4a11" providerId="LiveId" clId="{CBF16A5F-090A-4966-81AE-9A5D38668CBC}" dt="2021-04-09T14:46:31.596" v="1951" actId="478"/>
          <ac:spMkLst>
            <pc:docMk/>
            <pc:sldMk cId="0" sldId="276"/>
            <ac:spMk id="17" creationId="{1C4AE9EA-F663-4BD9-ABB5-1A0F40DBB8AE}"/>
          </ac:spMkLst>
        </pc:spChg>
        <pc:spChg chg="mod">
          <ac:chgData name="Marco Barbone" userId="e4afca254f8b4a11" providerId="LiveId" clId="{CBF16A5F-090A-4966-81AE-9A5D38668CBC}" dt="2021-04-09T14:47:17.710" v="1960" actId="1076"/>
          <ac:spMkLst>
            <pc:docMk/>
            <pc:sldMk cId="0" sldId="276"/>
            <ac:spMk id="18" creationId="{0D604D29-1AB6-421C-83AA-C27979AC7B27}"/>
          </ac:spMkLst>
        </pc:spChg>
        <pc:spChg chg="mod">
          <ac:chgData name="Marco Barbone" userId="e4afca254f8b4a11" providerId="LiveId" clId="{CBF16A5F-090A-4966-81AE-9A5D38668CBC}" dt="2021-04-09T14:50:44.529" v="2008" actId="1076"/>
          <ac:spMkLst>
            <pc:docMk/>
            <pc:sldMk cId="0" sldId="276"/>
            <ac:spMk id="19" creationId="{A0AF3EE4-3307-4429-AA1A-0F3F131642B1}"/>
          </ac:spMkLst>
        </pc:spChg>
        <pc:spChg chg="add mod">
          <ac:chgData name="Marco Barbone" userId="e4afca254f8b4a11" providerId="LiveId" clId="{CBF16A5F-090A-4966-81AE-9A5D38668CBC}" dt="2021-04-09T14:49:16.591" v="1973" actId="14100"/>
          <ac:spMkLst>
            <pc:docMk/>
            <pc:sldMk cId="0" sldId="276"/>
            <ac:spMk id="23" creationId="{43FCF010-6BD3-423E-8350-D8C4F49A7F0E}"/>
          </ac:spMkLst>
        </pc:spChg>
        <pc:spChg chg="add del mod">
          <ac:chgData name="Marco Barbone" userId="e4afca254f8b4a11" providerId="LiveId" clId="{CBF16A5F-090A-4966-81AE-9A5D38668CBC}" dt="2021-04-09T14:46:18.729" v="1945" actId="478"/>
          <ac:spMkLst>
            <pc:docMk/>
            <pc:sldMk cId="0" sldId="276"/>
            <ac:spMk id="25" creationId="{0018B0D7-7AB3-4E54-AEA4-231ECB8B33AC}"/>
          </ac:spMkLst>
        </pc:spChg>
        <pc:spChg chg="add mod">
          <ac:chgData name="Marco Barbone" userId="e4afca254f8b4a11" providerId="LiveId" clId="{CBF16A5F-090A-4966-81AE-9A5D38668CBC}" dt="2021-04-09T15:03:07.412" v="2120" actId="1076"/>
          <ac:spMkLst>
            <pc:docMk/>
            <pc:sldMk cId="0" sldId="276"/>
            <ac:spMk id="57" creationId="{1C3B9F80-6518-4D90-AAEA-0F15A0646C51}"/>
          </ac:spMkLst>
        </pc:spChg>
        <pc:spChg chg="add mod">
          <ac:chgData name="Marco Barbone" userId="e4afca254f8b4a11" providerId="LiveId" clId="{CBF16A5F-090A-4966-81AE-9A5D38668CBC}" dt="2021-04-12T15:09:10.330" v="3554" actId="20577"/>
          <ac:spMkLst>
            <pc:docMk/>
            <pc:sldMk cId="0" sldId="276"/>
            <ac:spMk id="61" creationId="{4B524F7C-89A8-4F0C-A198-BA3219952B83}"/>
          </ac:spMkLst>
        </pc:spChg>
        <pc:spChg chg="mod">
          <ac:chgData name="Marco Barbone" userId="e4afca254f8b4a11" providerId="LiveId" clId="{CBF16A5F-090A-4966-81AE-9A5D38668CBC}" dt="2021-04-09T14:46:40.365" v="1955" actId="1076"/>
          <ac:spMkLst>
            <pc:docMk/>
            <pc:sldMk cId="0" sldId="276"/>
            <ac:spMk id="49154" creationId="{114BFC5B-9615-49FF-8728-94A6BC679D54}"/>
          </ac:spMkLst>
        </pc:spChg>
        <pc:spChg chg="mod">
          <ac:chgData name="Marco Barbone" userId="e4afca254f8b4a11" providerId="LiveId" clId="{CBF16A5F-090A-4966-81AE-9A5D38668CBC}" dt="2021-04-09T14:46:50.597" v="1958" actId="1076"/>
          <ac:spMkLst>
            <pc:docMk/>
            <pc:sldMk cId="0" sldId="276"/>
            <ac:spMk id="49156" creationId="{627BBE64-694E-4D5C-A4F7-E2CE410E4540}"/>
          </ac:spMkLst>
        </pc:spChg>
        <pc:cxnChg chg="add">
          <ac:chgData name="Marco Barbone" userId="e4afca254f8b4a11" providerId="LiveId" clId="{CBF16A5F-090A-4966-81AE-9A5D38668CBC}" dt="2021-04-09T14:49:31.630" v="1974" actId="11529"/>
          <ac:cxnSpMkLst>
            <pc:docMk/>
            <pc:sldMk cId="0" sldId="276"/>
            <ac:cxnSpMk id="4" creationId="{8BC223D3-F2F9-49FF-855F-D0393CAD20F6}"/>
          </ac:cxnSpMkLst>
        </pc:cxnChg>
        <pc:cxnChg chg="add">
          <ac:chgData name="Marco Barbone" userId="e4afca254f8b4a11" providerId="LiveId" clId="{CBF16A5F-090A-4966-81AE-9A5D38668CBC}" dt="2021-04-09T14:49:36.822" v="1975" actId="11529"/>
          <ac:cxnSpMkLst>
            <pc:docMk/>
            <pc:sldMk cId="0" sldId="276"/>
            <ac:cxnSpMk id="9" creationId="{623AD8EA-149F-4174-AD5E-AF5304B688A2}"/>
          </ac:cxnSpMkLst>
        </pc:cxnChg>
        <pc:cxnChg chg="del mod">
          <ac:chgData name="Marco Barbone" userId="e4afca254f8b4a11" providerId="LiveId" clId="{CBF16A5F-090A-4966-81AE-9A5D38668CBC}" dt="2021-04-09T14:30:40.751" v="1887" actId="478"/>
          <ac:cxnSpMkLst>
            <pc:docMk/>
            <pc:sldMk cId="0" sldId="276"/>
            <ac:cxnSpMk id="20" creationId="{6805B279-5125-4B12-BF2B-B4C5DB6188FB}"/>
          </ac:cxnSpMkLst>
        </pc:cxnChg>
        <pc:cxnChg chg="del mod">
          <ac:chgData name="Marco Barbone" userId="e4afca254f8b4a11" providerId="LiveId" clId="{CBF16A5F-090A-4966-81AE-9A5D38668CBC}" dt="2021-04-09T14:30:41.498" v="1888" actId="478"/>
          <ac:cxnSpMkLst>
            <pc:docMk/>
            <pc:sldMk cId="0" sldId="276"/>
            <ac:cxnSpMk id="22" creationId="{6BC2E367-F834-46C9-8CDA-626B63C3F58F}"/>
          </ac:cxnSpMkLst>
        </pc:cxnChg>
        <pc:cxnChg chg="del mod">
          <ac:chgData name="Marco Barbone" userId="e4afca254f8b4a11" providerId="LiveId" clId="{CBF16A5F-090A-4966-81AE-9A5D38668CBC}" dt="2021-04-09T14:30:42.012" v="1889" actId="478"/>
          <ac:cxnSpMkLst>
            <pc:docMk/>
            <pc:sldMk cId="0" sldId="276"/>
            <ac:cxnSpMk id="24" creationId="{4027E1C2-2F89-48B7-A2F8-A0262E68F1C3}"/>
          </ac:cxnSpMkLst>
        </pc:cxnChg>
        <pc:cxnChg chg="add">
          <ac:chgData name="Marco Barbone" userId="e4afca254f8b4a11" providerId="LiveId" clId="{CBF16A5F-090A-4966-81AE-9A5D38668CBC}" dt="2021-04-09T14:49:40.654" v="1976" actId="11529"/>
          <ac:cxnSpMkLst>
            <pc:docMk/>
            <pc:sldMk cId="0" sldId="276"/>
            <ac:cxnSpMk id="26" creationId="{95486AC8-3D6A-44A9-B348-2439F2EA9640}"/>
          </ac:cxnSpMkLst>
        </pc:cxnChg>
        <pc:cxnChg chg="add mod">
          <ac:chgData name="Marco Barbone" userId="e4afca254f8b4a11" providerId="LiveId" clId="{CBF16A5F-090A-4966-81AE-9A5D38668CBC}" dt="2021-04-09T15:00:40.236" v="2048" actId="1076"/>
          <ac:cxnSpMkLst>
            <pc:docMk/>
            <pc:sldMk cId="0" sldId="276"/>
            <ac:cxnSpMk id="28" creationId="{F6063F87-EDE7-44E1-AA56-23C5860D8449}"/>
          </ac:cxnSpMkLst>
        </pc:cxnChg>
        <pc:cxnChg chg="del mod">
          <ac:chgData name="Marco Barbone" userId="e4afca254f8b4a11" providerId="LiveId" clId="{CBF16A5F-090A-4966-81AE-9A5D38668CBC}" dt="2021-04-09T14:30:42.858" v="1891" actId="478"/>
          <ac:cxnSpMkLst>
            <pc:docMk/>
            <pc:sldMk cId="0" sldId="276"/>
            <ac:cxnSpMk id="29" creationId="{76FAEB12-60DA-4E17-8B56-0C765A38A3D5}"/>
          </ac:cxnSpMkLst>
        </pc:cxnChg>
        <pc:cxnChg chg="add mod">
          <ac:chgData name="Marco Barbone" userId="e4afca254f8b4a11" providerId="LiveId" clId="{CBF16A5F-090A-4966-81AE-9A5D38668CBC}" dt="2021-04-09T15:00:40.236" v="2048" actId="1076"/>
          <ac:cxnSpMkLst>
            <pc:docMk/>
            <pc:sldMk cId="0" sldId="276"/>
            <ac:cxnSpMk id="31" creationId="{E5ED6C7E-07D5-4821-B628-233106A3102D}"/>
          </ac:cxnSpMkLst>
        </pc:cxnChg>
        <pc:cxnChg chg="add">
          <ac:chgData name="Marco Barbone" userId="e4afca254f8b4a11" providerId="LiveId" clId="{CBF16A5F-090A-4966-81AE-9A5D38668CBC}" dt="2021-04-09T14:50:01.931" v="1980" actId="11529"/>
          <ac:cxnSpMkLst>
            <pc:docMk/>
            <pc:sldMk cId="0" sldId="276"/>
            <ac:cxnSpMk id="35" creationId="{AC08C966-5373-4A90-BDB8-244C3963FD78}"/>
          </ac:cxnSpMkLst>
        </pc:cxnChg>
        <pc:cxnChg chg="add mod">
          <ac:chgData name="Marco Barbone" userId="e4afca254f8b4a11" providerId="LiveId" clId="{CBF16A5F-090A-4966-81AE-9A5D38668CBC}" dt="2021-04-09T14:52:41.921" v="2023"/>
          <ac:cxnSpMkLst>
            <pc:docMk/>
            <pc:sldMk cId="0" sldId="276"/>
            <ac:cxnSpMk id="37" creationId="{9482D8C7-EFB6-486A-B47C-7D2D8CD27606}"/>
          </ac:cxnSpMkLst>
        </pc:cxnChg>
        <pc:cxnChg chg="add mod">
          <ac:chgData name="Marco Barbone" userId="e4afca254f8b4a11" providerId="LiveId" clId="{CBF16A5F-090A-4966-81AE-9A5D38668CBC}" dt="2021-04-09T14:52:41.921" v="2023"/>
          <ac:cxnSpMkLst>
            <pc:docMk/>
            <pc:sldMk cId="0" sldId="276"/>
            <ac:cxnSpMk id="42" creationId="{C3B1ABCD-1787-462D-A3EE-35499C866CEC}"/>
          </ac:cxnSpMkLst>
        </pc:cxnChg>
        <pc:cxnChg chg="add mod">
          <ac:chgData name="Marco Barbone" userId="e4afca254f8b4a11" providerId="LiveId" clId="{CBF16A5F-090A-4966-81AE-9A5D38668CBC}" dt="2021-04-09T14:52:47.691" v="2024" actId="14100"/>
          <ac:cxnSpMkLst>
            <pc:docMk/>
            <pc:sldMk cId="0" sldId="276"/>
            <ac:cxnSpMk id="44" creationId="{84BCD00D-9343-4D6E-80F5-230430DC8F5C}"/>
          </ac:cxnSpMkLst>
        </pc:cxnChg>
        <pc:cxnChg chg="add mod">
          <ac:chgData name="Marco Barbone" userId="e4afca254f8b4a11" providerId="LiveId" clId="{CBF16A5F-090A-4966-81AE-9A5D38668CBC}" dt="2021-04-09T15:00:40.236" v="2048" actId="1076"/>
          <ac:cxnSpMkLst>
            <pc:docMk/>
            <pc:sldMk cId="0" sldId="276"/>
            <ac:cxnSpMk id="46" creationId="{FE4CDE1A-5BE2-41C5-A721-1BCCE0D0D2FB}"/>
          </ac:cxnSpMkLst>
        </pc:cxnChg>
        <pc:cxnChg chg="add mod">
          <ac:chgData name="Marco Barbone" userId="e4afca254f8b4a11" providerId="LiveId" clId="{CBF16A5F-090A-4966-81AE-9A5D38668CBC}" dt="2021-04-09T14:53:01.708" v="2028" actId="14100"/>
          <ac:cxnSpMkLst>
            <pc:docMk/>
            <pc:sldMk cId="0" sldId="276"/>
            <ac:cxnSpMk id="48" creationId="{BFB2E6DA-1D5A-4D2D-B33C-503D57185A5C}"/>
          </ac:cxnSpMkLst>
        </pc:cxnChg>
        <pc:cxnChg chg="add mod">
          <ac:chgData name="Marco Barbone" userId="e4afca254f8b4a11" providerId="LiveId" clId="{CBF16A5F-090A-4966-81AE-9A5D38668CBC}" dt="2021-04-09T14:52:41.921" v="2023"/>
          <ac:cxnSpMkLst>
            <pc:docMk/>
            <pc:sldMk cId="0" sldId="276"/>
            <ac:cxnSpMk id="51" creationId="{10FFE5F0-E97C-4B2F-AE64-A71132974E98}"/>
          </ac:cxnSpMkLst>
        </pc:cxnChg>
      </pc:sldChg>
      <pc:sldChg chg="add del">
        <pc:chgData name="Marco Barbone" userId="e4afca254f8b4a11" providerId="LiveId" clId="{CBF16A5F-090A-4966-81AE-9A5D38668CBC}" dt="2021-04-08T11:40:51.302" v="210" actId="47"/>
        <pc:sldMkLst>
          <pc:docMk/>
          <pc:sldMk cId="1020604512" sldId="276"/>
        </pc:sldMkLst>
      </pc:sldChg>
      <pc:sldChg chg="addSp delSp modSp add del mod delAnim modAnim">
        <pc:chgData name="Marco Barbone" userId="e4afca254f8b4a11" providerId="LiveId" clId="{CBF16A5F-090A-4966-81AE-9A5D38668CBC}" dt="2021-04-08T15:15:20.848" v="1013" actId="47"/>
        <pc:sldMkLst>
          <pc:docMk/>
          <pc:sldMk cId="4044413627" sldId="276"/>
        </pc:sldMkLst>
        <pc:spChg chg="del mod">
          <ac:chgData name="Marco Barbone" userId="e4afca254f8b4a11" providerId="LiveId" clId="{CBF16A5F-090A-4966-81AE-9A5D38668CBC}" dt="2021-04-08T15:05:18.047" v="996" actId="478"/>
          <ac:spMkLst>
            <pc:docMk/>
            <pc:sldMk cId="4044413627" sldId="276"/>
            <ac:spMk id="2" creationId="{65F9A30A-C682-4628-95CC-08DFBE1B2986}"/>
          </ac:spMkLst>
        </pc:spChg>
        <pc:spChg chg="del mod">
          <ac:chgData name="Marco Barbone" userId="e4afca254f8b4a11" providerId="LiveId" clId="{CBF16A5F-090A-4966-81AE-9A5D38668CBC}" dt="2021-04-08T15:14:42.529" v="1011" actId="478"/>
          <ac:spMkLst>
            <pc:docMk/>
            <pc:sldMk cId="4044413627" sldId="276"/>
            <ac:spMk id="3" creationId="{9A8B171C-70CB-4FCC-A0AF-AE0D3733C300}"/>
          </ac:spMkLst>
        </pc:spChg>
        <pc:spChg chg="add del mod">
          <ac:chgData name="Marco Barbone" userId="e4afca254f8b4a11" providerId="LiveId" clId="{CBF16A5F-090A-4966-81AE-9A5D38668CBC}" dt="2021-04-08T15:03:00.829" v="907" actId="478"/>
          <ac:spMkLst>
            <pc:docMk/>
            <pc:sldMk cId="4044413627" sldId="276"/>
            <ac:spMk id="9" creationId="{16DB636E-5389-42A1-AD44-D52A754562A5}"/>
          </ac:spMkLst>
        </pc:spChg>
        <pc:spChg chg="add del mod">
          <ac:chgData name="Marco Barbone" userId="e4afca254f8b4a11" providerId="LiveId" clId="{CBF16A5F-090A-4966-81AE-9A5D38668CBC}" dt="2021-04-08T15:07:10.796" v="1002" actId="21"/>
          <ac:spMkLst>
            <pc:docMk/>
            <pc:sldMk cId="4044413627" sldId="276"/>
            <ac:spMk id="10" creationId="{6CDCF986-6DC9-4B38-8EBD-3E0BE39355D0}"/>
          </ac:spMkLst>
        </pc:spChg>
        <pc:spChg chg="add del mod">
          <ac:chgData name="Marco Barbone" userId="e4afca254f8b4a11" providerId="LiveId" clId="{CBF16A5F-090A-4966-81AE-9A5D38668CBC}" dt="2021-04-08T15:07:10.796" v="1002" actId="21"/>
          <ac:spMkLst>
            <pc:docMk/>
            <pc:sldMk cId="4044413627" sldId="276"/>
            <ac:spMk id="13" creationId="{F58CB944-BEE1-467C-88CB-8DE4DF1D4235}"/>
          </ac:spMkLst>
        </pc:spChg>
        <pc:spChg chg="add mod">
          <ac:chgData name="Marco Barbone" userId="e4afca254f8b4a11" providerId="LiveId" clId="{CBF16A5F-090A-4966-81AE-9A5D38668CBC}" dt="2021-04-08T15:14:42.529" v="1011" actId="478"/>
          <ac:spMkLst>
            <pc:docMk/>
            <pc:sldMk cId="4044413627" sldId="276"/>
            <ac:spMk id="15" creationId="{99E4F9E3-F055-472F-A492-1D40F0B4C062}"/>
          </ac:spMkLst>
        </pc:spChg>
        <pc:cxnChg chg="add del mod">
          <ac:chgData name="Marco Barbone" userId="e4afca254f8b4a11" providerId="LiveId" clId="{CBF16A5F-090A-4966-81AE-9A5D38668CBC}" dt="2021-04-08T15:07:10.796" v="1002" actId="21"/>
          <ac:cxnSpMkLst>
            <pc:docMk/>
            <pc:sldMk cId="4044413627" sldId="276"/>
            <ac:cxnSpMk id="12" creationId="{60CF8D97-5E64-434E-A38B-A867FF8F136B}"/>
          </ac:cxnSpMkLst>
        </pc:cxnChg>
      </pc:sldChg>
      <pc:sldChg chg="add del">
        <pc:chgData name="Marco Barbone" userId="e4afca254f8b4a11" providerId="LiveId" clId="{CBF16A5F-090A-4966-81AE-9A5D38668CBC}" dt="2021-04-08T11:40:51.335" v="211" actId="47"/>
        <pc:sldMkLst>
          <pc:docMk/>
          <pc:sldMk cId="3152889046" sldId="277"/>
        </pc:sldMkLst>
      </pc:sldChg>
      <pc:sldChg chg="addSp delSp modSp new mod ord delAnim modAnim">
        <pc:chgData name="Marco Barbone" userId="e4afca254f8b4a11" providerId="LiveId" clId="{CBF16A5F-090A-4966-81AE-9A5D38668CBC}" dt="2021-04-12T16:11:25.784" v="4150" actId="20577"/>
        <pc:sldMkLst>
          <pc:docMk/>
          <pc:sldMk cId="3786495795" sldId="277"/>
        </pc:sldMkLst>
        <pc:spChg chg="mod">
          <ac:chgData name="Marco Barbone" userId="e4afca254f8b4a11" providerId="LiveId" clId="{CBF16A5F-090A-4966-81AE-9A5D38668CBC}" dt="2021-04-12T16:11:25.784" v="4150" actId="20577"/>
          <ac:spMkLst>
            <pc:docMk/>
            <pc:sldMk cId="3786495795" sldId="277"/>
            <ac:spMk id="2" creationId="{04B9C17A-CC8A-4F0F-AFE9-0D272B3324C6}"/>
          </ac:spMkLst>
        </pc:spChg>
        <pc:spChg chg="del mod">
          <ac:chgData name="Marco Barbone" userId="e4afca254f8b4a11" providerId="LiveId" clId="{CBF16A5F-090A-4966-81AE-9A5D38668CBC}" dt="2021-04-08T15:16:05.475" v="1042" actId="22"/>
          <ac:spMkLst>
            <pc:docMk/>
            <pc:sldMk cId="3786495795" sldId="277"/>
            <ac:spMk id="3" creationId="{3809290C-AE80-4CD1-8BEB-21FE5941627B}"/>
          </ac:spMkLst>
        </pc:spChg>
        <pc:spChg chg="mod">
          <ac:chgData name="Marco Barbone" userId="e4afca254f8b4a11" providerId="LiveId" clId="{CBF16A5F-090A-4966-81AE-9A5D38668CBC}" dt="2021-04-08T15:15:46.010" v="1040" actId="20577"/>
          <ac:spMkLst>
            <pc:docMk/>
            <pc:sldMk cId="3786495795" sldId="277"/>
            <ac:spMk id="7" creationId="{198A1DCB-6ADF-4FA8-8039-5DD6BB42D8A9}"/>
          </ac:spMkLst>
        </pc:spChg>
        <pc:spChg chg="add del mod">
          <ac:chgData name="Marco Barbone" userId="e4afca254f8b4a11" providerId="LiveId" clId="{CBF16A5F-090A-4966-81AE-9A5D38668CBC}" dt="2021-04-12T16:10:49.551" v="4127" actId="478"/>
          <ac:spMkLst>
            <pc:docMk/>
            <pc:sldMk cId="3786495795" sldId="277"/>
            <ac:spMk id="8" creationId="{37EA3B9A-C720-4EB9-838F-9A0375C916C8}"/>
          </ac:spMkLst>
        </pc:spChg>
        <pc:spChg chg="add del mod">
          <ac:chgData name="Marco Barbone" userId="e4afca254f8b4a11" providerId="LiveId" clId="{CBF16A5F-090A-4966-81AE-9A5D38668CBC}" dt="2021-04-12T16:10:54.561" v="4129" actId="478"/>
          <ac:spMkLst>
            <pc:docMk/>
            <pc:sldMk cId="3786495795" sldId="277"/>
            <ac:spMk id="12" creationId="{E5302697-EDB9-4328-A1E4-EBF39F12D245}"/>
          </ac:spMkLst>
        </pc:spChg>
        <pc:spChg chg="add mod">
          <ac:chgData name="Marco Barbone" userId="e4afca254f8b4a11" providerId="LiveId" clId="{CBF16A5F-090A-4966-81AE-9A5D38668CBC}" dt="2021-04-12T16:11:00.845" v="4131" actId="1076"/>
          <ac:spMkLst>
            <pc:docMk/>
            <pc:sldMk cId="3786495795" sldId="277"/>
            <ac:spMk id="13" creationId="{8E4CCCFE-C307-4214-9154-448003FFA476}"/>
          </ac:spMkLst>
        </pc:spChg>
        <pc:spChg chg="add del mod">
          <ac:chgData name="Marco Barbone" userId="e4afca254f8b4a11" providerId="LiveId" clId="{CBF16A5F-090A-4966-81AE-9A5D38668CBC}" dt="2021-04-12T16:10:39.732" v="4123" actId="478"/>
          <ac:spMkLst>
            <pc:docMk/>
            <pc:sldMk cId="3786495795" sldId="277"/>
            <ac:spMk id="14" creationId="{B60C9506-5908-464F-B3FE-16C6AF95B629}"/>
          </ac:spMkLst>
        </pc:spChg>
        <pc:spChg chg="add mod">
          <ac:chgData name="Marco Barbone" userId="e4afca254f8b4a11" providerId="LiveId" clId="{CBF16A5F-090A-4966-81AE-9A5D38668CBC}" dt="2021-04-12T16:11:21.852" v="4146" actId="20577"/>
          <ac:spMkLst>
            <pc:docMk/>
            <pc:sldMk cId="3786495795" sldId="277"/>
            <ac:spMk id="15" creationId="{3E317D84-4830-42BB-8A86-F7C97384124A}"/>
          </ac:spMkLst>
        </pc:spChg>
        <pc:picChg chg="add del mod ord">
          <ac:chgData name="Marco Barbone" userId="e4afca254f8b4a11" providerId="LiveId" clId="{CBF16A5F-090A-4966-81AE-9A5D38668CBC}" dt="2021-04-12T16:10:47.225" v="4126" actId="478"/>
          <ac:picMkLst>
            <pc:docMk/>
            <pc:sldMk cId="3786495795" sldId="277"/>
            <ac:picMk id="9" creationId="{825673D4-F033-42BA-9238-B89438807EE2}"/>
          </ac:picMkLst>
        </pc:picChg>
        <pc:picChg chg="add del mod modCrop">
          <ac:chgData name="Marco Barbone" userId="e4afca254f8b4a11" providerId="LiveId" clId="{CBF16A5F-090A-4966-81AE-9A5D38668CBC}" dt="2021-04-12T16:10:55.952" v="4130" actId="1076"/>
          <ac:picMkLst>
            <pc:docMk/>
            <pc:sldMk cId="3786495795" sldId="277"/>
            <ac:picMk id="11" creationId="{65C3D0FF-17AB-45F0-B935-09549DF8BD79}"/>
          </ac:picMkLst>
        </pc:picChg>
      </pc:sldChg>
      <pc:sldChg chg="new del">
        <pc:chgData name="Marco Barbone" userId="e4afca254f8b4a11" providerId="LiveId" clId="{CBF16A5F-090A-4966-81AE-9A5D38668CBC}" dt="2021-04-08T15:22:36.660" v="1183" actId="680"/>
        <pc:sldMkLst>
          <pc:docMk/>
          <pc:sldMk cId="1530835189" sldId="278"/>
        </pc:sldMkLst>
      </pc:sldChg>
      <pc:sldChg chg="add del">
        <pc:chgData name="Marco Barbone" userId="e4afca254f8b4a11" providerId="LiveId" clId="{CBF16A5F-090A-4966-81AE-9A5D38668CBC}" dt="2021-04-08T11:40:51.368" v="212" actId="47"/>
        <pc:sldMkLst>
          <pc:docMk/>
          <pc:sldMk cId="2303605604" sldId="278"/>
        </pc:sldMkLst>
      </pc:sldChg>
      <pc:sldChg chg="addSp delSp modSp new mod">
        <pc:chgData name="Marco Barbone" userId="e4afca254f8b4a11" providerId="LiveId" clId="{CBF16A5F-090A-4966-81AE-9A5D38668CBC}" dt="2021-04-09T13:00:40.983" v="1648" actId="20577"/>
        <pc:sldMkLst>
          <pc:docMk/>
          <pc:sldMk cId="2876732893" sldId="278"/>
        </pc:sldMkLst>
        <pc:spChg chg="del mod">
          <ac:chgData name="Marco Barbone" userId="e4afca254f8b4a11" providerId="LiveId" clId="{CBF16A5F-090A-4966-81AE-9A5D38668CBC}" dt="2021-04-08T15:23:02.987" v="1228" actId="478"/>
          <ac:spMkLst>
            <pc:docMk/>
            <pc:sldMk cId="2876732893" sldId="278"/>
            <ac:spMk id="2" creationId="{B2953722-52FC-4FAC-B65E-13BBEBA80E12}"/>
          </ac:spMkLst>
        </pc:spChg>
        <pc:spChg chg="mod">
          <ac:chgData name="Marco Barbone" userId="e4afca254f8b4a11" providerId="LiveId" clId="{CBF16A5F-090A-4966-81AE-9A5D38668CBC}" dt="2021-04-09T13:00:40.983" v="1648" actId="20577"/>
          <ac:spMkLst>
            <pc:docMk/>
            <pc:sldMk cId="2876732893" sldId="278"/>
            <ac:spMk id="3" creationId="{E443C975-73B0-4B34-99E3-BC97C1545282}"/>
          </ac:spMkLst>
        </pc:spChg>
        <pc:spChg chg="mod">
          <ac:chgData name="Marco Barbone" userId="e4afca254f8b4a11" providerId="LiveId" clId="{CBF16A5F-090A-4966-81AE-9A5D38668CBC}" dt="2021-04-09T12:49:46.425" v="1597"/>
          <ac:spMkLst>
            <pc:docMk/>
            <pc:sldMk cId="2876732893" sldId="278"/>
            <ac:spMk id="7" creationId="{0F263878-F29C-4AF4-AAEB-2742B5D4F93F}"/>
          </ac:spMkLst>
        </pc:spChg>
        <pc:spChg chg="add del">
          <ac:chgData name="Marco Barbone" userId="e4afca254f8b4a11" providerId="LiveId" clId="{CBF16A5F-090A-4966-81AE-9A5D38668CBC}" dt="2021-04-08T15:26:41.858" v="1386"/>
          <ac:spMkLst>
            <pc:docMk/>
            <pc:sldMk cId="2876732893" sldId="278"/>
            <ac:spMk id="8" creationId="{E88BBC9D-8D51-4A38-A178-4A3D43DC7162}"/>
          </ac:spMkLst>
        </pc:spChg>
      </pc:sldChg>
      <pc:sldChg chg="add del">
        <pc:chgData name="Marco Barbone" userId="e4afca254f8b4a11" providerId="LiveId" clId="{CBF16A5F-090A-4966-81AE-9A5D38668CBC}" dt="2021-04-08T11:40:51.401" v="213" actId="47"/>
        <pc:sldMkLst>
          <pc:docMk/>
          <pc:sldMk cId="1433323583" sldId="279"/>
        </pc:sldMkLst>
      </pc:sldChg>
      <pc:sldChg chg="addSp delSp modSp new mod modAnim">
        <pc:chgData name="Marco Barbone" userId="e4afca254f8b4a11" providerId="LiveId" clId="{CBF16A5F-090A-4966-81AE-9A5D38668CBC}" dt="2021-04-09T16:52:16.404" v="2503" actId="20577"/>
        <pc:sldMkLst>
          <pc:docMk/>
          <pc:sldMk cId="2907242091" sldId="279"/>
        </pc:sldMkLst>
        <pc:spChg chg="del">
          <ac:chgData name="Marco Barbone" userId="e4afca254f8b4a11" providerId="LiveId" clId="{CBF16A5F-090A-4966-81AE-9A5D38668CBC}" dt="2021-04-08T16:54:05.103" v="1445" actId="478"/>
          <ac:spMkLst>
            <pc:docMk/>
            <pc:sldMk cId="2907242091" sldId="279"/>
            <ac:spMk id="2" creationId="{D6A25465-09D1-424D-8187-99894A1B10E8}"/>
          </ac:spMkLst>
        </pc:spChg>
        <pc:spChg chg="mod">
          <ac:chgData name="Marco Barbone" userId="e4afca254f8b4a11" providerId="LiveId" clId="{CBF16A5F-090A-4966-81AE-9A5D38668CBC}" dt="2021-04-08T16:59:28.846" v="1553" actId="1076"/>
          <ac:spMkLst>
            <pc:docMk/>
            <pc:sldMk cId="2907242091" sldId="279"/>
            <ac:spMk id="3" creationId="{71C93472-CA07-436D-9092-EB2FE7F42C4D}"/>
          </ac:spMkLst>
        </pc:spChg>
        <pc:spChg chg="mod">
          <ac:chgData name="Marco Barbone" userId="e4afca254f8b4a11" providerId="LiveId" clId="{CBF16A5F-090A-4966-81AE-9A5D38668CBC}" dt="2021-04-08T16:59:59.978" v="1596" actId="20577"/>
          <ac:spMkLst>
            <pc:docMk/>
            <pc:sldMk cId="2907242091" sldId="279"/>
            <ac:spMk id="7" creationId="{8A9317FD-2650-4486-9C38-CB4536400D18}"/>
          </ac:spMkLst>
        </pc:spChg>
        <pc:spChg chg="add del mod">
          <ac:chgData name="Marco Barbone" userId="e4afca254f8b4a11" providerId="LiveId" clId="{CBF16A5F-090A-4966-81AE-9A5D38668CBC}" dt="2021-04-08T16:55:56.690" v="1471" actId="767"/>
          <ac:spMkLst>
            <pc:docMk/>
            <pc:sldMk cId="2907242091" sldId="279"/>
            <ac:spMk id="8" creationId="{31BCC22E-CE02-48BB-879A-95979437BC63}"/>
          </ac:spMkLst>
        </pc:spChg>
        <pc:spChg chg="add mod">
          <ac:chgData name="Marco Barbone" userId="e4afca254f8b4a11" providerId="LiveId" clId="{CBF16A5F-090A-4966-81AE-9A5D38668CBC}" dt="2021-04-08T16:59:28.846" v="1553" actId="1076"/>
          <ac:spMkLst>
            <pc:docMk/>
            <pc:sldMk cId="2907242091" sldId="279"/>
            <ac:spMk id="9" creationId="{28D92033-A6E6-40FB-A304-6242C9525AE7}"/>
          </ac:spMkLst>
        </pc:spChg>
        <pc:spChg chg="add mod">
          <ac:chgData name="Marco Barbone" userId="e4afca254f8b4a11" providerId="LiveId" clId="{CBF16A5F-090A-4966-81AE-9A5D38668CBC}" dt="2021-04-09T16:52:16.404" v="2503" actId="20577"/>
          <ac:spMkLst>
            <pc:docMk/>
            <pc:sldMk cId="2907242091" sldId="279"/>
            <ac:spMk id="10" creationId="{42873ED5-8AFD-4AC7-A096-59E9FFCB4C9D}"/>
          </ac:spMkLst>
        </pc:spChg>
      </pc:sldChg>
      <pc:sldChg chg="add del">
        <pc:chgData name="Marco Barbone" userId="e4afca254f8b4a11" providerId="LiveId" clId="{CBF16A5F-090A-4966-81AE-9A5D38668CBC}" dt="2021-04-08T11:40:51.434" v="214" actId="47"/>
        <pc:sldMkLst>
          <pc:docMk/>
          <pc:sldMk cId="1844510020" sldId="280"/>
        </pc:sldMkLst>
      </pc:sldChg>
      <pc:sldChg chg="addSp delSp modSp add mod">
        <pc:chgData name="Marco Barbone" userId="e4afca254f8b4a11" providerId="LiveId" clId="{CBF16A5F-090A-4966-81AE-9A5D38668CBC}" dt="2021-04-08T16:58:53.129" v="1549" actId="20577"/>
        <pc:sldMkLst>
          <pc:docMk/>
          <pc:sldMk cId="3978752790" sldId="280"/>
        </pc:sldMkLst>
        <pc:spChg chg="del">
          <ac:chgData name="Marco Barbone" userId="e4afca254f8b4a11" providerId="LiveId" clId="{CBF16A5F-090A-4966-81AE-9A5D38668CBC}" dt="2021-04-08T16:54:02.132" v="1444" actId="478"/>
          <ac:spMkLst>
            <pc:docMk/>
            <pc:sldMk cId="3978752790" sldId="280"/>
            <ac:spMk id="2" creationId="{D6A25465-09D1-424D-8187-99894A1B10E8}"/>
          </ac:spMkLst>
        </pc:spChg>
        <pc:spChg chg="mod">
          <ac:chgData name="Marco Barbone" userId="e4afca254f8b4a11" providerId="LiveId" clId="{CBF16A5F-090A-4966-81AE-9A5D38668CBC}" dt="2021-04-08T16:58:53.129" v="1549" actId="20577"/>
          <ac:spMkLst>
            <pc:docMk/>
            <pc:sldMk cId="3978752790" sldId="280"/>
            <ac:spMk id="3" creationId="{71C93472-CA07-436D-9092-EB2FE7F42C4D}"/>
          </ac:spMkLst>
        </pc:spChg>
        <pc:spChg chg="add mod">
          <ac:chgData name="Marco Barbone" userId="e4afca254f8b4a11" providerId="LiveId" clId="{CBF16A5F-090A-4966-81AE-9A5D38668CBC}" dt="2021-04-08T16:58:23.285" v="1542" actId="1076"/>
          <ac:spMkLst>
            <pc:docMk/>
            <pc:sldMk cId="3978752790" sldId="280"/>
            <ac:spMk id="8" creationId="{983E510D-C6E6-4F03-9BA7-4F95873F2A86}"/>
          </ac:spMkLst>
        </pc:spChg>
      </pc:sldChg>
      <pc:sldChg chg="addSp delSp modSp new mod">
        <pc:chgData name="Marco Barbone" userId="e4afca254f8b4a11" providerId="LiveId" clId="{CBF16A5F-090A-4966-81AE-9A5D38668CBC}" dt="2021-04-09T14:26:05.785" v="1836" actId="21"/>
        <pc:sldMkLst>
          <pc:docMk/>
          <pc:sldMk cId="29117943" sldId="281"/>
        </pc:sldMkLst>
        <pc:spChg chg="mod">
          <ac:chgData name="Marco Barbone" userId="e4afca254f8b4a11" providerId="LiveId" clId="{CBF16A5F-090A-4966-81AE-9A5D38668CBC}" dt="2021-04-09T14:08:25.335" v="1664" actId="20577"/>
          <ac:spMkLst>
            <pc:docMk/>
            <pc:sldMk cId="29117943" sldId="281"/>
            <ac:spMk id="2" creationId="{13784A18-305B-4976-9726-2E11A759013C}"/>
          </ac:spMkLst>
        </pc:spChg>
        <pc:spChg chg="mod">
          <ac:chgData name="Marco Barbone" userId="e4afca254f8b4a11" providerId="LiveId" clId="{CBF16A5F-090A-4966-81AE-9A5D38668CBC}" dt="2021-04-09T14:23:42.546" v="1758" actId="1076"/>
          <ac:spMkLst>
            <pc:docMk/>
            <pc:sldMk cId="29117943" sldId="281"/>
            <ac:spMk id="3" creationId="{099D2EC2-2EDA-4FBB-A1F0-356B14FD885B}"/>
          </ac:spMkLst>
        </pc:spChg>
        <pc:spChg chg="add mod ord">
          <ac:chgData name="Marco Barbone" userId="e4afca254f8b4a11" providerId="LiveId" clId="{CBF16A5F-090A-4966-81AE-9A5D38668CBC}" dt="2021-04-09T14:23:33.819" v="1757" actId="207"/>
          <ac:spMkLst>
            <pc:docMk/>
            <pc:sldMk cId="29117943" sldId="281"/>
            <ac:spMk id="8" creationId="{4343EF1A-1031-4710-92B2-75A273A4271D}"/>
          </ac:spMkLst>
        </pc:spChg>
        <pc:picChg chg="add del mod">
          <ac:chgData name="Marco Barbone" userId="e4afca254f8b4a11" providerId="LiveId" clId="{CBF16A5F-090A-4966-81AE-9A5D38668CBC}" dt="2021-04-09T14:23:45.079" v="1759" actId="21"/>
          <ac:picMkLst>
            <pc:docMk/>
            <pc:sldMk cId="29117943" sldId="281"/>
            <ac:picMk id="9" creationId="{9A4A8E37-EE2B-4390-8ACE-305233E0852F}"/>
          </ac:picMkLst>
        </pc:picChg>
        <pc:picChg chg="add del mod">
          <ac:chgData name="Marco Barbone" userId="e4afca254f8b4a11" providerId="LiveId" clId="{CBF16A5F-090A-4966-81AE-9A5D38668CBC}" dt="2021-04-09T14:25:59.375" v="1833" actId="21"/>
          <ac:picMkLst>
            <pc:docMk/>
            <pc:sldMk cId="29117943" sldId="281"/>
            <ac:picMk id="10" creationId="{CD641FB5-0CDE-4122-BA8B-006B60095031}"/>
          </ac:picMkLst>
        </pc:picChg>
        <pc:picChg chg="add del mod">
          <ac:chgData name="Marco Barbone" userId="e4afca254f8b4a11" providerId="LiveId" clId="{CBF16A5F-090A-4966-81AE-9A5D38668CBC}" dt="2021-04-09T14:26:05.785" v="1836" actId="21"/>
          <ac:picMkLst>
            <pc:docMk/>
            <pc:sldMk cId="29117943" sldId="281"/>
            <ac:picMk id="11" creationId="{4C02A628-ABBE-4DF4-B83D-B23628C806A1}"/>
          </ac:picMkLst>
        </pc:picChg>
      </pc:sldChg>
      <pc:sldChg chg="add del">
        <pc:chgData name="Marco Barbone" userId="e4afca254f8b4a11" providerId="LiveId" clId="{CBF16A5F-090A-4966-81AE-9A5D38668CBC}" dt="2021-04-08T11:40:51.466" v="215" actId="47"/>
        <pc:sldMkLst>
          <pc:docMk/>
          <pc:sldMk cId="3721911681" sldId="281"/>
        </pc:sldMkLst>
      </pc:sldChg>
      <pc:sldChg chg="add del">
        <pc:chgData name="Marco Barbone" userId="e4afca254f8b4a11" providerId="LiveId" clId="{CBF16A5F-090A-4966-81AE-9A5D38668CBC}" dt="2021-04-08T11:40:51.499" v="216" actId="47"/>
        <pc:sldMkLst>
          <pc:docMk/>
          <pc:sldMk cId="1208098612" sldId="282"/>
        </pc:sldMkLst>
      </pc:sldChg>
      <pc:sldChg chg="addSp delSp modSp new mod">
        <pc:chgData name="Marco Barbone" userId="e4afca254f8b4a11" providerId="LiveId" clId="{CBF16A5F-090A-4966-81AE-9A5D38668CBC}" dt="2021-04-09T16:49:49.054" v="2500" actId="20577"/>
        <pc:sldMkLst>
          <pc:docMk/>
          <pc:sldMk cId="3968796936" sldId="282"/>
        </pc:sldMkLst>
        <pc:spChg chg="del">
          <ac:chgData name="Marco Barbone" userId="e4afca254f8b4a11" providerId="LiveId" clId="{CBF16A5F-090A-4966-81AE-9A5D38668CBC}" dt="2021-04-09T14:22:45.345" v="1750" actId="22"/>
          <ac:spMkLst>
            <pc:docMk/>
            <pc:sldMk cId="3968796936" sldId="282"/>
            <ac:spMk id="3" creationId="{87C745F4-1127-4592-AA82-BFDA8E2F2846}"/>
          </ac:spMkLst>
        </pc:spChg>
        <pc:spChg chg="add mod">
          <ac:chgData name="Marco Barbone" userId="e4afca254f8b4a11" providerId="LiveId" clId="{CBF16A5F-090A-4966-81AE-9A5D38668CBC}" dt="2021-04-09T16:49:49.054" v="2500" actId="20577"/>
          <ac:spMkLst>
            <pc:docMk/>
            <pc:sldMk cId="3968796936" sldId="282"/>
            <ac:spMk id="10" creationId="{DD91A37B-61BE-441E-89F5-9A424E707F1A}"/>
          </ac:spMkLst>
        </pc:spChg>
        <pc:spChg chg="add del mod">
          <ac:chgData name="Marco Barbone" userId="e4afca254f8b4a11" providerId="LiveId" clId="{CBF16A5F-090A-4966-81AE-9A5D38668CBC}" dt="2021-04-09T14:26:11.909" v="1840" actId="478"/>
          <ac:spMkLst>
            <pc:docMk/>
            <pc:sldMk cId="3968796936" sldId="282"/>
            <ac:spMk id="12" creationId="{B82F1BC5-A707-459B-A853-3F5D92A8ACC3}"/>
          </ac:spMkLst>
        </pc:spChg>
        <pc:picChg chg="add del mod ord">
          <ac:chgData name="Marco Barbone" userId="e4afca254f8b4a11" providerId="LiveId" clId="{CBF16A5F-090A-4966-81AE-9A5D38668CBC}" dt="2021-04-09T14:25:49.669" v="1828" actId="21"/>
          <ac:picMkLst>
            <pc:docMk/>
            <pc:sldMk cId="3968796936" sldId="282"/>
            <ac:picMk id="9" creationId="{828CB070-57CB-41C1-BF3A-0AD4FC7DEC41}"/>
          </ac:picMkLst>
        </pc:picChg>
        <pc:picChg chg="add mod">
          <ac:chgData name="Marco Barbone" userId="e4afca254f8b4a11" providerId="LiveId" clId="{CBF16A5F-090A-4966-81AE-9A5D38668CBC}" dt="2021-04-09T14:26:15.669" v="1843" actId="1076"/>
          <ac:picMkLst>
            <pc:docMk/>
            <pc:sldMk cId="3968796936" sldId="282"/>
            <ac:picMk id="13" creationId="{63EB237F-BA2A-4846-8DF9-0F2B464AF933}"/>
          </ac:picMkLst>
        </pc:picChg>
      </pc:sldChg>
      <pc:sldChg chg="addSp delSp modSp add mod delAnim">
        <pc:chgData name="Marco Barbone" userId="e4afca254f8b4a11" providerId="LiveId" clId="{CBF16A5F-090A-4966-81AE-9A5D38668CBC}" dt="2021-04-09T16:34:25.154" v="2233" actId="1076"/>
        <pc:sldMkLst>
          <pc:docMk/>
          <pc:sldMk cId="525778208" sldId="283"/>
        </pc:sldMkLst>
        <pc:spChg chg="del">
          <ac:chgData name="Marco Barbone" userId="e4afca254f8b4a11" providerId="LiveId" clId="{CBF16A5F-090A-4966-81AE-9A5D38668CBC}" dt="2021-04-09T16:31:35.268" v="2134" actId="478"/>
          <ac:spMkLst>
            <pc:docMk/>
            <pc:sldMk cId="525778208" sldId="283"/>
            <ac:spMk id="2" creationId="{9455C17A-90C1-4D21-A074-5268A0AEC981}"/>
          </ac:spMkLst>
        </pc:spChg>
        <pc:spChg chg="del">
          <ac:chgData name="Marco Barbone" userId="e4afca254f8b4a11" providerId="LiveId" clId="{CBF16A5F-090A-4966-81AE-9A5D38668CBC}" dt="2021-04-09T16:31:37.653" v="2135" actId="478"/>
          <ac:spMkLst>
            <pc:docMk/>
            <pc:sldMk cId="525778208" sldId="283"/>
            <ac:spMk id="6" creationId="{3C145776-198A-4E7B-90DA-CBEE71DB5586}"/>
          </ac:spMkLst>
        </pc:spChg>
        <pc:spChg chg="mod">
          <ac:chgData name="Marco Barbone" userId="e4afca254f8b4a11" providerId="LiveId" clId="{CBF16A5F-090A-4966-81AE-9A5D38668CBC}" dt="2021-04-09T16:34:09.623" v="2230" actId="1076"/>
          <ac:spMkLst>
            <pc:docMk/>
            <pc:sldMk cId="525778208" sldId="283"/>
            <ac:spMk id="8" creationId="{5B305CD1-CEA7-49D1-BF12-7238729A0906}"/>
          </ac:spMkLst>
        </pc:spChg>
        <pc:spChg chg="del">
          <ac:chgData name="Marco Barbone" userId="e4afca254f8b4a11" providerId="LiveId" clId="{CBF16A5F-090A-4966-81AE-9A5D38668CBC}" dt="2021-04-09T16:31:37.653" v="2135" actId="478"/>
          <ac:spMkLst>
            <pc:docMk/>
            <pc:sldMk cId="525778208" sldId="283"/>
            <ac:spMk id="19" creationId="{A0AF3EE4-3307-4429-AA1A-0F3F131642B1}"/>
          </ac:spMkLst>
        </pc:spChg>
        <pc:spChg chg="mod">
          <ac:chgData name="Marco Barbone" userId="e4afca254f8b4a11" providerId="LiveId" clId="{CBF16A5F-090A-4966-81AE-9A5D38668CBC}" dt="2021-04-09T16:34:00.601" v="2226" actId="1076"/>
          <ac:spMkLst>
            <pc:docMk/>
            <pc:sldMk cId="525778208" sldId="283"/>
            <ac:spMk id="23" creationId="{43FCF010-6BD3-423E-8350-D8C4F49A7F0E}"/>
          </ac:spMkLst>
        </pc:spChg>
        <pc:spChg chg="add mod">
          <ac:chgData name="Marco Barbone" userId="e4afca254f8b4a11" providerId="LiveId" clId="{CBF16A5F-090A-4966-81AE-9A5D38668CBC}" dt="2021-04-09T16:34:25.154" v="2233" actId="1076"/>
          <ac:spMkLst>
            <pc:docMk/>
            <pc:sldMk cId="525778208" sldId="283"/>
            <ac:spMk id="29" creationId="{10A48CC6-76C1-415B-B611-D5B81A876756}"/>
          </ac:spMkLst>
        </pc:spChg>
        <pc:spChg chg="add mod">
          <ac:chgData name="Marco Barbone" userId="e4afca254f8b4a11" providerId="LiveId" clId="{CBF16A5F-090A-4966-81AE-9A5D38668CBC}" dt="2021-04-09T16:34:13.531" v="2231" actId="1076"/>
          <ac:spMkLst>
            <pc:docMk/>
            <pc:sldMk cId="525778208" sldId="283"/>
            <ac:spMk id="30" creationId="{7C87AF3E-43B2-42EC-9086-70925F12D1FB}"/>
          </ac:spMkLst>
        </pc:spChg>
        <pc:spChg chg="add mod">
          <ac:chgData name="Marco Barbone" userId="e4afca254f8b4a11" providerId="LiveId" clId="{CBF16A5F-090A-4966-81AE-9A5D38668CBC}" dt="2021-04-09T16:34:23.312" v="2232" actId="1076"/>
          <ac:spMkLst>
            <pc:docMk/>
            <pc:sldMk cId="525778208" sldId="283"/>
            <ac:spMk id="49" creationId="{ED261FC4-7BA9-4198-BD21-075177A16784}"/>
          </ac:spMkLst>
        </pc:spChg>
        <pc:spChg chg="del">
          <ac:chgData name="Marco Barbone" userId="e4afca254f8b4a11" providerId="LiveId" clId="{CBF16A5F-090A-4966-81AE-9A5D38668CBC}" dt="2021-04-09T16:33:19.735" v="2218" actId="478"/>
          <ac:spMkLst>
            <pc:docMk/>
            <pc:sldMk cId="525778208" sldId="283"/>
            <ac:spMk id="57" creationId="{1C3B9F80-6518-4D90-AAEA-0F15A0646C51}"/>
          </ac:spMkLst>
        </pc:spChg>
        <pc:spChg chg="del">
          <ac:chgData name="Marco Barbone" userId="e4afca254f8b4a11" providerId="LiveId" clId="{CBF16A5F-090A-4966-81AE-9A5D38668CBC}" dt="2021-04-09T16:31:32.873" v="2133" actId="478"/>
          <ac:spMkLst>
            <pc:docMk/>
            <pc:sldMk cId="525778208" sldId="283"/>
            <ac:spMk id="61" creationId="{4B524F7C-89A8-4F0C-A198-BA3219952B83}"/>
          </ac:spMkLst>
        </pc:spChg>
        <pc:cxnChg chg="mod">
          <ac:chgData name="Marco Barbone" userId="e4afca254f8b4a11" providerId="LiveId" clId="{CBF16A5F-090A-4966-81AE-9A5D38668CBC}" dt="2021-04-09T16:34:00.601" v="2226" actId="1076"/>
          <ac:cxnSpMkLst>
            <pc:docMk/>
            <pc:sldMk cId="525778208" sldId="283"/>
            <ac:cxnSpMk id="4" creationId="{8BC223D3-F2F9-49FF-855F-D0393CAD20F6}"/>
          </ac:cxnSpMkLst>
        </pc:cxnChg>
        <pc:cxnChg chg="del mod">
          <ac:chgData name="Marco Barbone" userId="e4afca254f8b4a11" providerId="LiveId" clId="{CBF16A5F-090A-4966-81AE-9A5D38668CBC}" dt="2021-04-09T16:32:41.897" v="2210" actId="478"/>
          <ac:cxnSpMkLst>
            <pc:docMk/>
            <pc:sldMk cId="525778208" sldId="283"/>
            <ac:cxnSpMk id="9" creationId="{623AD8EA-149F-4174-AD5E-AF5304B688A2}"/>
          </ac:cxnSpMkLst>
        </pc:cxnChg>
        <pc:cxnChg chg="add mod">
          <ac:chgData name="Marco Barbone" userId="e4afca254f8b4a11" providerId="LiveId" clId="{CBF16A5F-090A-4966-81AE-9A5D38668CBC}" dt="2021-04-09T16:34:25.154" v="2233" actId="1076"/>
          <ac:cxnSpMkLst>
            <pc:docMk/>
            <pc:sldMk cId="525778208" sldId="283"/>
            <ac:cxnSpMk id="10" creationId="{71A2C029-74E4-4D6D-94E1-600B729EEDF8}"/>
          </ac:cxnSpMkLst>
        </pc:cxnChg>
        <pc:cxnChg chg="add del mod">
          <ac:chgData name="Marco Barbone" userId="e4afca254f8b4a11" providerId="LiveId" clId="{CBF16A5F-090A-4966-81AE-9A5D38668CBC}" dt="2021-04-09T16:33:51.341" v="2223" actId="478"/>
          <ac:cxnSpMkLst>
            <pc:docMk/>
            <pc:sldMk cId="525778208" sldId="283"/>
            <ac:cxnSpMk id="13" creationId="{7AA032ED-2FDA-4A2A-BFF4-3676F2C2DC41}"/>
          </ac:cxnSpMkLst>
        </pc:cxnChg>
        <pc:cxnChg chg="mod">
          <ac:chgData name="Marco Barbone" userId="e4afca254f8b4a11" providerId="LiveId" clId="{CBF16A5F-090A-4966-81AE-9A5D38668CBC}" dt="2021-04-09T16:34:09.623" v="2230" actId="1076"/>
          <ac:cxnSpMkLst>
            <pc:docMk/>
            <pc:sldMk cId="525778208" sldId="283"/>
            <ac:cxnSpMk id="26" creationId="{95486AC8-3D6A-44A9-B348-2439F2EA9640}"/>
          </ac:cxnSpMkLst>
        </pc:cxnChg>
        <pc:cxnChg chg="del mod">
          <ac:chgData name="Marco Barbone" userId="e4afca254f8b4a11" providerId="LiveId" clId="{CBF16A5F-090A-4966-81AE-9A5D38668CBC}" dt="2021-04-09T16:31:45.903" v="2137" actId="478"/>
          <ac:cxnSpMkLst>
            <pc:docMk/>
            <pc:sldMk cId="525778208" sldId="283"/>
            <ac:cxnSpMk id="37" creationId="{9482D8C7-EFB6-486A-B47C-7D2D8CD27606}"/>
          </ac:cxnSpMkLst>
        </pc:cxnChg>
        <pc:cxnChg chg="del">
          <ac:chgData name="Marco Barbone" userId="e4afca254f8b4a11" providerId="LiveId" clId="{CBF16A5F-090A-4966-81AE-9A5D38668CBC}" dt="2021-04-09T16:31:43.781" v="2136" actId="478"/>
          <ac:cxnSpMkLst>
            <pc:docMk/>
            <pc:sldMk cId="525778208" sldId="283"/>
            <ac:cxnSpMk id="42" creationId="{C3B1ABCD-1787-462D-A3EE-35499C866CEC}"/>
          </ac:cxnSpMkLst>
        </pc:cxnChg>
        <pc:cxnChg chg="del mod">
          <ac:chgData name="Marco Barbone" userId="e4afca254f8b4a11" providerId="LiveId" clId="{CBF16A5F-090A-4966-81AE-9A5D38668CBC}" dt="2021-04-09T16:31:43.781" v="2136" actId="478"/>
          <ac:cxnSpMkLst>
            <pc:docMk/>
            <pc:sldMk cId="525778208" sldId="283"/>
            <ac:cxnSpMk id="44" creationId="{84BCD00D-9343-4D6E-80F5-230430DC8F5C}"/>
          </ac:cxnSpMkLst>
        </pc:cxnChg>
        <pc:cxnChg chg="del mod">
          <ac:chgData name="Marco Barbone" userId="e4afca254f8b4a11" providerId="LiveId" clId="{CBF16A5F-090A-4966-81AE-9A5D38668CBC}" dt="2021-04-09T16:31:43.781" v="2136" actId="478"/>
          <ac:cxnSpMkLst>
            <pc:docMk/>
            <pc:sldMk cId="525778208" sldId="283"/>
            <ac:cxnSpMk id="46" creationId="{FE4CDE1A-5BE2-41C5-A721-1BCCE0D0D2FB}"/>
          </ac:cxnSpMkLst>
        </pc:cxnChg>
        <pc:cxnChg chg="del mod">
          <ac:chgData name="Marco Barbone" userId="e4afca254f8b4a11" providerId="LiveId" clId="{CBF16A5F-090A-4966-81AE-9A5D38668CBC}" dt="2021-04-09T16:31:43.781" v="2136" actId="478"/>
          <ac:cxnSpMkLst>
            <pc:docMk/>
            <pc:sldMk cId="525778208" sldId="283"/>
            <ac:cxnSpMk id="48" creationId="{BFB2E6DA-1D5A-4D2D-B33C-503D57185A5C}"/>
          </ac:cxnSpMkLst>
        </pc:cxnChg>
        <pc:cxnChg chg="del mod">
          <ac:chgData name="Marco Barbone" userId="e4afca254f8b4a11" providerId="LiveId" clId="{CBF16A5F-090A-4966-81AE-9A5D38668CBC}" dt="2021-04-09T16:31:43.781" v="2136" actId="478"/>
          <ac:cxnSpMkLst>
            <pc:docMk/>
            <pc:sldMk cId="525778208" sldId="283"/>
            <ac:cxnSpMk id="51" creationId="{10FFE5F0-E97C-4B2F-AE64-A71132974E98}"/>
          </ac:cxnSpMkLst>
        </pc:cxnChg>
      </pc:sldChg>
      <pc:sldChg chg="add del">
        <pc:chgData name="Marco Barbone" userId="e4afca254f8b4a11" providerId="LiveId" clId="{CBF16A5F-090A-4966-81AE-9A5D38668CBC}" dt="2021-04-09T14:55:23.650" v="2039" actId="47"/>
        <pc:sldMkLst>
          <pc:docMk/>
          <pc:sldMk cId="2196077615" sldId="283"/>
        </pc:sldMkLst>
      </pc:sldChg>
      <pc:sldChg chg="add del">
        <pc:chgData name="Marco Barbone" userId="e4afca254f8b4a11" providerId="LiveId" clId="{CBF16A5F-090A-4966-81AE-9A5D38668CBC}" dt="2021-04-08T11:40:51.532" v="217" actId="47"/>
        <pc:sldMkLst>
          <pc:docMk/>
          <pc:sldMk cId="2684836450" sldId="283"/>
        </pc:sldMkLst>
      </pc:sldChg>
      <pc:sldChg chg="addSp delSp new del mod">
        <pc:chgData name="Marco Barbone" userId="e4afca254f8b4a11" providerId="LiveId" clId="{CBF16A5F-090A-4966-81AE-9A5D38668CBC}" dt="2021-04-09T14:55:09.932" v="2037" actId="680"/>
        <pc:sldMkLst>
          <pc:docMk/>
          <pc:sldMk cId="3853796568" sldId="283"/>
        </pc:sldMkLst>
        <pc:spChg chg="add del">
          <ac:chgData name="Marco Barbone" userId="e4afca254f8b4a11" providerId="LiveId" clId="{CBF16A5F-090A-4966-81AE-9A5D38668CBC}" dt="2021-04-09T14:55:08.760" v="2036" actId="478"/>
          <ac:spMkLst>
            <pc:docMk/>
            <pc:sldMk cId="3853796568" sldId="283"/>
            <ac:spMk id="3" creationId="{1BAB3A0F-33F1-41A5-9C02-04612B87B6E7}"/>
          </ac:spMkLst>
        </pc:spChg>
      </pc:sldChg>
      <pc:sldChg chg="add del">
        <pc:chgData name="Marco Barbone" userId="e4afca254f8b4a11" providerId="LiveId" clId="{CBF16A5F-090A-4966-81AE-9A5D38668CBC}" dt="2021-04-08T11:40:51.565" v="218" actId="47"/>
        <pc:sldMkLst>
          <pc:docMk/>
          <pc:sldMk cId="2520230361" sldId="284"/>
        </pc:sldMkLst>
      </pc:sldChg>
      <pc:sldChg chg="delSp modSp add mod delAnim">
        <pc:chgData name="Marco Barbone" userId="e4afca254f8b4a11" providerId="LiveId" clId="{CBF16A5F-090A-4966-81AE-9A5D38668CBC}" dt="2021-04-09T17:02:31.664" v="2790" actId="207"/>
        <pc:sldMkLst>
          <pc:docMk/>
          <pc:sldMk cId="3488522385" sldId="284"/>
        </pc:sldMkLst>
        <pc:spChg chg="del mod">
          <ac:chgData name="Marco Barbone" userId="e4afca254f8b4a11" providerId="LiveId" clId="{CBF16A5F-090A-4966-81AE-9A5D38668CBC}" dt="2021-04-09T16:34:43.764" v="2243" actId="478"/>
          <ac:spMkLst>
            <pc:docMk/>
            <pc:sldMk cId="3488522385" sldId="284"/>
            <ac:spMk id="2" creationId="{9455C17A-90C1-4D21-A074-5268A0AEC981}"/>
          </ac:spMkLst>
        </pc:spChg>
        <pc:spChg chg="del">
          <ac:chgData name="Marco Barbone" userId="e4afca254f8b4a11" providerId="LiveId" clId="{CBF16A5F-090A-4966-81AE-9A5D38668CBC}" dt="2021-04-09T16:34:38.494" v="2237" actId="478"/>
          <ac:spMkLst>
            <pc:docMk/>
            <pc:sldMk cId="3488522385" sldId="284"/>
            <ac:spMk id="6" creationId="{3C145776-198A-4E7B-90DA-CBEE71DB5586}"/>
          </ac:spMkLst>
        </pc:spChg>
        <pc:spChg chg="del">
          <ac:chgData name="Marco Barbone" userId="e4afca254f8b4a11" providerId="LiveId" clId="{CBF16A5F-090A-4966-81AE-9A5D38668CBC}" dt="2021-04-09T16:34:38.494" v="2237" actId="478"/>
          <ac:spMkLst>
            <pc:docMk/>
            <pc:sldMk cId="3488522385" sldId="284"/>
            <ac:spMk id="19" creationId="{A0AF3EE4-3307-4429-AA1A-0F3F131642B1}"/>
          </ac:spMkLst>
        </pc:spChg>
        <pc:spChg chg="mod">
          <ac:chgData name="Marco Barbone" userId="e4afca254f8b4a11" providerId="LiveId" clId="{CBF16A5F-090A-4966-81AE-9A5D38668CBC}" dt="2021-04-09T17:02:31.664" v="2790" actId="207"/>
          <ac:spMkLst>
            <pc:docMk/>
            <pc:sldMk cId="3488522385" sldId="284"/>
            <ac:spMk id="23" creationId="{43FCF010-6BD3-423E-8350-D8C4F49A7F0E}"/>
          </ac:spMkLst>
        </pc:spChg>
        <pc:spChg chg="del">
          <ac:chgData name="Marco Barbone" userId="e4afca254f8b4a11" providerId="LiveId" clId="{CBF16A5F-090A-4966-81AE-9A5D38668CBC}" dt="2021-04-09T16:34:36.675" v="2236" actId="478"/>
          <ac:spMkLst>
            <pc:docMk/>
            <pc:sldMk cId="3488522385" sldId="284"/>
            <ac:spMk id="57" creationId="{1C3B9F80-6518-4D90-AAEA-0F15A0646C51}"/>
          </ac:spMkLst>
        </pc:spChg>
        <pc:spChg chg="del">
          <ac:chgData name="Marco Barbone" userId="e4afca254f8b4a11" providerId="LiveId" clId="{CBF16A5F-090A-4966-81AE-9A5D38668CBC}" dt="2021-04-09T16:34:35.536" v="2235" actId="478"/>
          <ac:spMkLst>
            <pc:docMk/>
            <pc:sldMk cId="3488522385" sldId="284"/>
            <ac:spMk id="61" creationId="{4B524F7C-89A8-4F0C-A198-BA3219952B83}"/>
          </ac:spMkLst>
        </pc:spChg>
        <pc:cxnChg chg="del mod">
          <ac:chgData name="Marco Barbone" userId="e4afca254f8b4a11" providerId="LiveId" clId="{CBF16A5F-090A-4966-81AE-9A5D38668CBC}" dt="2021-04-09T16:34:44.548" v="2244" actId="478"/>
          <ac:cxnSpMkLst>
            <pc:docMk/>
            <pc:sldMk cId="3488522385" sldId="284"/>
            <ac:cxnSpMk id="37" creationId="{9482D8C7-EFB6-486A-B47C-7D2D8CD27606}"/>
          </ac:cxnSpMkLst>
        </pc:cxnChg>
        <pc:cxnChg chg="del">
          <ac:chgData name="Marco Barbone" userId="e4afca254f8b4a11" providerId="LiveId" clId="{CBF16A5F-090A-4966-81AE-9A5D38668CBC}" dt="2021-04-09T16:34:39.340" v="2238" actId="478"/>
          <ac:cxnSpMkLst>
            <pc:docMk/>
            <pc:sldMk cId="3488522385" sldId="284"/>
            <ac:cxnSpMk id="42" creationId="{C3B1ABCD-1787-462D-A3EE-35499C866CEC}"/>
          </ac:cxnSpMkLst>
        </pc:cxnChg>
        <pc:cxnChg chg="del mod">
          <ac:chgData name="Marco Barbone" userId="e4afca254f8b4a11" providerId="LiveId" clId="{CBF16A5F-090A-4966-81AE-9A5D38668CBC}" dt="2021-04-09T16:34:39.858" v="2239" actId="478"/>
          <ac:cxnSpMkLst>
            <pc:docMk/>
            <pc:sldMk cId="3488522385" sldId="284"/>
            <ac:cxnSpMk id="44" creationId="{84BCD00D-9343-4D6E-80F5-230430DC8F5C}"/>
          </ac:cxnSpMkLst>
        </pc:cxnChg>
        <pc:cxnChg chg="del mod">
          <ac:chgData name="Marco Barbone" userId="e4afca254f8b4a11" providerId="LiveId" clId="{CBF16A5F-090A-4966-81AE-9A5D38668CBC}" dt="2021-04-09T16:34:40.510" v="2240" actId="478"/>
          <ac:cxnSpMkLst>
            <pc:docMk/>
            <pc:sldMk cId="3488522385" sldId="284"/>
            <ac:cxnSpMk id="46" creationId="{FE4CDE1A-5BE2-41C5-A721-1BCCE0D0D2FB}"/>
          </ac:cxnSpMkLst>
        </pc:cxnChg>
        <pc:cxnChg chg="del mod">
          <ac:chgData name="Marco Barbone" userId="e4afca254f8b4a11" providerId="LiveId" clId="{CBF16A5F-090A-4966-81AE-9A5D38668CBC}" dt="2021-04-09T16:34:41.040" v="2241" actId="478"/>
          <ac:cxnSpMkLst>
            <pc:docMk/>
            <pc:sldMk cId="3488522385" sldId="284"/>
            <ac:cxnSpMk id="48" creationId="{BFB2E6DA-1D5A-4D2D-B33C-503D57185A5C}"/>
          </ac:cxnSpMkLst>
        </pc:cxnChg>
        <pc:cxnChg chg="del">
          <ac:chgData name="Marco Barbone" userId="e4afca254f8b4a11" providerId="LiveId" clId="{CBF16A5F-090A-4966-81AE-9A5D38668CBC}" dt="2021-04-09T16:34:38.494" v="2237" actId="478"/>
          <ac:cxnSpMkLst>
            <pc:docMk/>
            <pc:sldMk cId="3488522385" sldId="284"/>
            <ac:cxnSpMk id="51" creationId="{10FFE5F0-E97C-4B2F-AE64-A71132974E98}"/>
          </ac:cxnSpMkLst>
        </pc:cxnChg>
      </pc:sldChg>
      <pc:sldChg chg="add del">
        <pc:chgData name="Marco Barbone" userId="e4afca254f8b4a11" providerId="LiveId" clId="{CBF16A5F-090A-4966-81AE-9A5D38668CBC}" dt="2021-04-09T16:37:20.483" v="2246" actId="47"/>
        <pc:sldMkLst>
          <pc:docMk/>
          <pc:sldMk cId="329346394" sldId="285"/>
        </pc:sldMkLst>
      </pc:sldChg>
      <pc:sldChg chg="add del">
        <pc:chgData name="Marco Barbone" userId="e4afca254f8b4a11" providerId="LiveId" clId="{CBF16A5F-090A-4966-81AE-9A5D38668CBC}" dt="2021-04-08T11:40:51.598" v="219" actId="47"/>
        <pc:sldMkLst>
          <pc:docMk/>
          <pc:sldMk cId="2727158065" sldId="285"/>
        </pc:sldMkLst>
      </pc:sldChg>
      <pc:sldChg chg="addSp delSp modSp new mod">
        <pc:chgData name="Marco Barbone" userId="e4afca254f8b4a11" providerId="LiveId" clId="{CBF16A5F-090A-4966-81AE-9A5D38668CBC}" dt="2021-04-09T16:42:25.612" v="2444" actId="20577"/>
        <pc:sldMkLst>
          <pc:docMk/>
          <pc:sldMk cId="3966359822" sldId="285"/>
        </pc:sldMkLst>
        <pc:spChg chg="del">
          <ac:chgData name="Marco Barbone" userId="e4afca254f8b4a11" providerId="LiveId" clId="{CBF16A5F-090A-4966-81AE-9A5D38668CBC}" dt="2021-04-09T16:37:24.388" v="2248" actId="478"/>
          <ac:spMkLst>
            <pc:docMk/>
            <pc:sldMk cId="3966359822" sldId="285"/>
            <ac:spMk id="3" creationId="{17FFB461-FBCB-45D4-95D8-EB00A47D2893}"/>
          </ac:spMkLst>
        </pc:spChg>
        <pc:graphicFrameChg chg="add mod modGraphic">
          <ac:chgData name="Marco Barbone" userId="e4afca254f8b4a11" providerId="LiveId" clId="{CBF16A5F-090A-4966-81AE-9A5D38668CBC}" dt="2021-04-09T16:42:25.612" v="2444" actId="20577"/>
          <ac:graphicFrameMkLst>
            <pc:docMk/>
            <pc:sldMk cId="3966359822" sldId="285"/>
            <ac:graphicFrameMk id="6" creationId="{860EB5B9-810A-4841-89D2-B1A585B63156}"/>
          </ac:graphicFrameMkLst>
        </pc:graphicFrameChg>
      </pc:sldChg>
      <pc:sldChg chg="modSp new mod">
        <pc:chgData name="Marco Barbone" userId="e4afca254f8b4a11" providerId="LiveId" clId="{CBF16A5F-090A-4966-81AE-9A5D38668CBC}" dt="2021-04-09T17:17:39.308" v="3103" actId="14100"/>
        <pc:sldMkLst>
          <pc:docMk/>
          <pc:sldMk cId="1815255042" sldId="286"/>
        </pc:sldMkLst>
        <pc:spChg chg="mod">
          <ac:chgData name="Marco Barbone" userId="e4afca254f8b4a11" providerId="LiveId" clId="{CBF16A5F-090A-4966-81AE-9A5D38668CBC}" dt="2021-04-09T17:00:37.640" v="2713" actId="21"/>
          <ac:spMkLst>
            <pc:docMk/>
            <pc:sldMk cId="1815255042" sldId="286"/>
            <ac:spMk id="2" creationId="{6E25B20F-D0B8-4633-B4BA-21CC1920751A}"/>
          </ac:spMkLst>
        </pc:spChg>
        <pc:spChg chg="mod">
          <ac:chgData name="Marco Barbone" userId="e4afca254f8b4a11" providerId="LiveId" clId="{CBF16A5F-090A-4966-81AE-9A5D38668CBC}" dt="2021-04-09T17:17:39.308" v="3103" actId="14100"/>
          <ac:spMkLst>
            <pc:docMk/>
            <pc:sldMk cId="1815255042" sldId="286"/>
            <ac:spMk id="3" creationId="{5A49A934-606D-4DA7-90D4-DA768AF0378A}"/>
          </ac:spMkLst>
        </pc:spChg>
      </pc:sldChg>
      <pc:sldChg chg="new del">
        <pc:chgData name="Marco Barbone" userId="e4afca254f8b4a11" providerId="LiveId" clId="{CBF16A5F-090A-4966-81AE-9A5D38668CBC}" dt="2021-04-09T16:42:51.176" v="2446" actId="680"/>
        <pc:sldMkLst>
          <pc:docMk/>
          <pc:sldMk cId="2903994549" sldId="286"/>
        </pc:sldMkLst>
      </pc:sldChg>
      <pc:sldChg chg="addSp delSp modSp new mod">
        <pc:chgData name="Marco Barbone" userId="e4afca254f8b4a11" providerId="LiveId" clId="{CBF16A5F-090A-4966-81AE-9A5D38668CBC}" dt="2021-04-09T17:26:28.210" v="3225" actId="20577"/>
        <pc:sldMkLst>
          <pc:docMk/>
          <pc:sldMk cId="1280667789" sldId="287"/>
        </pc:sldMkLst>
        <pc:spChg chg="del">
          <ac:chgData name="Marco Barbone" userId="e4afca254f8b4a11" providerId="LiveId" clId="{CBF16A5F-090A-4966-81AE-9A5D38668CBC}" dt="2021-04-09T16:54:56.361" v="2576" actId="478"/>
          <ac:spMkLst>
            <pc:docMk/>
            <pc:sldMk cId="1280667789" sldId="287"/>
            <ac:spMk id="2" creationId="{7FF876CE-FA17-472D-8964-824DA0F9D126}"/>
          </ac:spMkLst>
        </pc:spChg>
        <pc:spChg chg="del">
          <ac:chgData name="Marco Barbone" userId="e4afca254f8b4a11" providerId="LiveId" clId="{CBF16A5F-090A-4966-81AE-9A5D38668CBC}" dt="2021-04-09T16:52:51.387" v="2505" actId="478"/>
          <ac:spMkLst>
            <pc:docMk/>
            <pc:sldMk cId="1280667789" sldId="287"/>
            <ac:spMk id="3" creationId="{996093B4-A416-46A8-8C61-F5CD5418F673}"/>
          </ac:spMkLst>
        </pc:spChg>
        <pc:spChg chg="add mod">
          <ac:chgData name="Marco Barbone" userId="e4afca254f8b4a11" providerId="LiveId" clId="{CBF16A5F-090A-4966-81AE-9A5D38668CBC}" dt="2021-04-09T16:53:41.939" v="2526" actId="13822"/>
          <ac:spMkLst>
            <pc:docMk/>
            <pc:sldMk cId="1280667789" sldId="287"/>
            <ac:spMk id="8" creationId="{FF155B2C-9347-4F5D-9553-6C12E9CB93D0}"/>
          </ac:spMkLst>
        </pc:spChg>
        <pc:spChg chg="add del">
          <ac:chgData name="Marco Barbone" userId="e4afca254f8b4a11" providerId="LiveId" clId="{CBF16A5F-090A-4966-81AE-9A5D38668CBC}" dt="2021-04-09T16:53:47.214" v="2528" actId="478"/>
          <ac:spMkLst>
            <pc:docMk/>
            <pc:sldMk cId="1280667789" sldId="287"/>
            <ac:spMk id="9" creationId="{8E59B897-1976-4DF3-95B4-C88C06B2FB9E}"/>
          </ac:spMkLst>
        </pc:spChg>
        <pc:spChg chg="add mod">
          <ac:chgData name="Marco Barbone" userId="e4afca254f8b4a11" providerId="LiveId" clId="{CBF16A5F-090A-4966-81AE-9A5D38668CBC}" dt="2021-04-09T16:55:25.176" v="2593" actId="20577"/>
          <ac:spMkLst>
            <pc:docMk/>
            <pc:sldMk cId="1280667789" sldId="287"/>
            <ac:spMk id="10" creationId="{BCCA4C3A-E360-407C-8BA8-6F8A8008D96B}"/>
          </ac:spMkLst>
        </pc:spChg>
        <pc:spChg chg="add mod">
          <ac:chgData name="Marco Barbone" userId="e4afca254f8b4a11" providerId="LiveId" clId="{CBF16A5F-090A-4966-81AE-9A5D38668CBC}" dt="2021-04-09T16:55:27.743" v="2601" actId="20577"/>
          <ac:spMkLst>
            <pc:docMk/>
            <pc:sldMk cId="1280667789" sldId="287"/>
            <ac:spMk id="11" creationId="{7989C21F-A07B-49A7-97AC-1CC024BA8D5B}"/>
          </ac:spMkLst>
        </pc:spChg>
        <pc:spChg chg="add mod">
          <ac:chgData name="Marco Barbone" userId="e4afca254f8b4a11" providerId="LiveId" clId="{CBF16A5F-090A-4966-81AE-9A5D38668CBC}" dt="2021-04-09T16:55:30.647" v="2607" actId="20577"/>
          <ac:spMkLst>
            <pc:docMk/>
            <pc:sldMk cId="1280667789" sldId="287"/>
            <ac:spMk id="12" creationId="{5A27A4C8-EF37-4773-B66C-B0938FE69B9D}"/>
          </ac:spMkLst>
        </pc:spChg>
        <pc:spChg chg="add mod">
          <ac:chgData name="Marco Barbone" userId="e4afca254f8b4a11" providerId="LiveId" clId="{CBF16A5F-090A-4966-81AE-9A5D38668CBC}" dt="2021-04-09T17:26:18.943" v="3216" actId="20577"/>
          <ac:spMkLst>
            <pc:docMk/>
            <pc:sldMk cId="1280667789" sldId="287"/>
            <ac:spMk id="13" creationId="{2BA2E747-0460-4D92-9804-F0387ACCDE66}"/>
          </ac:spMkLst>
        </pc:spChg>
        <pc:spChg chg="add del mod">
          <ac:chgData name="Marco Barbone" userId="e4afca254f8b4a11" providerId="LiveId" clId="{CBF16A5F-090A-4966-81AE-9A5D38668CBC}" dt="2021-04-09T16:55:16.001" v="2585" actId="478"/>
          <ac:spMkLst>
            <pc:docMk/>
            <pc:sldMk cId="1280667789" sldId="287"/>
            <ac:spMk id="14" creationId="{0FA8EEB5-6548-45E2-B36A-2EE4380F5244}"/>
          </ac:spMkLst>
        </pc:spChg>
        <pc:spChg chg="add mod">
          <ac:chgData name="Marco Barbone" userId="e4afca254f8b4a11" providerId="LiveId" clId="{CBF16A5F-090A-4966-81AE-9A5D38668CBC}" dt="2021-04-09T17:26:22.549" v="3219" actId="20577"/>
          <ac:spMkLst>
            <pc:docMk/>
            <pc:sldMk cId="1280667789" sldId="287"/>
            <ac:spMk id="15" creationId="{96FC99EA-B21E-4845-B007-ECD998BCDB57}"/>
          </ac:spMkLst>
        </pc:spChg>
        <pc:spChg chg="add mod">
          <ac:chgData name="Marco Barbone" userId="e4afca254f8b4a11" providerId="LiveId" clId="{CBF16A5F-090A-4966-81AE-9A5D38668CBC}" dt="2021-04-09T17:26:25.328" v="3222" actId="20577"/>
          <ac:spMkLst>
            <pc:docMk/>
            <pc:sldMk cId="1280667789" sldId="287"/>
            <ac:spMk id="16" creationId="{96534F59-7038-4994-89EC-F75948203B33}"/>
          </ac:spMkLst>
        </pc:spChg>
        <pc:spChg chg="add mod">
          <ac:chgData name="Marco Barbone" userId="e4afca254f8b4a11" providerId="LiveId" clId="{CBF16A5F-090A-4966-81AE-9A5D38668CBC}" dt="2021-04-09T17:26:28.210" v="3225" actId="20577"/>
          <ac:spMkLst>
            <pc:docMk/>
            <pc:sldMk cId="1280667789" sldId="287"/>
            <ac:spMk id="17" creationId="{E25796A1-CBE9-43DE-B5EC-08C515F2A986}"/>
          </ac:spMkLst>
        </pc:spChg>
        <pc:cxnChg chg="add">
          <ac:chgData name="Marco Barbone" userId="e4afca254f8b4a11" providerId="LiveId" clId="{CBF16A5F-090A-4966-81AE-9A5D38668CBC}" dt="2021-04-09T16:56:20.463" v="2624" actId="11529"/>
          <ac:cxnSpMkLst>
            <pc:docMk/>
            <pc:sldMk cId="1280667789" sldId="287"/>
            <ac:cxnSpMk id="19" creationId="{984E7924-A264-47CA-9A30-9232DCC45F16}"/>
          </ac:cxnSpMkLst>
        </pc:cxnChg>
        <pc:cxnChg chg="add">
          <ac:chgData name="Marco Barbone" userId="e4afca254f8b4a11" providerId="LiveId" clId="{CBF16A5F-090A-4966-81AE-9A5D38668CBC}" dt="2021-04-09T16:56:26.083" v="2625" actId="11529"/>
          <ac:cxnSpMkLst>
            <pc:docMk/>
            <pc:sldMk cId="1280667789" sldId="287"/>
            <ac:cxnSpMk id="21" creationId="{E3D509D9-EDF9-4FFC-8779-8888CF64136B}"/>
          </ac:cxnSpMkLst>
        </pc:cxnChg>
        <pc:cxnChg chg="add">
          <ac:chgData name="Marco Barbone" userId="e4afca254f8b4a11" providerId="LiveId" clId="{CBF16A5F-090A-4966-81AE-9A5D38668CBC}" dt="2021-04-09T16:56:30.483" v="2626" actId="11529"/>
          <ac:cxnSpMkLst>
            <pc:docMk/>
            <pc:sldMk cId="1280667789" sldId="287"/>
            <ac:cxnSpMk id="23" creationId="{BB106379-F425-4602-8EAB-50F40CCA2A9A}"/>
          </ac:cxnSpMkLst>
        </pc:cxnChg>
        <pc:cxnChg chg="add mod">
          <ac:chgData name="Marco Barbone" userId="e4afca254f8b4a11" providerId="LiveId" clId="{CBF16A5F-090A-4966-81AE-9A5D38668CBC}" dt="2021-04-09T16:58:01.165" v="2668" actId="1076"/>
          <ac:cxnSpMkLst>
            <pc:docMk/>
            <pc:sldMk cId="1280667789" sldId="287"/>
            <ac:cxnSpMk id="25" creationId="{E6B4F44C-624C-4BAD-AB14-59A056D265C2}"/>
          </ac:cxnSpMkLst>
        </pc:cxnChg>
        <pc:cxnChg chg="add">
          <ac:chgData name="Marco Barbone" userId="e4afca254f8b4a11" providerId="LiveId" clId="{CBF16A5F-090A-4966-81AE-9A5D38668CBC}" dt="2021-04-09T16:56:39.391" v="2628" actId="11529"/>
          <ac:cxnSpMkLst>
            <pc:docMk/>
            <pc:sldMk cId="1280667789" sldId="287"/>
            <ac:cxnSpMk id="27" creationId="{1C315350-A09B-46AB-A5DE-9A03722A169A}"/>
          </ac:cxnSpMkLst>
        </pc:cxnChg>
        <pc:cxnChg chg="add">
          <ac:chgData name="Marco Barbone" userId="e4afca254f8b4a11" providerId="LiveId" clId="{CBF16A5F-090A-4966-81AE-9A5D38668CBC}" dt="2021-04-09T16:56:43.730" v="2629" actId="11529"/>
          <ac:cxnSpMkLst>
            <pc:docMk/>
            <pc:sldMk cId="1280667789" sldId="287"/>
            <ac:cxnSpMk id="29" creationId="{3D0513DE-26C2-4B3B-AA76-1A2426CA7209}"/>
          </ac:cxnSpMkLst>
        </pc:cxnChg>
        <pc:cxnChg chg="add">
          <ac:chgData name="Marco Barbone" userId="e4afca254f8b4a11" providerId="LiveId" clId="{CBF16A5F-090A-4966-81AE-9A5D38668CBC}" dt="2021-04-09T16:56:47.766" v="2630" actId="11529"/>
          <ac:cxnSpMkLst>
            <pc:docMk/>
            <pc:sldMk cId="1280667789" sldId="287"/>
            <ac:cxnSpMk id="31" creationId="{4CBC033A-4952-4829-923E-AB79F607FD83}"/>
          </ac:cxnSpMkLst>
        </pc:cxnChg>
        <pc:cxnChg chg="add mod">
          <ac:chgData name="Marco Barbone" userId="e4afca254f8b4a11" providerId="LiveId" clId="{CBF16A5F-090A-4966-81AE-9A5D38668CBC}" dt="2021-04-09T16:57:06.115" v="2635" actId="14100"/>
          <ac:cxnSpMkLst>
            <pc:docMk/>
            <pc:sldMk cId="1280667789" sldId="287"/>
            <ac:cxnSpMk id="33" creationId="{50134A3D-4587-4ACA-AB5C-F43340D0F11A}"/>
          </ac:cxnSpMkLst>
        </pc:cxnChg>
        <pc:cxnChg chg="add mod">
          <ac:chgData name="Marco Barbone" userId="e4afca254f8b4a11" providerId="LiveId" clId="{CBF16A5F-090A-4966-81AE-9A5D38668CBC}" dt="2021-04-09T16:57:03.551" v="2634" actId="14100"/>
          <ac:cxnSpMkLst>
            <pc:docMk/>
            <pc:sldMk cId="1280667789" sldId="287"/>
            <ac:cxnSpMk id="35" creationId="{9C5E7DA6-F4C8-4ED5-81D9-F09C9EA08B55}"/>
          </ac:cxnSpMkLst>
        </pc:cxnChg>
        <pc:cxnChg chg="add mod">
          <ac:chgData name="Marco Barbone" userId="e4afca254f8b4a11" providerId="LiveId" clId="{CBF16A5F-090A-4966-81AE-9A5D38668CBC}" dt="2021-04-09T16:58:01.165" v="2668" actId="1076"/>
          <ac:cxnSpMkLst>
            <pc:docMk/>
            <pc:sldMk cId="1280667789" sldId="287"/>
            <ac:cxnSpMk id="37" creationId="{8946A008-143A-416F-B101-66028BB5DE89}"/>
          </ac:cxnSpMkLst>
        </pc:cxnChg>
      </pc:sldChg>
      <pc:sldChg chg="addSp delSp modSp new del mod">
        <pc:chgData name="Marco Barbone" userId="e4afca254f8b4a11" providerId="LiveId" clId="{CBF16A5F-090A-4966-81AE-9A5D38668CBC}" dt="2021-04-09T17:12:20.340" v="2977" actId="47"/>
        <pc:sldMkLst>
          <pc:docMk/>
          <pc:sldMk cId="2643479973" sldId="288"/>
        </pc:sldMkLst>
        <pc:spChg chg="del">
          <ac:chgData name="Marco Barbone" userId="e4afca254f8b4a11" providerId="LiveId" clId="{CBF16A5F-090A-4966-81AE-9A5D38668CBC}" dt="2021-04-09T17:12:09.907" v="2974" actId="478"/>
          <ac:spMkLst>
            <pc:docMk/>
            <pc:sldMk cId="2643479973" sldId="288"/>
            <ac:spMk id="2" creationId="{1F3AB1A2-F4FD-4CBB-AC60-24CBE716FF79}"/>
          </ac:spMkLst>
        </pc:spChg>
        <pc:spChg chg="add del mod">
          <ac:chgData name="Marco Barbone" userId="e4afca254f8b4a11" providerId="LiveId" clId="{CBF16A5F-090A-4966-81AE-9A5D38668CBC}" dt="2021-04-09T17:12:19.073" v="2976" actId="21"/>
          <ac:spMkLst>
            <pc:docMk/>
            <pc:sldMk cId="2643479973" sldId="288"/>
            <ac:spMk id="3" creationId="{53886CC0-3F04-44F8-ABB5-F738D95AC87C}"/>
          </ac:spMkLst>
        </pc:spChg>
        <pc:graphicFrameChg chg="add del mod">
          <ac:chgData name="Marco Barbone" userId="e4afca254f8b4a11" providerId="LiveId" clId="{CBF16A5F-090A-4966-81AE-9A5D38668CBC}" dt="2021-04-09T17:07:18.473" v="2793"/>
          <ac:graphicFrameMkLst>
            <pc:docMk/>
            <pc:sldMk cId="2643479973" sldId="288"/>
            <ac:graphicFrameMk id="6" creationId="{676DCA12-61B6-4861-A345-E4D76DC0D3C7}"/>
          </ac:graphicFrameMkLst>
        </pc:graphicFrameChg>
      </pc:sldChg>
      <pc:sldChg chg="delSp new del mod">
        <pc:chgData name="Marco Barbone" userId="e4afca254f8b4a11" providerId="LiveId" clId="{CBF16A5F-090A-4966-81AE-9A5D38668CBC}" dt="2021-04-09T17:07:28.721" v="2798" actId="47"/>
        <pc:sldMkLst>
          <pc:docMk/>
          <pc:sldMk cId="541557066" sldId="289"/>
        </pc:sldMkLst>
        <pc:spChg chg="del">
          <ac:chgData name="Marco Barbone" userId="e4afca254f8b4a11" providerId="LiveId" clId="{CBF16A5F-090A-4966-81AE-9A5D38668CBC}" dt="2021-04-09T17:07:27.318" v="2797" actId="478"/>
          <ac:spMkLst>
            <pc:docMk/>
            <pc:sldMk cId="541557066" sldId="289"/>
            <ac:spMk id="3" creationId="{AE3D89A4-67E3-44D6-B332-0D19702BFF62}"/>
          </ac:spMkLst>
        </pc:spChg>
      </pc:sldChg>
      <pc:sldChg chg="new del">
        <pc:chgData name="Marco Barbone" userId="e4afca254f8b4a11" providerId="LiveId" clId="{CBF16A5F-090A-4966-81AE-9A5D38668CBC}" dt="2021-04-09T17:07:33.398" v="2800" actId="47"/>
        <pc:sldMkLst>
          <pc:docMk/>
          <pc:sldMk cId="2391097748" sldId="289"/>
        </pc:sldMkLst>
      </pc:sldChg>
      <pc:sldChg chg="addSp delSp modSp new mod ord">
        <pc:chgData name="Marco Barbone" userId="e4afca254f8b4a11" providerId="LiveId" clId="{CBF16A5F-090A-4966-81AE-9A5D38668CBC}" dt="2021-04-09T17:14:28.149" v="2992" actId="21"/>
        <pc:sldMkLst>
          <pc:docMk/>
          <pc:sldMk cId="4135398371" sldId="289"/>
        </pc:sldMkLst>
        <pc:spChg chg="del mod">
          <ac:chgData name="Marco Barbone" userId="e4afca254f8b4a11" providerId="LiveId" clId="{CBF16A5F-090A-4966-81AE-9A5D38668CBC}" dt="2021-04-09T17:08:06.573" v="2813" actId="478"/>
          <ac:spMkLst>
            <pc:docMk/>
            <pc:sldMk cId="4135398371" sldId="289"/>
            <ac:spMk id="2" creationId="{D765EE83-350C-443B-A281-172DCBC10D25}"/>
          </ac:spMkLst>
        </pc:spChg>
        <pc:spChg chg="del">
          <ac:chgData name="Marco Barbone" userId="e4afca254f8b4a11" providerId="LiveId" clId="{CBF16A5F-090A-4966-81AE-9A5D38668CBC}" dt="2021-04-09T17:07:59.111" v="2811" actId="478"/>
          <ac:spMkLst>
            <pc:docMk/>
            <pc:sldMk cId="4135398371" sldId="289"/>
            <ac:spMk id="3" creationId="{F72DDBCA-4142-4CEE-87BF-B6D7BFCC565F}"/>
          </ac:spMkLst>
        </pc:spChg>
        <pc:spChg chg="mod">
          <ac:chgData name="Marco Barbone" userId="e4afca254f8b4a11" providerId="LiveId" clId="{CBF16A5F-090A-4966-81AE-9A5D38668CBC}" dt="2021-04-09T17:09:46.194" v="2884"/>
          <ac:spMkLst>
            <pc:docMk/>
            <pc:sldMk cId="4135398371" sldId="289"/>
            <ac:spMk id="7" creationId="{806CBBAC-64C0-44ED-A5AB-98289872B54E}"/>
          </ac:spMkLst>
        </pc:spChg>
        <pc:spChg chg="add del mod">
          <ac:chgData name="Marco Barbone" userId="e4afca254f8b4a11" providerId="LiveId" clId="{CBF16A5F-090A-4966-81AE-9A5D38668CBC}" dt="2021-04-09T17:14:28.149" v="2992" actId="21"/>
          <ac:spMkLst>
            <pc:docMk/>
            <pc:sldMk cId="4135398371" sldId="289"/>
            <ac:spMk id="9" creationId="{5CE82326-7C92-4EF3-9878-866373402541}"/>
          </ac:spMkLst>
        </pc:spChg>
        <pc:spChg chg="add mod">
          <ac:chgData name="Marco Barbone" userId="e4afca254f8b4a11" providerId="LiveId" clId="{CBF16A5F-090A-4966-81AE-9A5D38668CBC}" dt="2021-04-09T17:09:05.130" v="2818" actId="208"/>
          <ac:spMkLst>
            <pc:docMk/>
            <pc:sldMk cId="4135398371" sldId="289"/>
            <ac:spMk id="10" creationId="{DB148A86-1998-4676-B2AA-BE79EC67C004}"/>
          </ac:spMkLst>
        </pc:spChg>
        <pc:spChg chg="add mod">
          <ac:chgData name="Marco Barbone" userId="e4afca254f8b4a11" providerId="LiveId" clId="{CBF16A5F-090A-4966-81AE-9A5D38668CBC}" dt="2021-04-09T17:09:42.238" v="2883" actId="1076"/>
          <ac:spMkLst>
            <pc:docMk/>
            <pc:sldMk cId="4135398371" sldId="289"/>
            <ac:spMk id="11" creationId="{BE0D7235-EFD9-440E-9418-E66B957D0EAF}"/>
          </ac:spMkLst>
        </pc:spChg>
        <pc:picChg chg="add">
          <ac:chgData name="Marco Barbone" userId="e4afca254f8b4a11" providerId="LiveId" clId="{CBF16A5F-090A-4966-81AE-9A5D38668CBC}" dt="2021-04-09T17:07:59.732" v="2812"/>
          <ac:picMkLst>
            <pc:docMk/>
            <pc:sldMk cId="4135398371" sldId="289"/>
            <ac:picMk id="2050" creationId="{8945F9A6-73B6-4D2F-B8BE-2A239482AF34}"/>
          </ac:picMkLst>
        </pc:picChg>
      </pc:sldChg>
      <pc:sldChg chg="addSp delSp modSp new mod ord modAnim">
        <pc:chgData name="Marco Barbone" userId="e4afca254f8b4a11" providerId="LiveId" clId="{CBF16A5F-090A-4966-81AE-9A5D38668CBC}" dt="2021-04-09T17:15:46.722" v="3085" actId="20577"/>
        <pc:sldMkLst>
          <pc:docMk/>
          <pc:sldMk cId="4056688627" sldId="290"/>
        </pc:sldMkLst>
        <pc:spChg chg="del">
          <ac:chgData name="Marco Barbone" userId="e4afca254f8b4a11" providerId="LiveId" clId="{CBF16A5F-090A-4966-81AE-9A5D38668CBC}" dt="2021-04-09T17:12:29.932" v="2982" actId="478"/>
          <ac:spMkLst>
            <pc:docMk/>
            <pc:sldMk cId="4056688627" sldId="290"/>
            <ac:spMk id="2" creationId="{BF3E8A9C-4AA1-4B79-A3A3-98281F542843}"/>
          </ac:spMkLst>
        </pc:spChg>
        <pc:spChg chg="mod">
          <ac:chgData name="Marco Barbone" userId="e4afca254f8b4a11" providerId="LiveId" clId="{CBF16A5F-090A-4966-81AE-9A5D38668CBC}" dt="2021-04-09T17:14:23.173" v="2991" actId="1076"/>
          <ac:spMkLst>
            <pc:docMk/>
            <pc:sldMk cId="4056688627" sldId="290"/>
            <ac:spMk id="3" creationId="{2C0FC6E5-5E5B-4300-B04E-059895CED381}"/>
          </ac:spMkLst>
        </pc:spChg>
        <pc:spChg chg="mod">
          <ac:chgData name="Marco Barbone" userId="e4afca254f8b4a11" providerId="LiveId" clId="{CBF16A5F-090A-4966-81AE-9A5D38668CBC}" dt="2021-04-09T17:14:47.407" v="3035"/>
          <ac:spMkLst>
            <pc:docMk/>
            <pc:sldMk cId="4056688627" sldId="290"/>
            <ac:spMk id="7" creationId="{1C6350AF-E67F-4072-960B-E748E7223471}"/>
          </ac:spMkLst>
        </pc:spChg>
        <pc:spChg chg="add mod">
          <ac:chgData name="Marco Barbone" userId="e4afca254f8b4a11" providerId="LiveId" clId="{CBF16A5F-090A-4966-81AE-9A5D38668CBC}" dt="2021-04-09T17:15:46.722" v="3085" actId="20577"/>
          <ac:spMkLst>
            <pc:docMk/>
            <pc:sldMk cId="4056688627" sldId="290"/>
            <ac:spMk id="8" creationId="{76F7B7F0-EE9A-4826-ADC1-311A2696CCDD}"/>
          </ac:spMkLst>
        </pc:spChg>
        <pc:spChg chg="add mod">
          <ac:chgData name="Marco Barbone" userId="e4afca254f8b4a11" providerId="LiveId" clId="{CBF16A5F-090A-4966-81AE-9A5D38668CBC}" dt="2021-04-09T17:15:23.374" v="3070" actId="122"/>
          <ac:spMkLst>
            <pc:docMk/>
            <pc:sldMk cId="4056688627" sldId="290"/>
            <ac:spMk id="9" creationId="{8A6CBB9B-D3A1-4985-A2D7-B1E007E99CCA}"/>
          </ac:spMkLst>
        </pc:spChg>
      </pc:sldChg>
      <pc:sldChg chg="addSp delSp modSp new mod modAnim">
        <pc:chgData name="Marco Barbone" userId="e4afca254f8b4a11" providerId="LiveId" clId="{CBF16A5F-090A-4966-81AE-9A5D38668CBC}" dt="2021-04-12T16:24:28.958" v="4389"/>
        <pc:sldMkLst>
          <pc:docMk/>
          <pc:sldMk cId="4098996898" sldId="291"/>
        </pc:sldMkLst>
        <pc:spChg chg="add del mod">
          <ac:chgData name="Marco Barbone" userId="e4afca254f8b4a11" providerId="LiveId" clId="{CBF16A5F-090A-4966-81AE-9A5D38668CBC}" dt="2021-04-09T17:25:26.220" v="3204" actId="20577"/>
          <ac:spMkLst>
            <pc:docMk/>
            <pc:sldMk cId="4098996898" sldId="291"/>
            <ac:spMk id="2" creationId="{4E842074-6C9A-441B-9037-ACC6EC3F522B}"/>
          </ac:spMkLst>
        </pc:spChg>
        <pc:spChg chg="mod">
          <ac:chgData name="Marco Barbone" userId="e4afca254f8b4a11" providerId="LiveId" clId="{CBF16A5F-090A-4966-81AE-9A5D38668CBC}" dt="2021-04-12T16:24:22.045" v="4388" actId="20577"/>
          <ac:spMkLst>
            <pc:docMk/>
            <pc:sldMk cId="4098996898" sldId="291"/>
            <ac:spMk id="3" creationId="{EF8ECF45-4446-4D6D-908A-0029A42733F7}"/>
          </ac:spMkLst>
        </pc:spChg>
        <pc:spChg chg="add del mod">
          <ac:chgData name="Marco Barbone" userId="e4afca254f8b4a11" providerId="LiveId" clId="{CBF16A5F-090A-4966-81AE-9A5D38668CBC}" dt="2021-04-09T17:25:18.494" v="3202"/>
          <ac:spMkLst>
            <pc:docMk/>
            <pc:sldMk cId="4098996898" sldId="291"/>
            <ac:spMk id="8" creationId="{9FE2B5B0-E581-4A02-B206-03E553D59C35}"/>
          </ac:spMkLst>
        </pc:spChg>
      </pc:sldChg>
      <pc:sldChg chg="addSp delSp modSp new mod ord">
        <pc:chgData name="Marco Barbone" userId="e4afca254f8b4a11" providerId="LiveId" clId="{CBF16A5F-090A-4966-81AE-9A5D38668CBC}" dt="2021-04-12T16:10:21.523" v="4122" actId="1076"/>
        <pc:sldMkLst>
          <pc:docMk/>
          <pc:sldMk cId="3590714306" sldId="292"/>
        </pc:sldMkLst>
        <pc:spChg chg="mod">
          <ac:chgData name="Marco Barbone" userId="e4afca254f8b4a11" providerId="LiveId" clId="{CBF16A5F-090A-4966-81AE-9A5D38668CBC}" dt="2021-04-12T16:10:14.590" v="4121" actId="1076"/>
          <ac:spMkLst>
            <pc:docMk/>
            <pc:sldMk cId="3590714306" sldId="292"/>
            <ac:spMk id="2" creationId="{DD55E61C-3FA6-4D26-801E-B57D38FEF5D3}"/>
          </ac:spMkLst>
        </pc:spChg>
        <pc:spChg chg="add mod">
          <ac:chgData name="Marco Barbone" userId="e4afca254f8b4a11" providerId="LiveId" clId="{CBF16A5F-090A-4966-81AE-9A5D38668CBC}" dt="2021-04-12T16:10:21.523" v="4122" actId="1076"/>
          <ac:spMkLst>
            <pc:docMk/>
            <pc:sldMk cId="3590714306" sldId="292"/>
            <ac:spMk id="3" creationId="{6DF00E95-7EB1-44B8-A35F-AB31224649CA}"/>
          </ac:spMkLst>
        </pc:spChg>
        <pc:spChg chg="del">
          <ac:chgData name="Marco Barbone" userId="e4afca254f8b4a11" providerId="LiveId" clId="{CBF16A5F-090A-4966-81AE-9A5D38668CBC}" dt="2021-04-12T09:34:10.087" v="3227"/>
          <ac:spMkLst>
            <pc:docMk/>
            <pc:sldMk cId="3590714306" sldId="292"/>
            <ac:spMk id="3" creationId="{8188E6DC-F3FE-46B4-B82E-FEB8BB14683B}"/>
          </ac:spMkLst>
        </pc:spChg>
        <pc:spChg chg="mod">
          <ac:chgData name="Marco Barbone" userId="e4afca254f8b4a11" providerId="LiveId" clId="{CBF16A5F-090A-4966-81AE-9A5D38668CBC}" dt="2021-04-12T09:34:48.287" v="3259" actId="20577"/>
          <ac:spMkLst>
            <pc:docMk/>
            <pc:sldMk cId="3590714306" sldId="292"/>
            <ac:spMk id="7" creationId="{FC5509FB-094F-41DC-B9E9-6E5F8D7EE75D}"/>
          </ac:spMkLst>
        </pc:spChg>
        <pc:spChg chg="add mod">
          <ac:chgData name="Marco Barbone" userId="e4afca254f8b4a11" providerId="LiveId" clId="{CBF16A5F-090A-4966-81AE-9A5D38668CBC}" dt="2021-04-12T16:10:21.523" v="4122" actId="1076"/>
          <ac:spMkLst>
            <pc:docMk/>
            <pc:sldMk cId="3590714306" sldId="292"/>
            <ac:spMk id="10" creationId="{9BBDFB66-1F14-4FC6-AA69-8517E3B7CB30}"/>
          </ac:spMkLst>
        </pc:spChg>
        <pc:spChg chg="add mod">
          <ac:chgData name="Marco Barbone" userId="e4afca254f8b4a11" providerId="LiveId" clId="{CBF16A5F-090A-4966-81AE-9A5D38668CBC}" dt="2021-04-12T16:10:21.523" v="4122" actId="1076"/>
          <ac:spMkLst>
            <pc:docMk/>
            <pc:sldMk cId="3590714306" sldId="292"/>
            <ac:spMk id="11" creationId="{D6F14646-4554-40B2-94C7-B4D25BD2023F}"/>
          </ac:spMkLst>
        </pc:spChg>
        <pc:spChg chg="add mod">
          <ac:chgData name="Marco Barbone" userId="e4afca254f8b4a11" providerId="LiveId" clId="{CBF16A5F-090A-4966-81AE-9A5D38668CBC}" dt="2021-04-12T16:10:21.523" v="4122" actId="1076"/>
          <ac:spMkLst>
            <pc:docMk/>
            <pc:sldMk cId="3590714306" sldId="292"/>
            <ac:spMk id="12" creationId="{484F42C0-A0E9-4486-AD00-E4C4960A7E44}"/>
          </ac:spMkLst>
        </pc:spChg>
        <pc:spChg chg="add mod">
          <ac:chgData name="Marco Barbone" userId="e4afca254f8b4a11" providerId="LiveId" clId="{CBF16A5F-090A-4966-81AE-9A5D38668CBC}" dt="2021-04-12T16:10:21.523" v="4122" actId="1076"/>
          <ac:spMkLst>
            <pc:docMk/>
            <pc:sldMk cId="3590714306" sldId="292"/>
            <ac:spMk id="13" creationId="{307B67C0-411A-4C8C-9BFC-C35C7809913B}"/>
          </ac:spMkLst>
        </pc:spChg>
        <pc:spChg chg="add mod">
          <ac:chgData name="Marco Barbone" userId="e4afca254f8b4a11" providerId="LiveId" clId="{CBF16A5F-090A-4966-81AE-9A5D38668CBC}" dt="2021-04-12T16:10:21.523" v="4122" actId="1076"/>
          <ac:spMkLst>
            <pc:docMk/>
            <pc:sldMk cId="3590714306" sldId="292"/>
            <ac:spMk id="14" creationId="{C0ED3871-51E9-455B-AEC4-33EFED9AC4C9}"/>
          </ac:spMkLst>
        </pc:spChg>
        <pc:spChg chg="add del mod">
          <ac:chgData name="Marco Barbone" userId="e4afca254f8b4a11" providerId="LiveId" clId="{CBF16A5F-090A-4966-81AE-9A5D38668CBC}" dt="2021-04-12T16:09:49.571" v="4109" actId="478"/>
          <ac:spMkLst>
            <pc:docMk/>
            <pc:sldMk cId="3590714306" sldId="292"/>
            <ac:spMk id="15" creationId="{04A47FE0-1BC8-4864-94EC-031B66C722AE}"/>
          </ac:spMkLst>
        </pc:spChg>
        <pc:spChg chg="add del mod">
          <ac:chgData name="Marco Barbone" userId="e4afca254f8b4a11" providerId="LiveId" clId="{CBF16A5F-090A-4966-81AE-9A5D38668CBC}" dt="2021-04-12T16:09:48.876" v="4108" actId="478"/>
          <ac:spMkLst>
            <pc:docMk/>
            <pc:sldMk cId="3590714306" sldId="292"/>
            <ac:spMk id="16" creationId="{DBCB53CE-304B-4F51-B67F-EE575842D510}"/>
          </ac:spMkLst>
        </pc:spChg>
        <pc:spChg chg="add del mod">
          <ac:chgData name="Marco Barbone" userId="e4afca254f8b4a11" providerId="LiveId" clId="{CBF16A5F-090A-4966-81AE-9A5D38668CBC}" dt="2021-04-12T16:09:55.847" v="4113"/>
          <ac:spMkLst>
            <pc:docMk/>
            <pc:sldMk cId="3590714306" sldId="292"/>
            <ac:spMk id="17" creationId="{E1C2346A-7070-4C17-B9C4-426F54E35120}"/>
          </ac:spMkLst>
        </pc:spChg>
        <pc:spChg chg="add del mod">
          <ac:chgData name="Marco Barbone" userId="e4afca254f8b4a11" providerId="LiveId" clId="{CBF16A5F-090A-4966-81AE-9A5D38668CBC}" dt="2021-04-12T16:09:55.847" v="4113"/>
          <ac:spMkLst>
            <pc:docMk/>
            <pc:sldMk cId="3590714306" sldId="292"/>
            <ac:spMk id="18" creationId="{815684EE-8661-41B5-A03E-3694A3B12C34}"/>
          </ac:spMkLst>
        </pc:spChg>
        <pc:spChg chg="add del mod">
          <ac:chgData name="Marco Barbone" userId="e4afca254f8b4a11" providerId="LiveId" clId="{CBF16A5F-090A-4966-81AE-9A5D38668CBC}" dt="2021-04-12T16:09:55.847" v="4113"/>
          <ac:spMkLst>
            <pc:docMk/>
            <pc:sldMk cId="3590714306" sldId="292"/>
            <ac:spMk id="19" creationId="{0D0F58F6-34FC-4822-B783-3A3FCCE9ADC6}"/>
          </ac:spMkLst>
        </pc:spChg>
        <pc:spChg chg="add del mod">
          <ac:chgData name="Marco Barbone" userId="e4afca254f8b4a11" providerId="LiveId" clId="{CBF16A5F-090A-4966-81AE-9A5D38668CBC}" dt="2021-04-12T16:09:55.847" v="4113"/>
          <ac:spMkLst>
            <pc:docMk/>
            <pc:sldMk cId="3590714306" sldId="292"/>
            <ac:spMk id="20" creationId="{8B59E844-73E4-4EDE-9C20-D14088D3B3BB}"/>
          </ac:spMkLst>
        </pc:spChg>
        <pc:spChg chg="add del mod">
          <ac:chgData name="Marco Barbone" userId="e4afca254f8b4a11" providerId="LiveId" clId="{CBF16A5F-090A-4966-81AE-9A5D38668CBC}" dt="2021-04-12T16:09:55.847" v="4113"/>
          <ac:spMkLst>
            <pc:docMk/>
            <pc:sldMk cId="3590714306" sldId="292"/>
            <ac:spMk id="21" creationId="{B47D6272-03E7-4F20-A8C8-82103042C924}"/>
          </ac:spMkLst>
        </pc:spChg>
        <pc:spChg chg="add del mod">
          <ac:chgData name="Marco Barbone" userId="e4afca254f8b4a11" providerId="LiveId" clId="{CBF16A5F-090A-4966-81AE-9A5D38668CBC}" dt="2021-04-12T16:09:55.847" v="4113"/>
          <ac:spMkLst>
            <pc:docMk/>
            <pc:sldMk cId="3590714306" sldId="292"/>
            <ac:spMk id="22" creationId="{D84C874E-AC80-44F9-96A0-1C5711F4EC93}"/>
          </ac:spMkLst>
        </pc:spChg>
        <pc:spChg chg="add del mod">
          <ac:chgData name="Marco Barbone" userId="e4afca254f8b4a11" providerId="LiveId" clId="{CBF16A5F-090A-4966-81AE-9A5D38668CBC}" dt="2021-04-12T16:10:00.908" v="4116" actId="21"/>
          <ac:spMkLst>
            <pc:docMk/>
            <pc:sldMk cId="3590714306" sldId="292"/>
            <ac:spMk id="23" creationId="{5951AC21-B29B-4088-A367-41A8C7D02D5A}"/>
          </ac:spMkLst>
        </pc:spChg>
        <pc:spChg chg="add del mod">
          <ac:chgData name="Marco Barbone" userId="e4afca254f8b4a11" providerId="LiveId" clId="{CBF16A5F-090A-4966-81AE-9A5D38668CBC}" dt="2021-04-12T16:10:00.908" v="4116" actId="21"/>
          <ac:spMkLst>
            <pc:docMk/>
            <pc:sldMk cId="3590714306" sldId="292"/>
            <ac:spMk id="24" creationId="{5C11F406-C5DA-4EDE-8A74-C1D8FC326424}"/>
          </ac:spMkLst>
        </pc:spChg>
        <pc:spChg chg="add del mod">
          <ac:chgData name="Marco Barbone" userId="e4afca254f8b4a11" providerId="LiveId" clId="{CBF16A5F-090A-4966-81AE-9A5D38668CBC}" dt="2021-04-12T16:10:00.908" v="4116" actId="21"/>
          <ac:spMkLst>
            <pc:docMk/>
            <pc:sldMk cId="3590714306" sldId="292"/>
            <ac:spMk id="25" creationId="{05EE3BD6-5583-4695-9743-DDCFA303B4F6}"/>
          </ac:spMkLst>
        </pc:spChg>
        <pc:spChg chg="add del mod">
          <ac:chgData name="Marco Barbone" userId="e4afca254f8b4a11" providerId="LiveId" clId="{CBF16A5F-090A-4966-81AE-9A5D38668CBC}" dt="2021-04-12T16:10:00.908" v="4116" actId="21"/>
          <ac:spMkLst>
            <pc:docMk/>
            <pc:sldMk cId="3590714306" sldId="292"/>
            <ac:spMk id="26" creationId="{0B9F6483-C7D5-4397-AACB-BF59C6A25B88}"/>
          </ac:spMkLst>
        </pc:spChg>
        <pc:spChg chg="add del mod">
          <ac:chgData name="Marco Barbone" userId="e4afca254f8b4a11" providerId="LiveId" clId="{CBF16A5F-090A-4966-81AE-9A5D38668CBC}" dt="2021-04-12T16:10:00.908" v="4116" actId="21"/>
          <ac:spMkLst>
            <pc:docMk/>
            <pc:sldMk cId="3590714306" sldId="292"/>
            <ac:spMk id="27" creationId="{41CC7C28-030F-4571-AD87-7E7BF1E42E7D}"/>
          </ac:spMkLst>
        </pc:spChg>
        <pc:spChg chg="add del mod">
          <ac:chgData name="Marco Barbone" userId="e4afca254f8b4a11" providerId="LiveId" clId="{CBF16A5F-090A-4966-81AE-9A5D38668CBC}" dt="2021-04-12T16:10:00.908" v="4116" actId="21"/>
          <ac:spMkLst>
            <pc:docMk/>
            <pc:sldMk cId="3590714306" sldId="292"/>
            <ac:spMk id="28" creationId="{357FC04B-6664-4283-9A0F-0C741456E5F9}"/>
          </ac:spMkLst>
        </pc:spChg>
        <pc:spChg chg="add mod">
          <ac:chgData name="Marco Barbone" userId="e4afca254f8b4a11" providerId="LiveId" clId="{CBF16A5F-090A-4966-81AE-9A5D38668CBC}" dt="2021-04-12T16:10:21.523" v="4122" actId="1076"/>
          <ac:spMkLst>
            <pc:docMk/>
            <pc:sldMk cId="3590714306" sldId="292"/>
            <ac:spMk id="29" creationId="{F2CC185B-9DCF-44A3-A0EC-9051A196DAB9}"/>
          </ac:spMkLst>
        </pc:spChg>
        <pc:spChg chg="add mod">
          <ac:chgData name="Marco Barbone" userId="e4afca254f8b4a11" providerId="LiveId" clId="{CBF16A5F-090A-4966-81AE-9A5D38668CBC}" dt="2021-04-12T16:10:21.523" v="4122" actId="1076"/>
          <ac:spMkLst>
            <pc:docMk/>
            <pc:sldMk cId="3590714306" sldId="292"/>
            <ac:spMk id="30" creationId="{538489FC-C4A6-4B73-99DB-F0C04C3A5DD0}"/>
          </ac:spMkLst>
        </pc:spChg>
        <pc:spChg chg="add mod">
          <ac:chgData name="Marco Barbone" userId="e4afca254f8b4a11" providerId="LiveId" clId="{CBF16A5F-090A-4966-81AE-9A5D38668CBC}" dt="2021-04-12T16:10:21.523" v="4122" actId="1076"/>
          <ac:spMkLst>
            <pc:docMk/>
            <pc:sldMk cId="3590714306" sldId="292"/>
            <ac:spMk id="31" creationId="{254B49B3-F5B3-4677-A27A-3AE567F09274}"/>
          </ac:spMkLst>
        </pc:spChg>
        <pc:spChg chg="add mod">
          <ac:chgData name="Marco Barbone" userId="e4afca254f8b4a11" providerId="LiveId" clId="{CBF16A5F-090A-4966-81AE-9A5D38668CBC}" dt="2021-04-12T16:10:21.523" v="4122" actId="1076"/>
          <ac:spMkLst>
            <pc:docMk/>
            <pc:sldMk cId="3590714306" sldId="292"/>
            <ac:spMk id="32" creationId="{6A8FCE43-E2F6-448D-8292-98AAF06BD076}"/>
          </ac:spMkLst>
        </pc:spChg>
        <pc:spChg chg="add mod">
          <ac:chgData name="Marco Barbone" userId="e4afca254f8b4a11" providerId="LiveId" clId="{CBF16A5F-090A-4966-81AE-9A5D38668CBC}" dt="2021-04-12T16:10:21.523" v="4122" actId="1076"/>
          <ac:spMkLst>
            <pc:docMk/>
            <pc:sldMk cId="3590714306" sldId="292"/>
            <ac:spMk id="33" creationId="{59042978-B9EC-4C3B-BA35-0B4952F03933}"/>
          </ac:spMkLst>
        </pc:spChg>
        <pc:spChg chg="add mod">
          <ac:chgData name="Marco Barbone" userId="e4afca254f8b4a11" providerId="LiveId" clId="{CBF16A5F-090A-4966-81AE-9A5D38668CBC}" dt="2021-04-12T16:10:21.523" v="4122" actId="1076"/>
          <ac:spMkLst>
            <pc:docMk/>
            <pc:sldMk cId="3590714306" sldId="292"/>
            <ac:spMk id="34" creationId="{E9EF227B-133A-423B-A521-825E920D72E0}"/>
          </ac:spMkLst>
        </pc:spChg>
        <pc:spChg chg="add mod">
          <ac:chgData name="Marco Barbone" userId="e4afca254f8b4a11" providerId="LiveId" clId="{CBF16A5F-090A-4966-81AE-9A5D38668CBC}" dt="2021-04-12T16:10:21.523" v="4122" actId="1076"/>
          <ac:spMkLst>
            <pc:docMk/>
            <pc:sldMk cId="3590714306" sldId="292"/>
            <ac:spMk id="35" creationId="{0B686664-4167-4117-B375-F4EBB2FD3720}"/>
          </ac:spMkLst>
        </pc:spChg>
        <pc:spChg chg="add mod">
          <ac:chgData name="Marco Barbone" userId="e4afca254f8b4a11" providerId="LiveId" clId="{CBF16A5F-090A-4966-81AE-9A5D38668CBC}" dt="2021-04-12T16:10:21.523" v="4122" actId="1076"/>
          <ac:spMkLst>
            <pc:docMk/>
            <pc:sldMk cId="3590714306" sldId="292"/>
            <ac:spMk id="36" creationId="{F0E62DB0-A418-467F-94DD-C2F25CB9B904}"/>
          </ac:spMkLst>
        </pc:spChg>
        <pc:spChg chg="add mod">
          <ac:chgData name="Marco Barbone" userId="e4afca254f8b4a11" providerId="LiveId" clId="{CBF16A5F-090A-4966-81AE-9A5D38668CBC}" dt="2021-04-12T16:10:21.523" v="4122" actId="1076"/>
          <ac:spMkLst>
            <pc:docMk/>
            <pc:sldMk cId="3590714306" sldId="292"/>
            <ac:spMk id="37" creationId="{181BCA10-B488-4CC1-AE28-AFA2E850EB0E}"/>
          </ac:spMkLst>
        </pc:spChg>
        <pc:spChg chg="add mod">
          <ac:chgData name="Marco Barbone" userId="e4afca254f8b4a11" providerId="LiveId" clId="{CBF16A5F-090A-4966-81AE-9A5D38668CBC}" dt="2021-04-12T16:10:21.523" v="4122" actId="1076"/>
          <ac:spMkLst>
            <pc:docMk/>
            <pc:sldMk cId="3590714306" sldId="292"/>
            <ac:spMk id="38" creationId="{1A15D564-B922-42B8-A4F6-313849EE1831}"/>
          </ac:spMkLst>
        </pc:spChg>
        <pc:spChg chg="add mod">
          <ac:chgData name="Marco Barbone" userId="e4afca254f8b4a11" providerId="LiveId" clId="{CBF16A5F-090A-4966-81AE-9A5D38668CBC}" dt="2021-04-12T16:10:21.523" v="4122" actId="1076"/>
          <ac:spMkLst>
            <pc:docMk/>
            <pc:sldMk cId="3590714306" sldId="292"/>
            <ac:spMk id="39" creationId="{E7B8EF05-D2A7-496B-B1C7-46B4DBC32C40}"/>
          </ac:spMkLst>
        </pc:spChg>
        <pc:spChg chg="add mod">
          <ac:chgData name="Marco Barbone" userId="e4afca254f8b4a11" providerId="LiveId" clId="{CBF16A5F-090A-4966-81AE-9A5D38668CBC}" dt="2021-04-12T16:10:21.523" v="4122" actId="1076"/>
          <ac:spMkLst>
            <pc:docMk/>
            <pc:sldMk cId="3590714306" sldId="292"/>
            <ac:spMk id="40" creationId="{62C30C78-3E0D-4DFF-AC79-E6129FEB872D}"/>
          </ac:spMkLst>
        </pc:spChg>
        <pc:picChg chg="add mod modCrop">
          <ac:chgData name="Marco Barbone" userId="e4afca254f8b4a11" providerId="LiveId" clId="{CBF16A5F-090A-4966-81AE-9A5D38668CBC}" dt="2021-04-12T16:10:21.523" v="4122" actId="1076"/>
          <ac:picMkLst>
            <pc:docMk/>
            <pc:sldMk cId="3590714306" sldId="292"/>
            <ac:picMk id="9" creationId="{9005EFF4-1D2A-45EF-9AB7-234C7DEF4BE9}"/>
          </ac:picMkLst>
        </pc:picChg>
      </pc:sldChg>
      <pc:sldChg chg="addSp delSp modSp new mod">
        <pc:chgData name="Marco Barbone" userId="e4afca254f8b4a11" providerId="LiveId" clId="{CBF16A5F-090A-4966-81AE-9A5D38668CBC}" dt="2021-04-12T15:46:12.580" v="3754" actId="20577"/>
        <pc:sldMkLst>
          <pc:docMk/>
          <pc:sldMk cId="2041793478" sldId="293"/>
        </pc:sldMkLst>
        <pc:spChg chg="mod">
          <ac:chgData name="Marco Barbone" userId="e4afca254f8b4a11" providerId="LiveId" clId="{CBF16A5F-090A-4966-81AE-9A5D38668CBC}" dt="2021-04-12T14:27:59.810" v="3277" actId="20577"/>
          <ac:spMkLst>
            <pc:docMk/>
            <pc:sldMk cId="2041793478" sldId="293"/>
            <ac:spMk id="2" creationId="{0F4ADA90-282C-43A6-A084-5972CBB99A60}"/>
          </ac:spMkLst>
        </pc:spChg>
        <pc:spChg chg="mod">
          <ac:chgData name="Marco Barbone" userId="e4afca254f8b4a11" providerId="LiveId" clId="{CBF16A5F-090A-4966-81AE-9A5D38668CBC}" dt="2021-04-12T15:46:12.580" v="3754" actId="20577"/>
          <ac:spMkLst>
            <pc:docMk/>
            <pc:sldMk cId="2041793478" sldId="293"/>
            <ac:spMk id="3" creationId="{A9DE49A9-8B62-41D5-B509-A9D12D8C91AB}"/>
          </ac:spMkLst>
        </pc:spChg>
        <pc:spChg chg="mod">
          <ac:chgData name="Marco Barbone" userId="e4afca254f8b4a11" providerId="LiveId" clId="{CBF16A5F-090A-4966-81AE-9A5D38668CBC}" dt="2021-04-12T15:40:43.929" v="3617" actId="20577"/>
          <ac:spMkLst>
            <pc:docMk/>
            <pc:sldMk cId="2041793478" sldId="293"/>
            <ac:spMk id="7" creationId="{66A65B64-5F52-41F2-83CB-6B57DCB93A35}"/>
          </ac:spMkLst>
        </pc:spChg>
        <pc:spChg chg="add del mod">
          <ac:chgData name="Marco Barbone" userId="e4afca254f8b4a11" providerId="LiveId" clId="{CBF16A5F-090A-4966-81AE-9A5D38668CBC}" dt="2021-04-12T14:31:41.990" v="3400" actId="767"/>
          <ac:spMkLst>
            <pc:docMk/>
            <pc:sldMk cId="2041793478" sldId="293"/>
            <ac:spMk id="8" creationId="{7FCB886D-6408-41D1-829D-AE6B72539FA0}"/>
          </ac:spMkLst>
        </pc:spChg>
        <pc:spChg chg="add del mod">
          <ac:chgData name="Marco Barbone" userId="e4afca254f8b4a11" providerId="LiveId" clId="{CBF16A5F-090A-4966-81AE-9A5D38668CBC}" dt="2021-04-12T14:31:43.828" v="3402" actId="767"/>
          <ac:spMkLst>
            <pc:docMk/>
            <pc:sldMk cId="2041793478" sldId="293"/>
            <ac:spMk id="9" creationId="{8AA1A44D-4D4B-4AD4-AD4F-B1BDF713088D}"/>
          </ac:spMkLst>
        </pc:spChg>
        <pc:spChg chg="add mod">
          <ac:chgData name="Marco Barbone" userId="e4afca254f8b4a11" providerId="LiveId" clId="{CBF16A5F-090A-4966-81AE-9A5D38668CBC}" dt="2021-04-12T15:44:22.503" v="3736" actId="21"/>
          <ac:spMkLst>
            <pc:docMk/>
            <pc:sldMk cId="2041793478" sldId="293"/>
            <ac:spMk id="10" creationId="{464815E9-794E-4E8E-B441-84FDA3DFC95E}"/>
          </ac:spMkLst>
        </pc:spChg>
        <pc:spChg chg="add mod">
          <ac:chgData name="Marco Barbone" userId="e4afca254f8b4a11" providerId="LiveId" clId="{CBF16A5F-090A-4966-81AE-9A5D38668CBC}" dt="2021-04-12T15:44:09.749" v="3728" actId="21"/>
          <ac:spMkLst>
            <pc:docMk/>
            <pc:sldMk cId="2041793478" sldId="293"/>
            <ac:spMk id="11" creationId="{C1C53F9F-E0E7-4139-87FC-8A377370D7B4}"/>
          </ac:spMkLst>
        </pc:spChg>
      </pc:sldChg>
      <pc:sldChg chg="modSp add del mod">
        <pc:chgData name="Marco Barbone" userId="e4afca254f8b4a11" providerId="LiveId" clId="{CBF16A5F-090A-4966-81AE-9A5D38668CBC}" dt="2021-04-12T16:05:52.641" v="4048" actId="47"/>
        <pc:sldMkLst>
          <pc:docMk/>
          <pc:sldMk cId="1068427925" sldId="294"/>
        </pc:sldMkLst>
        <pc:spChg chg="mod">
          <ac:chgData name="Marco Barbone" userId="e4afca254f8b4a11" providerId="LiveId" clId="{CBF16A5F-090A-4966-81AE-9A5D38668CBC}" dt="2021-04-12T15:52:02.671" v="3765"/>
          <ac:spMkLst>
            <pc:docMk/>
            <pc:sldMk cId="1068427925" sldId="294"/>
            <ac:spMk id="2" creationId="{DD55E61C-3FA6-4D26-801E-B57D38FEF5D3}"/>
          </ac:spMkLst>
        </pc:spChg>
      </pc:sldChg>
      <pc:sldChg chg="addSp delSp modSp new mod">
        <pc:chgData name="Marco Barbone" userId="e4afca254f8b4a11" providerId="LiveId" clId="{CBF16A5F-090A-4966-81AE-9A5D38668CBC}" dt="2021-04-12T16:06:04.444" v="4050" actId="14734"/>
        <pc:sldMkLst>
          <pc:docMk/>
          <pc:sldMk cId="3437134047" sldId="295"/>
        </pc:sldMkLst>
        <pc:spChg chg="mod">
          <ac:chgData name="Marco Barbone" userId="e4afca254f8b4a11" providerId="LiveId" clId="{CBF16A5F-090A-4966-81AE-9A5D38668CBC}" dt="2021-04-12T16:00:50.991" v="3961" actId="1076"/>
          <ac:spMkLst>
            <pc:docMk/>
            <pc:sldMk cId="3437134047" sldId="295"/>
            <ac:spMk id="2" creationId="{4798349A-1D7B-40C4-8129-9CDB9B599905}"/>
          </ac:spMkLst>
        </pc:spChg>
        <pc:spChg chg="del">
          <ac:chgData name="Marco Barbone" userId="e4afca254f8b4a11" providerId="LiveId" clId="{CBF16A5F-090A-4966-81AE-9A5D38668CBC}" dt="2021-04-12T15:52:23.520" v="3768" actId="478"/>
          <ac:spMkLst>
            <pc:docMk/>
            <pc:sldMk cId="3437134047" sldId="295"/>
            <ac:spMk id="3" creationId="{228DCC25-7EC3-4072-A867-D7E84E3635A1}"/>
          </ac:spMkLst>
        </pc:spChg>
        <pc:spChg chg="add del mod">
          <ac:chgData name="Marco Barbone" userId="e4afca254f8b4a11" providerId="LiveId" clId="{CBF16A5F-090A-4966-81AE-9A5D38668CBC}" dt="2021-04-12T15:53:59.580" v="3780" actId="478"/>
          <ac:spMkLst>
            <pc:docMk/>
            <pc:sldMk cId="3437134047" sldId="295"/>
            <ac:spMk id="8" creationId="{FB738F4F-DF91-461A-A98E-CAB8750E1E22}"/>
          </ac:spMkLst>
        </pc:spChg>
        <pc:graphicFrameChg chg="add del mod modGraphic">
          <ac:chgData name="Marco Barbone" userId="e4afca254f8b4a11" providerId="LiveId" clId="{CBF16A5F-090A-4966-81AE-9A5D38668CBC}" dt="2021-04-12T15:54:41.257" v="3790" actId="3680"/>
          <ac:graphicFrameMkLst>
            <pc:docMk/>
            <pc:sldMk cId="3437134047" sldId="295"/>
            <ac:graphicFrameMk id="9" creationId="{1CFDB76E-65C2-4CDC-B561-F7E3F90522E8}"/>
          </ac:graphicFrameMkLst>
        </pc:graphicFrameChg>
        <pc:graphicFrameChg chg="add mod modGraphic">
          <ac:chgData name="Marco Barbone" userId="e4afca254f8b4a11" providerId="LiveId" clId="{CBF16A5F-090A-4966-81AE-9A5D38668CBC}" dt="2021-04-12T16:06:04.444" v="4050" actId="14734"/>
          <ac:graphicFrameMkLst>
            <pc:docMk/>
            <pc:sldMk cId="3437134047" sldId="295"/>
            <ac:graphicFrameMk id="10" creationId="{9A0AB562-8528-4560-B695-DD5AD168CF44}"/>
          </ac:graphicFrameMkLst>
        </pc:graphicFrameChg>
      </pc:sldChg>
      <pc:sldChg chg="addSp delSp modSp new mod">
        <pc:chgData name="Marco Barbone" userId="e4afca254f8b4a11" providerId="LiveId" clId="{CBF16A5F-090A-4966-81AE-9A5D38668CBC}" dt="2021-04-12T16:05:40.753" v="4042" actId="20577"/>
        <pc:sldMkLst>
          <pc:docMk/>
          <pc:sldMk cId="1777557318" sldId="296"/>
        </pc:sldMkLst>
        <pc:spChg chg="mod">
          <ac:chgData name="Marco Barbone" userId="e4afca254f8b4a11" providerId="LiveId" clId="{CBF16A5F-090A-4966-81AE-9A5D38668CBC}" dt="2021-04-12T16:05:40.753" v="4042" actId="20577"/>
          <ac:spMkLst>
            <pc:docMk/>
            <pc:sldMk cId="1777557318" sldId="296"/>
            <ac:spMk id="2" creationId="{84173150-1228-418C-8DE9-9622A0F9681B}"/>
          </ac:spMkLst>
        </pc:spChg>
        <pc:spChg chg="del">
          <ac:chgData name="Marco Barbone" userId="e4afca254f8b4a11" providerId="LiveId" clId="{CBF16A5F-090A-4966-81AE-9A5D38668CBC}" dt="2021-04-12T16:03:49.034" v="3979" actId="22"/>
          <ac:spMkLst>
            <pc:docMk/>
            <pc:sldMk cId="1777557318" sldId="296"/>
            <ac:spMk id="3" creationId="{9D3DA12A-1EDD-4CAE-80A8-5E81BE7FC979}"/>
          </ac:spMkLst>
        </pc:spChg>
        <pc:spChg chg="mod">
          <ac:chgData name="Marco Barbone" userId="e4afca254f8b4a11" providerId="LiveId" clId="{CBF16A5F-090A-4966-81AE-9A5D38668CBC}" dt="2021-04-12T16:04:08.029" v="3985" actId="20577"/>
          <ac:spMkLst>
            <pc:docMk/>
            <pc:sldMk cId="1777557318" sldId="296"/>
            <ac:spMk id="7" creationId="{BC5E6564-0420-4DFE-83AC-105DBDFAD6B8}"/>
          </ac:spMkLst>
        </pc:spChg>
        <pc:spChg chg="add del">
          <ac:chgData name="Marco Barbone" userId="e4afca254f8b4a11" providerId="LiveId" clId="{CBF16A5F-090A-4966-81AE-9A5D38668CBC}" dt="2021-04-12T16:04:07.072" v="3983" actId="22"/>
          <ac:spMkLst>
            <pc:docMk/>
            <pc:sldMk cId="1777557318" sldId="296"/>
            <ac:spMk id="11" creationId="{7F918424-1E8D-4D60-9385-DA2B9006752C}"/>
          </ac:spMkLst>
        </pc:spChg>
        <pc:spChg chg="add mod">
          <ac:chgData name="Marco Barbone" userId="e4afca254f8b4a11" providerId="LiveId" clId="{CBF16A5F-090A-4966-81AE-9A5D38668CBC}" dt="2021-04-12T16:05:34.312" v="4039" actId="20577"/>
          <ac:spMkLst>
            <pc:docMk/>
            <pc:sldMk cId="1777557318" sldId="296"/>
            <ac:spMk id="12" creationId="{E5699AF0-A26C-4E26-84AD-D9AAD07AB559}"/>
          </ac:spMkLst>
        </pc:spChg>
        <pc:spChg chg="add mod">
          <ac:chgData name="Marco Barbone" userId="e4afca254f8b4a11" providerId="LiveId" clId="{CBF16A5F-090A-4966-81AE-9A5D38668CBC}" dt="2021-04-12T16:05:10.112" v="4018" actId="1076"/>
          <ac:spMkLst>
            <pc:docMk/>
            <pc:sldMk cId="1777557318" sldId="296"/>
            <ac:spMk id="13" creationId="{BF29E6AD-18C6-4469-B6E1-D33FA6461D70}"/>
          </ac:spMkLst>
        </pc:spChg>
        <pc:spChg chg="add mod">
          <ac:chgData name="Marco Barbone" userId="e4afca254f8b4a11" providerId="LiveId" clId="{CBF16A5F-090A-4966-81AE-9A5D38668CBC}" dt="2021-04-12T16:05:24.483" v="4024" actId="1076"/>
          <ac:spMkLst>
            <pc:docMk/>
            <pc:sldMk cId="1777557318" sldId="296"/>
            <ac:spMk id="14" creationId="{965E64D6-C282-450D-BCFF-172A49580213}"/>
          </ac:spMkLst>
        </pc:spChg>
        <pc:spChg chg="mod">
          <ac:chgData name="Marco Barbone" userId="e4afca254f8b4a11" providerId="LiveId" clId="{CBF16A5F-090A-4966-81AE-9A5D38668CBC}" dt="2021-04-08T13:57:15.842" v="687" actId="1076"/>
          <ac:spMkLst>
            <pc:docMk/>
            <pc:sldMk cId="1777557318" sldId="296"/>
            <ac:spMk id="17413" creationId="{76DF0B6F-D93F-4BAD-A6B6-00D4707FA059}"/>
          </ac:spMkLst>
        </pc:spChg>
        <pc:picChg chg="add mod ord">
          <ac:chgData name="Marco Barbone" userId="e4afca254f8b4a11" providerId="LiveId" clId="{CBF16A5F-090A-4966-81AE-9A5D38668CBC}" dt="2021-04-12T16:05:14.437" v="4019" actId="1076"/>
          <ac:picMkLst>
            <pc:docMk/>
            <pc:sldMk cId="1777557318" sldId="296"/>
            <ac:picMk id="9" creationId="{A44753D5-D5EE-4952-9154-60AAAD528311}"/>
          </ac:picMkLst>
        </pc:picChg>
      </pc:sldChg>
      <pc:sldChg chg="add del">
        <pc:chgData name="Marco Barbone" userId="e4afca254f8b4a11" providerId="LiveId" clId="{CBF16A5F-090A-4966-81AE-9A5D38668CBC}" dt="2021-04-08T13:57:27.459" v="688" actId="47"/>
        <pc:sldMkLst>
          <pc:docMk/>
          <pc:sldMk cId="993745923" sldId="297"/>
        </pc:sldMkLst>
        <pc:spChg chg="mod">
          <ac:chgData name="Marco Barbone" userId="e4afca254f8b4a11" providerId="LiveId" clId="{CBF16A5F-090A-4966-81AE-9A5D38668CBC}" dt="2021-04-12T16:11:29.908" v="4153" actId="20577"/>
          <ac:spMkLst>
            <pc:docMk/>
            <pc:sldMk cId="993745923" sldId="297"/>
            <ac:spMk id="2" creationId="{04B9C17A-CC8A-4F0F-AFE9-0D272B3324C6}"/>
          </ac:spMkLst>
        </pc:spChg>
        <pc:spChg chg="del">
          <ac:chgData name="Marco Barbone" userId="e4afca254f8b4a11" providerId="LiveId" clId="{CBF16A5F-090A-4966-81AE-9A5D38668CBC}" dt="2021-04-12T16:11:35.616" v="4155" actId="478"/>
          <ac:spMkLst>
            <pc:docMk/>
            <pc:sldMk cId="993745923" sldId="297"/>
            <ac:spMk id="13" creationId="{8E4CCCFE-C307-4214-9154-448003FFA476}"/>
          </ac:spMkLst>
        </pc:spChg>
        <pc:spChg chg="mod ord">
          <ac:chgData name="Marco Barbone" userId="e4afca254f8b4a11" providerId="LiveId" clId="{CBF16A5F-090A-4966-81AE-9A5D38668CBC}" dt="2021-04-12T16:12:50.089" v="4193" actId="1076"/>
          <ac:spMkLst>
            <pc:docMk/>
            <pc:sldMk cId="993745923" sldId="297"/>
            <ac:spMk id="14" creationId="{B60C9506-5908-464F-B3FE-16C6AF95B629}"/>
          </ac:spMkLst>
        </pc:spChg>
        <pc:spChg chg="add mod">
          <ac:chgData name="Marco Barbone" userId="e4afca254f8b4a11" providerId="LiveId" clId="{CBF16A5F-090A-4966-81AE-9A5D38668CBC}" dt="2021-04-12T16:12:05.028" v="4171" actId="1076"/>
          <ac:spMkLst>
            <pc:docMk/>
            <pc:sldMk cId="993745923" sldId="297"/>
            <ac:spMk id="15" creationId="{3BC49C2C-9E27-4BC5-93C3-19E181F8CF45}"/>
          </ac:spMkLst>
        </pc:spChg>
        <pc:picChg chg="del">
          <ac:chgData name="Marco Barbone" userId="e4afca254f8b4a11" providerId="LiveId" clId="{CBF16A5F-090A-4966-81AE-9A5D38668CBC}" dt="2021-04-12T16:11:33.331" v="4154" actId="478"/>
          <ac:picMkLst>
            <pc:docMk/>
            <pc:sldMk cId="993745923" sldId="297"/>
            <ac:picMk id="11" creationId="{65C3D0FF-17AB-45F0-B935-09549DF8BD79}"/>
          </ac:picMkLst>
        </pc:picChg>
      </pc:sldChg>
      <pc:sldChg chg="new del">
        <pc:chgData name="Marco Barbone" userId="e4afca254f8b4a11" providerId="LiveId" clId="{CBF16A5F-090A-4966-81AE-9A5D38668CBC}" dt="2021-04-12T16:05:45.492" v="4044" actId="680"/>
        <pc:sldMkLst>
          <pc:docMk/>
          <pc:sldMk cId="3127137378" sldId="297"/>
        </pc:sldMkLst>
      </pc:sldChg>
      <pc:sldChg chg="delSp modSp new mod">
        <pc:chgData name="Marco Barbone" userId="e4afca254f8b4a11" providerId="LiveId" clId="{CBF16A5F-090A-4966-81AE-9A5D38668CBC}" dt="2021-04-12T16:19:22.359" v="4225" actId="1076"/>
        <pc:sldMkLst>
          <pc:docMk/>
          <pc:sldMk cId="3499240343" sldId="298"/>
        </pc:sldMkLst>
        <pc:spChg chg="del">
          <ac:chgData name="Marco Barbone" userId="e4afca254f8b4a11" providerId="LiveId" clId="{CBF16A5F-090A-4966-81AE-9A5D38668CBC}" dt="2021-04-12T16:19:18.502" v="4223" actId="478"/>
          <ac:spMkLst>
            <pc:docMk/>
            <pc:sldMk cId="3499240343" sldId="298"/>
            <ac:spMk id="2" creationId="{EDDBF362-B113-4453-A89C-2DF52DF34E88}"/>
          </ac:spMkLst>
        </pc:spChg>
        <pc:spChg chg="mod">
          <ac:chgData name="Marco Barbone" userId="e4afca254f8b4a11" providerId="LiveId" clId="{CBF16A5F-090A-4966-81AE-9A5D38668CBC}" dt="2021-04-12T16:19:22.359" v="4225" actId="1076"/>
          <ac:spMkLst>
            <pc:docMk/>
            <pc:sldMk cId="3499240343" sldId="298"/>
            <ac:spMk id="3" creationId="{77796D53-981D-4DD5-B92A-D714B24B5220}"/>
          </ac:spMkLst>
        </pc:spChg>
        <pc:spChg chg="del">
          <ac:chgData name="Marco Barbone" userId="e4afca254f8b4a11" providerId="LiveId" clId="{CBF16A5F-090A-4966-81AE-9A5D38668CBC}" dt="2021-04-12T16:19:19.403" v="4224" actId="478"/>
          <ac:spMkLst>
            <pc:docMk/>
            <pc:sldMk cId="3499240343" sldId="298"/>
            <ac:spMk id="4" creationId="{D37A8B09-1E0A-4D5D-A2E2-5DF7C587EE63}"/>
          </ac:spMkLst>
        </pc:spChg>
      </pc:sldChg>
      <pc:sldChg chg="add del">
        <pc:chgData name="Marco Barbone" userId="e4afca254f8b4a11" providerId="LiveId" clId="{CBF16A5F-090A-4966-81AE-9A5D38668CBC}" dt="2021-04-08T13:57:27.459" v="688" actId="47"/>
        <pc:sldMkLst>
          <pc:docMk/>
          <pc:sldMk cId="2123766126" sldId="299"/>
        </pc:sldMkLst>
        <pc:spChg chg="mod">
          <ac:chgData name="Marco Barbone" userId="e4afca254f8b4a11" providerId="LiveId" clId="{CBF16A5F-090A-4966-81AE-9A5D38668CBC}" dt="2021-04-12T16:43:17.693" v="4398" actId="1076"/>
          <ac:spMkLst>
            <pc:docMk/>
            <pc:sldMk cId="2123766126" sldId="299"/>
            <ac:spMk id="10" creationId="{DB148A86-1998-4676-B2AA-BE79EC67C004}"/>
          </ac:spMkLst>
        </pc:spChg>
        <pc:spChg chg="del">
          <ac:chgData name="Marco Barbone" userId="e4afca254f8b4a11" providerId="LiveId" clId="{CBF16A5F-090A-4966-81AE-9A5D38668CBC}" dt="2021-04-12T16:43:06.177" v="4391" actId="478"/>
          <ac:spMkLst>
            <pc:docMk/>
            <pc:sldMk cId="2123766126" sldId="299"/>
            <ac:spMk id="11" creationId="{BE0D7235-EFD9-440E-9418-E66B957D0EAF}"/>
          </ac:spMkLst>
        </pc:spChg>
        <pc:picChg chg="mod">
          <ac:chgData name="Marco Barbone" userId="e4afca254f8b4a11" providerId="LiveId" clId="{CBF16A5F-090A-4966-81AE-9A5D38668CBC}" dt="2021-04-12T16:43:07.988" v="4393" actId="1076"/>
          <ac:picMkLst>
            <pc:docMk/>
            <pc:sldMk cId="2123766126" sldId="299"/>
            <ac:picMk id="2050" creationId="{8945F9A6-73B6-4D2F-B8BE-2A239482AF34}"/>
          </ac:picMkLst>
        </pc:picChg>
      </pc:sldChg>
      <pc:sldChg chg="addSp delSp modSp new mod modAnim">
        <pc:chgData name="Marco Barbone" userId="e4afca254f8b4a11" providerId="LiveId" clId="{CBF16A5F-090A-4966-81AE-9A5D38668CBC}" dt="2021-04-12T16:47:28.078" v="4544"/>
        <pc:sldMkLst>
          <pc:docMk/>
          <pc:sldMk cId="4237788241" sldId="300"/>
        </pc:sldMkLst>
        <pc:spChg chg="del">
          <ac:chgData name="Marco Barbone" userId="e4afca254f8b4a11" providerId="LiveId" clId="{CBF16A5F-090A-4966-81AE-9A5D38668CBC}" dt="2021-04-12T16:43:38.975" v="4400" actId="478"/>
          <ac:spMkLst>
            <pc:docMk/>
            <pc:sldMk cId="4237788241" sldId="300"/>
            <ac:spMk id="3" creationId="{D7D5D938-C137-4EF4-A0C1-F41510821764}"/>
          </ac:spMkLst>
        </pc:spChg>
        <pc:spChg chg="add mod">
          <ac:chgData name="Marco Barbone" userId="e4afca254f8b4a11" providerId="LiveId" clId="{CBF16A5F-090A-4966-81AE-9A5D38668CBC}" dt="2021-04-12T16:44:49.212" v="4443" actId="1076"/>
          <ac:spMkLst>
            <pc:docMk/>
            <pc:sldMk cId="4237788241" sldId="300"/>
            <ac:spMk id="8" creationId="{7AB511A0-8B5F-4096-869B-98C210CA39FF}"/>
          </ac:spMkLst>
        </pc:spChg>
        <pc:spChg chg="add mod">
          <ac:chgData name="Marco Barbone" userId="e4afca254f8b4a11" providerId="LiveId" clId="{CBF16A5F-090A-4966-81AE-9A5D38668CBC}" dt="2021-04-12T16:44:22.090" v="4419" actId="1076"/>
          <ac:spMkLst>
            <pc:docMk/>
            <pc:sldMk cId="4237788241" sldId="300"/>
            <ac:spMk id="9" creationId="{08A2C861-D3E9-448A-89C3-83A74CA34C5D}"/>
          </ac:spMkLst>
        </pc:spChg>
        <pc:spChg chg="add mod">
          <ac:chgData name="Marco Barbone" userId="e4afca254f8b4a11" providerId="LiveId" clId="{CBF16A5F-090A-4966-81AE-9A5D38668CBC}" dt="2021-04-12T16:44:25.440" v="4420" actId="1076"/>
          <ac:spMkLst>
            <pc:docMk/>
            <pc:sldMk cId="4237788241" sldId="300"/>
            <ac:spMk id="10" creationId="{4F629308-9C1F-4D65-8D30-3CFD755858AF}"/>
          </ac:spMkLst>
        </pc:spChg>
        <pc:spChg chg="add mod">
          <ac:chgData name="Marco Barbone" userId="e4afca254f8b4a11" providerId="LiveId" clId="{CBF16A5F-090A-4966-81AE-9A5D38668CBC}" dt="2021-04-12T16:44:38.982" v="4429" actId="1076"/>
          <ac:spMkLst>
            <pc:docMk/>
            <pc:sldMk cId="4237788241" sldId="300"/>
            <ac:spMk id="11" creationId="{76A9EC14-5F38-4105-A78D-289D1D5BDD8F}"/>
          </ac:spMkLst>
        </pc:spChg>
        <pc:spChg chg="add mod">
          <ac:chgData name="Marco Barbone" userId="e4afca254f8b4a11" providerId="LiveId" clId="{CBF16A5F-090A-4966-81AE-9A5D38668CBC}" dt="2021-04-12T16:44:58.295" v="4450" actId="20577"/>
          <ac:spMkLst>
            <pc:docMk/>
            <pc:sldMk cId="4237788241" sldId="300"/>
            <ac:spMk id="12" creationId="{13C707B4-D7AA-439B-8267-61237B512776}"/>
          </ac:spMkLst>
        </pc:spChg>
        <pc:spChg chg="add mod">
          <ac:chgData name="Marco Barbone" userId="e4afca254f8b4a11" providerId="LiveId" clId="{CBF16A5F-090A-4966-81AE-9A5D38668CBC}" dt="2021-04-12T16:46:01.097" v="4491" actId="207"/>
          <ac:spMkLst>
            <pc:docMk/>
            <pc:sldMk cId="4237788241" sldId="300"/>
            <ac:spMk id="23" creationId="{571B4207-B0BE-4683-A5B5-BDBDBE365B90}"/>
          </ac:spMkLst>
        </pc:spChg>
        <pc:spChg chg="add mod">
          <ac:chgData name="Marco Barbone" userId="e4afca254f8b4a11" providerId="LiveId" clId="{CBF16A5F-090A-4966-81AE-9A5D38668CBC}" dt="2021-04-12T16:47:12.891" v="4542" actId="122"/>
          <ac:spMkLst>
            <pc:docMk/>
            <pc:sldMk cId="4237788241" sldId="300"/>
            <ac:spMk id="24" creationId="{88AD45E6-001D-438B-A07C-37C4C1887BBA}"/>
          </ac:spMkLst>
        </pc:spChg>
        <pc:cxnChg chg="add">
          <ac:chgData name="Marco Barbone" userId="e4afca254f8b4a11" providerId="LiveId" clId="{CBF16A5F-090A-4966-81AE-9A5D38668CBC}" dt="2021-04-12T16:45:10.608" v="4451" actId="11529"/>
          <ac:cxnSpMkLst>
            <pc:docMk/>
            <pc:sldMk cId="4237788241" sldId="300"/>
            <ac:cxnSpMk id="14" creationId="{67C58311-4DB0-41A7-A44C-12EEB2E034C4}"/>
          </ac:cxnSpMkLst>
        </pc:cxnChg>
        <pc:cxnChg chg="add">
          <ac:chgData name="Marco Barbone" userId="e4afca254f8b4a11" providerId="LiveId" clId="{CBF16A5F-090A-4966-81AE-9A5D38668CBC}" dt="2021-04-12T16:45:15.798" v="4452" actId="11529"/>
          <ac:cxnSpMkLst>
            <pc:docMk/>
            <pc:sldMk cId="4237788241" sldId="300"/>
            <ac:cxnSpMk id="16" creationId="{4FACA2A4-C1B9-45EE-8EDC-8B829F0AF87B}"/>
          </ac:cxnSpMkLst>
        </pc:cxnChg>
        <pc:cxnChg chg="add">
          <ac:chgData name="Marco Barbone" userId="e4afca254f8b4a11" providerId="LiveId" clId="{CBF16A5F-090A-4966-81AE-9A5D38668CBC}" dt="2021-04-12T16:45:20.598" v="4453" actId="11529"/>
          <ac:cxnSpMkLst>
            <pc:docMk/>
            <pc:sldMk cId="4237788241" sldId="300"/>
            <ac:cxnSpMk id="18" creationId="{F4C3F2E8-9DD3-4B1E-B5BF-8DFE45802C28}"/>
          </ac:cxnSpMkLst>
        </pc:cxnChg>
        <pc:cxnChg chg="add">
          <ac:chgData name="Marco Barbone" userId="e4afca254f8b4a11" providerId="LiveId" clId="{CBF16A5F-090A-4966-81AE-9A5D38668CBC}" dt="2021-04-12T16:45:24.502" v="4454" actId="11529"/>
          <ac:cxnSpMkLst>
            <pc:docMk/>
            <pc:sldMk cId="4237788241" sldId="300"/>
            <ac:cxnSpMk id="20" creationId="{77BE4F39-2167-4083-8CCE-818FFDAC2830}"/>
          </ac:cxnSpMkLst>
        </pc:cxnChg>
        <pc:cxnChg chg="add">
          <ac:chgData name="Marco Barbone" userId="e4afca254f8b4a11" providerId="LiveId" clId="{CBF16A5F-090A-4966-81AE-9A5D38668CBC}" dt="2021-04-12T16:45:33.888" v="4455" actId="11529"/>
          <ac:cxnSpMkLst>
            <pc:docMk/>
            <pc:sldMk cId="4237788241" sldId="300"/>
            <ac:cxnSpMk id="22" creationId="{61EA8EB0-23A6-42BD-AE97-7FA983413287}"/>
          </ac:cxnSpMkLst>
        </pc:cxnChg>
      </pc:sldChg>
      <pc:sldChg chg="modSp add mod">
        <pc:chgData name="Marco Barbone" userId="e4afca254f8b4a11" providerId="LiveId" clId="{CBF16A5F-090A-4966-81AE-9A5D38668CBC}" dt="2021-04-12T16:48:17.684" v="4566" actId="20577"/>
        <pc:sldMkLst>
          <pc:docMk/>
          <pc:sldMk cId="2028969388" sldId="301"/>
        </pc:sldMkLst>
        <pc:spChg chg="mod">
          <ac:chgData name="Marco Barbone" userId="e4afca254f8b4a11" providerId="LiveId" clId="{CBF16A5F-090A-4966-81AE-9A5D38668CBC}" dt="2021-04-12T16:48:17.684" v="4566" actId="20577"/>
          <ac:spMkLst>
            <pc:docMk/>
            <pc:sldMk cId="2028969388" sldId="301"/>
            <ac:spMk id="3" creationId="{77796D53-981D-4DD5-B92A-D714B24B5220}"/>
          </ac:spMkLst>
        </pc:spChg>
      </pc:sldChg>
      <pc:sldChg chg="addSp delSp modSp add del mod">
        <pc:chgData name="Marco Barbone" userId="e4afca254f8b4a11" providerId="LiveId" clId="{CBF16A5F-090A-4966-81AE-9A5D38668CBC}" dt="2021-04-12T16:53:02.640" v="4712" actId="47"/>
        <pc:sldMkLst>
          <pc:docMk/>
          <pc:sldMk cId="154010578" sldId="302"/>
        </pc:sldMkLst>
        <pc:spChg chg="add del mod">
          <ac:chgData name="Marco Barbone" userId="e4afca254f8b4a11" providerId="LiveId" clId="{CBF16A5F-090A-4966-81AE-9A5D38668CBC}" dt="2021-04-12T16:52:54.034" v="4710" actId="478"/>
          <ac:spMkLst>
            <pc:docMk/>
            <pc:sldMk cId="154010578" sldId="302"/>
            <ac:spMk id="2" creationId="{DBDF6D18-BC09-49D0-A2EA-A5C308897B33}"/>
          </ac:spMkLst>
        </pc:spChg>
      </pc:sldChg>
      <pc:sldChg chg="modSp add mod">
        <pc:chgData name="Marco Barbone" userId="e4afca254f8b4a11" providerId="LiveId" clId="{CBF16A5F-090A-4966-81AE-9A5D38668CBC}" dt="2021-04-12T16:51:01.026" v="4672" actId="20577"/>
        <pc:sldMkLst>
          <pc:docMk/>
          <pc:sldMk cId="1044140364" sldId="303"/>
        </pc:sldMkLst>
        <pc:spChg chg="mod">
          <ac:chgData name="Marco Barbone" userId="e4afca254f8b4a11" providerId="LiveId" clId="{CBF16A5F-090A-4966-81AE-9A5D38668CBC}" dt="2021-04-12T16:51:01.026" v="4672" actId="20577"/>
          <ac:spMkLst>
            <pc:docMk/>
            <pc:sldMk cId="1044140364" sldId="303"/>
            <ac:spMk id="2" creationId="{212AA026-6449-4EB3-B73D-1BC82925C0B9}"/>
          </ac:spMkLst>
        </pc:spChg>
        <pc:graphicFrameChg chg="modGraphic">
          <ac:chgData name="Marco Barbone" userId="e4afca254f8b4a11" providerId="LiveId" clId="{CBF16A5F-090A-4966-81AE-9A5D38668CBC}" dt="2021-04-12T16:50:48.386" v="4635" actId="207"/>
          <ac:graphicFrameMkLst>
            <pc:docMk/>
            <pc:sldMk cId="1044140364" sldId="303"/>
            <ac:graphicFrameMk id="6" creationId="{860EB5B9-810A-4841-89D2-B1A585B63156}"/>
          </ac:graphicFrameMkLst>
        </pc:graphicFrameChg>
      </pc:sldChg>
      <pc:sldChg chg="modSp new mod ord">
        <pc:chgData name="Marco Barbone" userId="e4afca254f8b4a11" providerId="LiveId" clId="{CBF16A5F-090A-4966-81AE-9A5D38668CBC}" dt="2021-04-12T16:55:21.085" v="5021" actId="20577"/>
        <pc:sldMkLst>
          <pc:docMk/>
          <pc:sldMk cId="667655012" sldId="304"/>
        </pc:sldMkLst>
        <pc:spChg chg="mod">
          <ac:chgData name="Marco Barbone" userId="e4afca254f8b4a11" providerId="LiveId" clId="{CBF16A5F-090A-4966-81AE-9A5D38668CBC}" dt="2021-04-12T16:53:55.535" v="4815"/>
          <ac:spMkLst>
            <pc:docMk/>
            <pc:sldMk cId="667655012" sldId="304"/>
            <ac:spMk id="2" creationId="{456213D2-7DBB-42BA-BF14-FCF3E425D5E9}"/>
          </ac:spMkLst>
        </pc:spChg>
        <pc:spChg chg="mod">
          <ac:chgData name="Marco Barbone" userId="e4afca254f8b4a11" providerId="LiveId" clId="{CBF16A5F-090A-4966-81AE-9A5D38668CBC}" dt="2021-04-12T16:55:21.085" v="5021" actId="20577"/>
          <ac:spMkLst>
            <pc:docMk/>
            <pc:sldMk cId="667655012" sldId="304"/>
            <ac:spMk id="3" creationId="{911BD7D0-24B2-4191-AB46-2743078B8752}"/>
          </ac:spMkLst>
        </pc:spChg>
      </pc:sldChg>
      <pc:sldChg chg="new del">
        <pc:chgData name="Marco Barbone" userId="e4afca254f8b4a11" providerId="LiveId" clId="{CBF16A5F-090A-4966-81AE-9A5D38668CBC}" dt="2021-04-12T16:53:06.865" v="4713" actId="47"/>
        <pc:sldMkLst>
          <pc:docMk/>
          <pc:sldMk cId="2397419022" sldId="304"/>
        </pc:sldMkLst>
      </pc:sldChg>
      <pc:sldChg chg="modSp new mod modAnim">
        <pc:chgData name="Marco Barbone" userId="e4afca254f8b4a11" providerId="LiveId" clId="{CBF16A5F-090A-4966-81AE-9A5D38668CBC}" dt="2021-04-12T16:59:12.177" v="5561"/>
        <pc:sldMkLst>
          <pc:docMk/>
          <pc:sldMk cId="365143748" sldId="305"/>
        </pc:sldMkLst>
        <pc:spChg chg="mod">
          <ac:chgData name="Marco Barbone" userId="e4afca254f8b4a11" providerId="LiveId" clId="{CBF16A5F-090A-4966-81AE-9A5D38668CBC}" dt="2021-04-12T16:56:10.249" v="5033" actId="20577"/>
          <ac:spMkLst>
            <pc:docMk/>
            <pc:sldMk cId="365143748" sldId="305"/>
            <ac:spMk id="2" creationId="{A7688600-84A2-4D81-93C9-DC497F869606}"/>
          </ac:spMkLst>
        </pc:spChg>
        <pc:spChg chg="mod">
          <ac:chgData name="Marco Barbone" userId="e4afca254f8b4a11" providerId="LiveId" clId="{CBF16A5F-090A-4966-81AE-9A5D38668CBC}" dt="2021-04-12T16:59:09.865" v="5560" actId="1076"/>
          <ac:spMkLst>
            <pc:docMk/>
            <pc:sldMk cId="365143748" sldId="305"/>
            <ac:spMk id="3" creationId="{1BD158A4-1779-4400-A98B-86B04B25B6CA}"/>
          </ac:spMkLst>
        </pc:spChg>
      </pc:sldChg>
      <pc:sldMasterChg chg="addSldLayout delSldLayout modSldLayout">
        <pc:chgData name="Marco Barbone" userId="e4afca254f8b4a11" providerId="LiveId" clId="{CBF16A5F-090A-4966-81AE-9A5D38668CBC}" dt="2021-04-08T13:57:27.459" v="688" actId="47"/>
        <pc:sldMasterMkLst>
          <pc:docMk/>
          <pc:sldMasterMk cId="2585372813" sldId="2147483648"/>
        </pc:sldMasterMkLst>
        <pc:sldLayoutChg chg="addSp modSp">
          <pc:chgData name="Marco Barbone" userId="e4afca254f8b4a11" providerId="LiveId" clId="{CBF16A5F-090A-4966-81AE-9A5D38668CBC}" dt="2021-04-08T11:36:34.272" v="146"/>
          <pc:sldLayoutMkLst>
            <pc:docMk/>
            <pc:sldMasterMk cId="2585372813" sldId="2147483648"/>
            <pc:sldLayoutMk cId="37180974" sldId="2147483649"/>
          </pc:sldLayoutMkLst>
          <pc:spChg chg="add mod">
            <ac:chgData name="Marco Barbone" userId="e4afca254f8b4a11" providerId="LiveId" clId="{CBF16A5F-090A-4966-81AE-9A5D38668CBC}" dt="2021-04-08T11:36:34.272" v="146"/>
            <ac:spMkLst>
              <pc:docMk/>
              <pc:sldMasterMk cId="2585372813" sldId="2147483648"/>
              <pc:sldLayoutMk cId="37180974" sldId="2147483649"/>
              <ac:spMk id="2" creationId="{8617ADA1-7089-4623-86E9-2FB18E873F15}"/>
            </ac:spMkLst>
          </pc:spChg>
        </pc:sldLayoutChg>
        <pc:sldLayoutChg chg="addSp modSp mod">
          <pc:chgData name="Marco Barbone" userId="e4afca254f8b4a11" providerId="LiveId" clId="{CBF16A5F-090A-4966-81AE-9A5D38668CBC}" dt="2021-04-08T11:45:18.300" v="247" actId="404"/>
          <pc:sldLayoutMkLst>
            <pc:docMk/>
            <pc:sldMasterMk cId="2585372813" sldId="2147483648"/>
            <pc:sldLayoutMk cId="1569259951" sldId="2147483650"/>
          </pc:sldLayoutMkLst>
          <pc:spChg chg="add mod">
            <ac:chgData name="Marco Barbone" userId="e4afca254f8b4a11" providerId="LiveId" clId="{CBF16A5F-090A-4966-81AE-9A5D38668CBC}" dt="2021-04-08T11:38:10.611" v="148"/>
            <ac:spMkLst>
              <pc:docMk/>
              <pc:sldMasterMk cId="2585372813" sldId="2147483648"/>
              <pc:sldLayoutMk cId="1569259951" sldId="2147483650"/>
              <ac:spMk id="4" creationId="{2C6EBA00-DD15-41B5-8F41-928B33E0A185}"/>
            </ac:spMkLst>
          </pc:spChg>
          <pc:spChg chg="add mod">
            <ac:chgData name="Marco Barbone" userId="e4afca254f8b4a11" providerId="LiveId" clId="{CBF16A5F-090A-4966-81AE-9A5D38668CBC}" dt="2021-04-08T11:45:18.300" v="247" actId="404"/>
            <ac:spMkLst>
              <pc:docMk/>
              <pc:sldMasterMk cId="2585372813" sldId="2147483648"/>
              <pc:sldLayoutMk cId="1569259951" sldId="2147483650"/>
              <ac:spMk id="7" creationId="{5045F004-E9BB-4BA7-A523-292BDD585153}"/>
            </ac:spMkLst>
          </pc:spChg>
        </pc:sldLayoutChg>
        <pc:sldLayoutChg chg="addSp modSp">
          <pc:chgData name="Marco Barbone" userId="e4afca254f8b4a11" providerId="LiveId" clId="{CBF16A5F-090A-4966-81AE-9A5D38668CBC}" dt="2021-04-08T11:38:13.130" v="149"/>
          <pc:sldLayoutMkLst>
            <pc:docMk/>
            <pc:sldMasterMk cId="2585372813" sldId="2147483648"/>
            <pc:sldLayoutMk cId="2622752901" sldId="2147483652"/>
          </pc:sldLayoutMkLst>
          <pc:spChg chg="add mod">
            <ac:chgData name="Marco Barbone" userId="e4afca254f8b4a11" providerId="LiveId" clId="{CBF16A5F-090A-4966-81AE-9A5D38668CBC}" dt="2021-04-08T11:38:13.130" v="149"/>
            <ac:spMkLst>
              <pc:docMk/>
              <pc:sldMasterMk cId="2585372813" sldId="2147483648"/>
              <pc:sldLayoutMk cId="2622752901" sldId="2147483652"/>
              <ac:spMk id="3" creationId="{3D7768BA-8484-4005-B552-70CCA061C8A3}"/>
            </ac:spMkLst>
          </pc:spChg>
        </pc:sldLayoutChg>
        <pc:sldLayoutChg chg="addSp modSp">
          <pc:chgData name="Marco Barbone" userId="e4afca254f8b4a11" providerId="LiveId" clId="{CBF16A5F-090A-4966-81AE-9A5D38668CBC}" dt="2021-04-08T11:38:22.720" v="154"/>
          <pc:sldLayoutMkLst>
            <pc:docMk/>
            <pc:sldMasterMk cId="2585372813" sldId="2147483648"/>
            <pc:sldLayoutMk cId="406725857" sldId="2147483655"/>
          </pc:sldLayoutMkLst>
          <pc:spChg chg="add mod">
            <ac:chgData name="Marco Barbone" userId="e4afca254f8b4a11" providerId="LiveId" clId="{CBF16A5F-090A-4966-81AE-9A5D38668CBC}" dt="2021-04-08T11:38:22.720" v="154"/>
            <ac:spMkLst>
              <pc:docMk/>
              <pc:sldMasterMk cId="2585372813" sldId="2147483648"/>
              <pc:sldLayoutMk cId="406725857" sldId="2147483655"/>
              <ac:spMk id="2" creationId="{FEA7CA32-44C9-4560-BAA2-7234DB084C2A}"/>
            </ac:spMkLst>
          </pc:spChg>
        </pc:sldLayoutChg>
        <pc:sldLayoutChg chg="addSp modSp">
          <pc:chgData name="Marco Barbone" userId="e4afca254f8b4a11" providerId="LiveId" clId="{CBF16A5F-090A-4966-81AE-9A5D38668CBC}" dt="2021-04-08T11:36:38.514" v="147"/>
          <pc:sldLayoutMkLst>
            <pc:docMk/>
            <pc:sldMasterMk cId="2585372813" sldId="2147483648"/>
            <pc:sldLayoutMk cId="1372030003" sldId="2147483656"/>
          </pc:sldLayoutMkLst>
          <pc:spChg chg="add mod">
            <ac:chgData name="Marco Barbone" userId="e4afca254f8b4a11" providerId="LiveId" clId="{CBF16A5F-090A-4966-81AE-9A5D38668CBC}" dt="2021-04-08T11:36:38.514" v="147"/>
            <ac:spMkLst>
              <pc:docMk/>
              <pc:sldMasterMk cId="2585372813" sldId="2147483648"/>
              <pc:sldLayoutMk cId="1372030003" sldId="2147483656"/>
              <ac:spMk id="2" creationId="{9B813B29-D0D4-4CBE-8EC2-3920D9597752}"/>
            </ac:spMkLst>
          </pc:spChg>
        </pc:sldLayoutChg>
        <pc:sldLayoutChg chg="addSp modSp">
          <pc:chgData name="Marco Barbone" userId="e4afca254f8b4a11" providerId="LiveId" clId="{CBF16A5F-090A-4966-81AE-9A5D38668CBC}" dt="2021-04-08T11:38:17.034" v="151"/>
          <pc:sldLayoutMkLst>
            <pc:docMk/>
            <pc:sldMasterMk cId="2585372813" sldId="2147483648"/>
            <pc:sldLayoutMk cId="847259167" sldId="2147483657"/>
          </pc:sldLayoutMkLst>
          <pc:spChg chg="add mod">
            <ac:chgData name="Marco Barbone" userId="e4afca254f8b4a11" providerId="LiveId" clId="{CBF16A5F-090A-4966-81AE-9A5D38668CBC}" dt="2021-04-08T11:38:17.034" v="151"/>
            <ac:spMkLst>
              <pc:docMk/>
              <pc:sldMasterMk cId="2585372813" sldId="2147483648"/>
              <pc:sldLayoutMk cId="847259167" sldId="2147483657"/>
              <ac:spMk id="2" creationId="{C5D18E7D-8F32-40F6-B111-D71790970A74}"/>
            </ac:spMkLst>
          </pc:spChg>
        </pc:sldLayoutChg>
        <pc:sldLayoutChg chg="addSp modSp add del">
          <pc:chgData name="Marco Barbone" userId="e4afca254f8b4a11" providerId="LiveId" clId="{CBF16A5F-090A-4966-81AE-9A5D38668CBC}" dt="2021-04-08T11:38:36.627" v="156" actId="2696"/>
          <pc:sldLayoutMkLst>
            <pc:docMk/>
            <pc:sldMasterMk cId="2585372813" sldId="2147483648"/>
            <pc:sldLayoutMk cId="3929557088" sldId="2147483658"/>
          </pc:sldLayoutMkLst>
          <pc:spChg chg="add mod">
            <ac:chgData name="Marco Barbone" userId="e4afca254f8b4a11" providerId="LiveId" clId="{CBF16A5F-090A-4966-81AE-9A5D38668CBC}" dt="2021-04-08T11:38:18.519" v="152"/>
            <ac:spMkLst>
              <pc:docMk/>
              <pc:sldMasterMk cId="2585372813" sldId="2147483648"/>
              <pc:sldLayoutMk cId="3929557088" sldId="2147483658"/>
              <ac:spMk id="2" creationId="{E0236C70-275C-403E-BD72-72BDB433A58A}"/>
            </ac:spMkLst>
          </pc:spChg>
        </pc:sldLayoutChg>
        <pc:sldLayoutChg chg="addSp modSp">
          <pc:chgData name="Marco Barbone" userId="e4afca254f8b4a11" providerId="LiveId" clId="{CBF16A5F-090A-4966-81AE-9A5D38668CBC}" dt="2021-04-08T11:38:20.683" v="153"/>
          <pc:sldLayoutMkLst>
            <pc:docMk/>
            <pc:sldMasterMk cId="2585372813" sldId="2147483648"/>
            <pc:sldLayoutMk cId="1250341895" sldId="2147483659"/>
          </pc:sldLayoutMkLst>
          <pc:spChg chg="add mod">
            <ac:chgData name="Marco Barbone" userId="e4afca254f8b4a11" providerId="LiveId" clId="{CBF16A5F-090A-4966-81AE-9A5D38668CBC}" dt="2021-04-08T11:38:20.683" v="153"/>
            <ac:spMkLst>
              <pc:docMk/>
              <pc:sldMasterMk cId="2585372813" sldId="2147483648"/>
              <pc:sldLayoutMk cId="1250341895" sldId="2147483659"/>
              <ac:spMk id="2" creationId="{F3BCE7E9-1D78-4A56-ADDB-A74BC93F424E}"/>
            </ac:spMkLst>
          </pc:spChg>
        </pc:sldLayoutChg>
        <pc:sldLayoutChg chg="addSp modSp">
          <pc:chgData name="Marco Barbone" userId="e4afca254f8b4a11" providerId="LiveId" clId="{CBF16A5F-090A-4966-81AE-9A5D38668CBC}" dt="2021-04-08T11:38:14.449" v="150"/>
          <pc:sldLayoutMkLst>
            <pc:docMk/>
            <pc:sldMasterMk cId="2585372813" sldId="2147483648"/>
            <pc:sldLayoutMk cId="3128024284" sldId="2147483660"/>
          </pc:sldLayoutMkLst>
          <pc:spChg chg="add mod">
            <ac:chgData name="Marco Barbone" userId="e4afca254f8b4a11" providerId="LiveId" clId="{CBF16A5F-090A-4966-81AE-9A5D38668CBC}" dt="2021-04-08T11:38:14.449" v="150"/>
            <ac:spMkLst>
              <pc:docMk/>
              <pc:sldMasterMk cId="2585372813" sldId="2147483648"/>
              <pc:sldLayoutMk cId="3128024284" sldId="2147483660"/>
              <ac:spMk id="2" creationId="{0C1E096C-8B85-4A4F-BAC5-305AF16A2689}"/>
            </ac:spMkLst>
          </pc:spChg>
        </pc:sldLayoutChg>
        <pc:sldLayoutChg chg="new del mod">
          <pc:chgData name="Marco Barbone" userId="e4afca254f8b4a11" providerId="LiveId" clId="{CBF16A5F-090A-4966-81AE-9A5D38668CBC}" dt="2021-04-08T11:35:28.331" v="142" actId="11236"/>
          <pc:sldLayoutMkLst>
            <pc:docMk/>
            <pc:sldMasterMk cId="2585372813" sldId="2147483648"/>
            <pc:sldLayoutMk cId="2353156918" sldId="2147483661"/>
          </pc:sldLayoutMkLst>
        </pc:sldLayoutChg>
        <pc:sldLayoutChg chg="del">
          <pc:chgData name="Marco Barbone" userId="e4afca254f8b4a11" providerId="LiveId" clId="{CBF16A5F-090A-4966-81AE-9A5D38668CBC}" dt="2021-04-08T13:57:27.459" v="688" actId="47"/>
          <pc:sldLayoutMkLst>
            <pc:docMk/>
            <pc:sldMasterMk cId="2585372813" sldId="2147483648"/>
            <pc:sldLayoutMk cId="3601097424" sldId="2147483661"/>
          </pc:sldLayoutMkLst>
        </pc:sldLayoutChg>
      </pc:sldMasterChg>
    </pc:docChg>
  </pc:docChgLst>
  <pc:docChgLst>
    <pc:chgData name="Marco Barbone" userId="e4afca254f8b4a11" providerId="LiveId" clId="{D22F446C-097F-4807-B03A-FD95FC84ACE7}"/>
    <pc:docChg chg="undo custSel addSld delSld modSld sldOrd addSection delSection">
      <pc:chgData name="Marco Barbone" userId="e4afca254f8b4a11" providerId="LiveId" clId="{D22F446C-097F-4807-B03A-FD95FC84ACE7}" dt="2023-05-05T18:28:21.056" v="3795" actId="20577"/>
      <pc:docMkLst>
        <pc:docMk/>
      </pc:docMkLst>
      <pc:sldChg chg="modSp mod">
        <pc:chgData name="Marco Barbone" userId="e4afca254f8b4a11" providerId="LiveId" clId="{D22F446C-097F-4807-B03A-FD95FC84ACE7}" dt="2023-05-04T16:55:46.863" v="550" actId="732"/>
        <pc:sldMkLst>
          <pc:docMk/>
          <pc:sldMk cId="2124962861" sldId="311"/>
        </pc:sldMkLst>
        <pc:picChg chg="mod modCrop">
          <ac:chgData name="Marco Barbone" userId="e4afca254f8b4a11" providerId="LiveId" clId="{D22F446C-097F-4807-B03A-FD95FC84ACE7}" dt="2023-05-04T16:55:46.863" v="550" actId="732"/>
          <ac:picMkLst>
            <pc:docMk/>
            <pc:sldMk cId="2124962861" sldId="311"/>
            <ac:picMk id="9" creationId="{442B003A-3678-4200-01FC-43FD7AE2CB9D}"/>
          </ac:picMkLst>
        </pc:picChg>
      </pc:sldChg>
      <pc:sldChg chg="modSp mod">
        <pc:chgData name="Marco Barbone" userId="e4afca254f8b4a11" providerId="LiveId" clId="{D22F446C-097F-4807-B03A-FD95FC84ACE7}" dt="2023-05-04T16:49:43.931" v="239" actId="21"/>
        <pc:sldMkLst>
          <pc:docMk/>
          <pc:sldMk cId="1615619978" sldId="315"/>
        </pc:sldMkLst>
        <pc:spChg chg="mod">
          <ac:chgData name="Marco Barbone" userId="e4afca254f8b4a11" providerId="LiveId" clId="{D22F446C-097F-4807-B03A-FD95FC84ACE7}" dt="2023-05-04T16:49:43.931" v="239" actId="21"/>
          <ac:spMkLst>
            <pc:docMk/>
            <pc:sldMk cId="1615619978" sldId="315"/>
            <ac:spMk id="3" creationId="{E0ECA793-2D1E-A551-0AEE-84DF469EEC1E}"/>
          </ac:spMkLst>
        </pc:spChg>
      </pc:sldChg>
      <pc:sldChg chg="modSp new mod">
        <pc:chgData name="Marco Barbone" userId="e4afca254f8b4a11" providerId="LiveId" clId="{D22F446C-097F-4807-B03A-FD95FC84ACE7}" dt="2023-05-04T16:57:34.389" v="709" actId="21"/>
        <pc:sldMkLst>
          <pc:docMk/>
          <pc:sldMk cId="2360511014" sldId="316"/>
        </pc:sldMkLst>
        <pc:spChg chg="mod">
          <ac:chgData name="Marco Barbone" userId="e4afca254f8b4a11" providerId="LiveId" clId="{D22F446C-097F-4807-B03A-FD95FC84ACE7}" dt="2023-05-04T16:56:32.467" v="585" actId="20577"/>
          <ac:spMkLst>
            <pc:docMk/>
            <pc:sldMk cId="2360511014" sldId="316"/>
            <ac:spMk id="2" creationId="{A7564CF1-A0C2-CEC9-ABE0-7B5F8B7A784F}"/>
          </ac:spMkLst>
        </pc:spChg>
        <pc:spChg chg="mod">
          <ac:chgData name="Marco Barbone" userId="e4afca254f8b4a11" providerId="LiveId" clId="{D22F446C-097F-4807-B03A-FD95FC84ACE7}" dt="2023-05-04T16:57:22.280" v="707" actId="20577"/>
          <ac:spMkLst>
            <pc:docMk/>
            <pc:sldMk cId="2360511014" sldId="316"/>
            <ac:spMk id="3" creationId="{966C3283-7A90-FCBF-48D3-CFB2760562F3}"/>
          </ac:spMkLst>
        </pc:spChg>
        <pc:spChg chg="mod">
          <ac:chgData name="Marco Barbone" userId="e4afca254f8b4a11" providerId="LiveId" clId="{D22F446C-097F-4807-B03A-FD95FC84ACE7}" dt="2023-05-04T16:57:34.389" v="709" actId="21"/>
          <ac:spMkLst>
            <pc:docMk/>
            <pc:sldMk cId="2360511014" sldId="316"/>
            <ac:spMk id="7" creationId="{BE301F34-60A8-9A00-F8AD-187D1BDDFCCC}"/>
          </ac:spMkLst>
        </pc:spChg>
      </pc:sldChg>
      <pc:sldChg chg="modSp new mod">
        <pc:chgData name="Marco Barbone" userId="e4afca254f8b4a11" providerId="LiveId" clId="{D22F446C-097F-4807-B03A-FD95FC84ACE7}" dt="2023-05-04T16:49:55.658" v="270" actId="20577"/>
        <pc:sldMkLst>
          <pc:docMk/>
          <pc:sldMk cId="3446333627" sldId="317"/>
        </pc:sldMkLst>
        <pc:spChg chg="mod">
          <ac:chgData name="Marco Barbone" userId="e4afca254f8b4a11" providerId="LiveId" clId="{D22F446C-097F-4807-B03A-FD95FC84ACE7}" dt="2023-05-04T16:49:55.658" v="270" actId="20577"/>
          <ac:spMkLst>
            <pc:docMk/>
            <pc:sldMk cId="3446333627" sldId="317"/>
            <ac:spMk id="2" creationId="{81B6BC51-6E23-3EF2-41AD-96A35F074803}"/>
          </ac:spMkLst>
        </pc:spChg>
        <pc:spChg chg="mod">
          <ac:chgData name="Marco Barbone" userId="e4afca254f8b4a11" providerId="LiveId" clId="{D22F446C-097F-4807-B03A-FD95FC84ACE7}" dt="2023-05-04T16:49:49.504" v="250"/>
          <ac:spMkLst>
            <pc:docMk/>
            <pc:sldMk cId="3446333627" sldId="317"/>
            <ac:spMk id="3" creationId="{8DEAF0CE-3359-B7C1-D92E-B2547E6D86B1}"/>
          </ac:spMkLst>
        </pc:spChg>
      </pc:sldChg>
      <pc:sldChg chg="addSp modSp new mod">
        <pc:chgData name="Marco Barbone" userId="e4afca254f8b4a11" providerId="LiveId" clId="{D22F446C-097F-4807-B03A-FD95FC84ACE7}" dt="2023-05-04T16:55:11.936" v="549" actId="1076"/>
        <pc:sldMkLst>
          <pc:docMk/>
          <pc:sldMk cId="3563259959" sldId="318"/>
        </pc:sldMkLst>
        <pc:spChg chg="mod">
          <ac:chgData name="Marco Barbone" userId="e4afca254f8b4a11" providerId="LiveId" clId="{D22F446C-097F-4807-B03A-FD95FC84ACE7}" dt="2023-05-04T16:50:23.985" v="318" actId="20577"/>
          <ac:spMkLst>
            <pc:docMk/>
            <pc:sldMk cId="3563259959" sldId="318"/>
            <ac:spMk id="2" creationId="{8178E681-B865-72B8-19A5-D1BB07CDA925}"/>
          </ac:spMkLst>
        </pc:spChg>
        <pc:spChg chg="mod">
          <ac:chgData name="Marco Barbone" userId="e4afca254f8b4a11" providerId="LiveId" clId="{D22F446C-097F-4807-B03A-FD95FC84ACE7}" dt="2023-05-04T16:55:09.911" v="548" actId="20577"/>
          <ac:spMkLst>
            <pc:docMk/>
            <pc:sldMk cId="3563259959" sldId="318"/>
            <ac:spMk id="3" creationId="{D2501FD5-5748-F194-2246-6CABF9DD521D}"/>
          </ac:spMkLst>
        </pc:spChg>
        <pc:picChg chg="add mod">
          <ac:chgData name="Marco Barbone" userId="e4afca254f8b4a11" providerId="LiveId" clId="{D22F446C-097F-4807-B03A-FD95FC84ACE7}" dt="2023-05-04T16:55:11.936" v="549" actId="1076"/>
          <ac:picMkLst>
            <pc:docMk/>
            <pc:sldMk cId="3563259959" sldId="318"/>
            <ac:picMk id="9" creationId="{B9D434CB-EACF-6755-9203-5645B8074418}"/>
          </ac:picMkLst>
        </pc:picChg>
      </pc:sldChg>
      <pc:sldChg chg="addSp delSp modSp new mod">
        <pc:chgData name="Marco Barbone" userId="e4afca254f8b4a11" providerId="LiveId" clId="{D22F446C-097F-4807-B03A-FD95FC84ACE7}" dt="2023-05-04T16:52:10.003" v="491" actId="1076"/>
        <pc:sldMkLst>
          <pc:docMk/>
          <pc:sldMk cId="1208666938" sldId="319"/>
        </pc:sldMkLst>
        <pc:spChg chg="mod">
          <ac:chgData name="Marco Barbone" userId="e4afca254f8b4a11" providerId="LiveId" clId="{D22F446C-097F-4807-B03A-FD95FC84ACE7}" dt="2023-05-04T16:52:03.488" v="488" actId="20577"/>
          <ac:spMkLst>
            <pc:docMk/>
            <pc:sldMk cId="1208666938" sldId="319"/>
            <ac:spMk id="2" creationId="{C05E59C7-3427-66FD-DE48-3FFAF3AAA6CE}"/>
          </ac:spMkLst>
        </pc:spChg>
        <pc:spChg chg="del">
          <ac:chgData name="Marco Barbone" userId="e4afca254f8b4a11" providerId="LiveId" clId="{D22F446C-097F-4807-B03A-FD95FC84ACE7}" dt="2023-05-04T16:52:04.414" v="489" actId="22"/>
          <ac:spMkLst>
            <pc:docMk/>
            <pc:sldMk cId="1208666938" sldId="319"/>
            <ac:spMk id="3" creationId="{199EEE22-17D0-445F-8551-FAE21AF90FD5}"/>
          </ac:spMkLst>
        </pc:spChg>
        <pc:picChg chg="add mod ord">
          <ac:chgData name="Marco Barbone" userId="e4afca254f8b4a11" providerId="LiveId" clId="{D22F446C-097F-4807-B03A-FD95FC84ACE7}" dt="2023-05-04T16:52:10.003" v="491" actId="1076"/>
          <ac:picMkLst>
            <pc:docMk/>
            <pc:sldMk cId="1208666938" sldId="319"/>
            <ac:picMk id="9" creationId="{451F2C43-1D73-6982-3748-C1B9FB16A4FC}"/>
          </ac:picMkLst>
        </pc:picChg>
      </pc:sldChg>
      <pc:sldChg chg="addSp delSp modSp new mod">
        <pc:chgData name="Marco Barbone" userId="e4afca254f8b4a11" providerId="LiveId" clId="{D22F446C-097F-4807-B03A-FD95FC84ACE7}" dt="2023-05-04T16:54:54.707" v="506" actId="1076"/>
        <pc:sldMkLst>
          <pc:docMk/>
          <pc:sldMk cId="487412732" sldId="320"/>
        </pc:sldMkLst>
        <pc:spChg chg="mod">
          <ac:chgData name="Marco Barbone" userId="e4afca254f8b4a11" providerId="LiveId" clId="{D22F446C-097F-4807-B03A-FD95FC84ACE7}" dt="2023-05-04T16:54:46.567" v="505" actId="20577"/>
          <ac:spMkLst>
            <pc:docMk/>
            <pc:sldMk cId="487412732" sldId="320"/>
            <ac:spMk id="2" creationId="{549F0167-E03A-D70A-629A-15FCE5B90891}"/>
          </ac:spMkLst>
        </pc:spChg>
        <pc:spChg chg="del">
          <ac:chgData name="Marco Barbone" userId="e4afca254f8b4a11" providerId="LiveId" clId="{D22F446C-097F-4807-B03A-FD95FC84ACE7}" dt="2023-05-04T16:54:44.638" v="499" actId="22"/>
          <ac:spMkLst>
            <pc:docMk/>
            <pc:sldMk cId="487412732" sldId="320"/>
            <ac:spMk id="3" creationId="{4BE250FF-19CB-2850-A88A-01E3D7DAEE85}"/>
          </ac:spMkLst>
        </pc:spChg>
        <pc:picChg chg="add mod ord">
          <ac:chgData name="Marco Barbone" userId="e4afca254f8b4a11" providerId="LiveId" clId="{D22F446C-097F-4807-B03A-FD95FC84ACE7}" dt="2023-05-04T16:54:54.707" v="506" actId="1076"/>
          <ac:picMkLst>
            <pc:docMk/>
            <pc:sldMk cId="487412732" sldId="320"/>
            <ac:picMk id="9" creationId="{D4F5E5BD-9FA5-DF02-54EA-736F495E0854}"/>
          </ac:picMkLst>
        </pc:picChg>
      </pc:sldChg>
      <pc:sldChg chg="modSp new mod">
        <pc:chgData name="Marco Barbone" userId="e4afca254f8b4a11" providerId="LiveId" clId="{D22F446C-097F-4807-B03A-FD95FC84ACE7}" dt="2023-05-04T16:59:17.778" v="869" actId="207"/>
        <pc:sldMkLst>
          <pc:docMk/>
          <pc:sldMk cId="3869395075" sldId="321"/>
        </pc:sldMkLst>
        <pc:spChg chg="mod">
          <ac:chgData name="Marco Barbone" userId="e4afca254f8b4a11" providerId="LiveId" clId="{D22F446C-097F-4807-B03A-FD95FC84ACE7}" dt="2023-05-04T16:57:39.626" v="732" actId="20577"/>
          <ac:spMkLst>
            <pc:docMk/>
            <pc:sldMk cId="3869395075" sldId="321"/>
            <ac:spMk id="2" creationId="{609EFBB9-8D3F-F0EF-87A0-97A7700D8E78}"/>
          </ac:spMkLst>
        </pc:spChg>
        <pc:spChg chg="mod">
          <ac:chgData name="Marco Barbone" userId="e4afca254f8b4a11" providerId="LiveId" clId="{D22F446C-097F-4807-B03A-FD95FC84ACE7}" dt="2023-05-04T16:59:17.778" v="869" actId="207"/>
          <ac:spMkLst>
            <pc:docMk/>
            <pc:sldMk cId="3869395075" sldId="321"/>
            <ac:spMk id="3" creationId="{6679F5F9-48C6-E3D3-37C3-A5C194BB630A}"/>
          </ac:spMkLst>
        </pc:spChg>
        <pc:spChg chg="mod">
          <ac:chgData name="Marco Barbone" userId="e4afca254f8b4a11" providerId="LiveId" clId="{D22F446C-097F-4807-B03A-FD95FC84ACE7}" dt="2023-05-04T16:57:35.877" v="710"/>
          <ac:spMkLst>
            <pc:docMk/>
            <pc:sldMk cId="3869395075" sldId="321"/>
            <ac:spMk id="7" creationId="{BA8D9429-38E5-8D52-E7C5-766846E2BDBE}"/>
          </ac:spMkLst>
        </pc:spChg>
      </pc:sldChg>
      <pc:sldChg chg="new del">
        <pc:chgData name="Marco Barbone" userId="e4afca254f8b4a11" providerId="LiveId" clId="{D22F446C-097F-4807-B03A-FD95FC84ACE7}" dt="2023-05-04T16:59:51.996" v="915" actId="47"/>
        <pc:sldMkLst>
          <pc:docMk/>
          <pc:sldMk cId="700954235" sldId="322"/>
        </pc:sldMkLst>
      </pc:sldChg>
      <pc:sldChg chg="modSp add mod">
        <pc:chgData name="Marco Barbone" userId="e4afca254f8b4a11" providerId="LiveId" clId="{D22F446C-097F-4807-B03A-FD95FC84ACE7}" dt="2023-05-04T16:59:47.979" v="914" actId="20577"/>
        <pc:sldMkLst>
          <pc:docMk/>
          <pc:sldMk cId="1831792502" sldId="323"/>
        </pc:sldMkLst>
        <pc:spChg chg="mod">
          <ac:chgData name="Marco Barbone" userId="e4afca254f8b4a11" providerId="LiveId" clId="{D22F446C-097F-4807-B03A-FD95FC84ACE7}" dt="2023-05-04T16:59:47.979" v="914" actId="20577"/>
          <ac:spMkLst>
            <pc:docMk/>
            <pc:sldMk cId="1831792502" sldId="323"/>
            <ac:spMk id="2" creationId="{0DC7BF46-E7D3-D1E6-7FD9-28E7F8D22A59}"/>
          </ac:spMkLst>
        </pc:spChg>
      </pc:sldChg>
      <pc:sldChg chg="addSp delSp modSp new mod">
        <pc:chgData name="Marco Barbone" userId="e4afca254f8b4a11" providerId="LiveId" clId="{D22F446C-097F-4807-B03A-FD95FC84ACE7}" dt="2023-05-04T17:02:45.073" v="1115" actId="20577"/>
        <pc:sldMkLst>
          <pc:docMk/>
          <pc:sldMk cId="2880378003" sldId="324"/>
        </pc:sldMkLst>
        <pc:spChg chg="mod">
          <ac:chgData name="Marco Barbone" userId="e4afca254f8b4a11" providerId="LiveId" clId="{D22F446C-097F-4807-B03A-FD95FC84ACE7}" dt="2023-05-04T17:02:45.073" v="1115" actId="20577"/>
          <ac:spMkLst>
            <pc:docMk/>
            <pc:sldMk cId="2880378003" sldId="324"/>
            <ac:spMk id="2" creationId="{982A1CA4-B556-FED2-F6FD-5EBD36908CF3}"/>
          </ac:spMkLst>
        </pc:spChg>
        <pc:spChg chg="add del mod">
          <ac:chgData name="Marco Barbone" userId="e4afca254f8b4a11" providerId="LiveId" clId="{D22F446C-097F-4807-B03A-FD95FC84ACE7}" dt="2023-05-04T17:01:12.037" v="1042" actId="20577"/>
          <ac:spMkLst>
            <pc:docMk/>
            <pc:sldMk cId="2880378003" sldId="324"/>
            <ac:spMk id="3" creationId="{E0201128-DFFF-58D0-5261-ED05A0109F8C}"/>
          </ac:spMkLst>
        </pc:spChg>
        <pc:spChg chg="mod">
          <ac:chgData name="Marco Barbone" userId="e4afca254f8b4a11" providerId="LiveId" clId="{D22F446C-097F-4807-B03A-FD95FC84ACE7}" dt="2023-05-04T17:02:01.610" v="1052"/>
          <ac:spMkLst>
            <pc:docMk/>
            <pc:sldMk cId="2880378003" sldId="324"/>
            <ac:spMk id="7" creationId="{098FE541-9524-1555-79D2-CF0D19E2A2C7}"/>
          </ac:spMkLst>
        </pc:spChg>
        <pc:spChg chg="add del">
          <ac:chgData name="Marco Barbone" userId="e4afca254f8b4a11" providerId="LiveId" clId="{D22F446C-097F-4807-B03A-FD95FC84ACE7}" dt="2023-05-04T17:02:00.983" v="1051" actId="22"/>
          <ac:spMkLst>
            <pc:docMk/>
            <pc:sldMk cId="2880378003" sldId="324"/>
            <ac:spMk id="15" creationId="{00DCC98A-FED9-25EF-944E-3FB0D131EA79}"/>
          </ac:spMkLst>
        </pc:spChg>
        <pc:picChg chg="add del mod ord">
          <ac:chgData name="Marco Barbone" userId="e4afca254f8b4a11" providerId="LiveId" clId="{D22F446C-097F-4807-B03A-FD95FC84ACE7}" dt="2023-05-04T17:00:33.496" v="922" actId="22"/>
          <ac:picMkLst>
            <pc:docMk/>
            <pc:sldMk cId="2880378003" sldId="324"/>
            <ac:picMk id="9" creationId="{07845145-03BC-82FC-AC63-662071489424}"/>
          </ac:picMkLst>
        </pc:picChg>
        <pc:picChg chg="add del mod modCrop">
          <ac:chgData name="Marco Barbone" userId="e4afca254f8b4a11" providerId="LiveId" clId="{D22F446C-097F-4807-B03A-FD95FC84ACE7}" dt="2023-05-04T17:01:55.027" v="1047" actId="478"/>
          <ac:picMkLst>
            <pc:docMk/>
            <pc:sldMk cId="2880378003" sldId="324"/>
            <ac:picMk id="11" creationId="{35AF81CC-43E2-488C-6401-1C6CD30AC9B8}"/>
          </ac:picMkLst>
        </pc:picChg>
        <pc:picChg chg="add mod">
          <ac:chgData name="Marco Barbone" userId="e4afca254f8b4a11" providerId="LiveId" clId="{D22F446C-097F-4807-B03A-FD95FC84ACE7}" dt="2023-05-04T17:01:57.621" v="1049" actId="1076"/>
          <ac:picMkLst>
            <pc:docMk/>
            <pc:sldMk cId="2880378003" sldId="324"/>
            <ac:picMk id="13" creationId="{E787A22E-AA32-02CB-F75C-B282F8457517}"/>
          </ac:picMkLst>
        </pc:picChg>
      </pc:sldChg>
      <pc:sldChg chg="addSp delSp modSp new mod">
        <pc:chgData name="Marco Barbone" userId="e4afca254f8b4a11" providerId="LiveId" clId="{D22F446C-097F-4807-B03A-FD95FC84ACE7}" dt="2023-05-04T17:02:30.978" v="1095" actId="1076"/>
        <pc:sldMkLst>
          <pc:docMk/>
          <pc:sldMk cId="1431965259" sldId="325"/>
        </pc:sldMkLst>
        <pc:spChg chg="mod">
          <ac:chgData name="Marco Barbone" userId="e4afca254f8b4a11" providerId="LiveId" clId="{D22F446C-097F-4807-B03A-FD95FC84ACE7}" dt="2023-05-04T17:02:25.530" v="1092" actId="20577"/>
          <ac:spMkLst>
            <pc:docMk/>
            <pc:sldMk cId="1431965259" sldId="325"/>
            <ac:spMk id="2" creationId="{5F032B59-FFB2-F258-2DDD-0CD24AB7DF88}"/>
          </ac:spMkLst>
        </pc:spChg>
        <pc:spChg chg="del">
          <ac:chgData name="Marco Barbone" userId="e4afca254f8b4a11" providerId="LiveId" clId="{D22F446C-097F-4807-B03A-FD95FC84ACE7}" dt="2023-05-04T17:02:16.762" v="1055"/>
          <ac:spMkLst>
            <pc:docMk/>
            <pc:sldMk cId="1431965259" sldId="325"/>
            <ac:spMk id="3" creationId="{DABBCA98-C7F5-34DC-FBBD-410AF19FE027}"/>
          </ac:spMkLst>
        </pc:spChg>
        <pc:spChg chg="mod">
          <ac:chgData name="Marco Barbone" userId="e4afca254f8b4a11" providerId="LiveId" clId="{D22F446C-097F-4807-B03A-FD95FC84ACE7}" dt="2023-05-04T17:02:08.966" v="1054"/>
          <ac:spMkLst>
            <pc:docMk/>
            <pc:sldMk cId="1431965259" sldId="325"/>
            <ac:spMk id="7" creationId="{5136E8E6-A1F9-853E-8C7A-E23ED0F46B94}"/>
          </ac:spMkLst>
        </pc:spChg>
        <pc:picChg chg="add mod">
          <ac:chgData name="Marco Barbone" userId="e4afca254f8b4a11" providerId="LiveId" clId="{D22F446C-097F-4807-B03A-FD95FC84ACE7}" dt="2023-05-04T17:02:30.978" v="1095" actId="1076"/>
          <ac:picMkLst>
            <pc:docMk/>
            <pc:sldMk cId="1431965259" sldId="325"/>
            <ac:picMk id="1026" creationId="{114B45FE-69BC-B12C-565B-A3BF2D0074CB}"/>
          </ac:picMkLst>
        </pc:picChg>
      </pc:sldChg>
      <pc:sldChg chg="addSp delSp modSp new mod">
        <pc:chgData name="Marco Barbone" userId="e4afca254f8b4a11" providerId="LiveId" clId="{D22F446C-097F-4807-B03A-FD95FC84ACE7}" dt="2023-05-04T17:13:22.068" v="1363" actId="20577"/>
        <pc:sldMkLst>
          <pc:docMk/>
          <pc:sldMk cId="3830816897" sldId="326"/>
        </pc:sldMkLst>
        <pc:spChg chg="mod">
          <ac:chgData name="Marco Barbone" userId="e4afca254f8b4a11" providerId="LiveId" clId="{D22F446C-097F-4807-B03A-FD95FC84ACE7}" dt="2023-05-04T17:13:22.068" v="1363" actId="20577"/>
          <ac:spMkLst>
            <pc:docMk/>
            <pc:sldMk cId="3830816897" sldId="326"/>
            <ac:spMk id="2" creationId="{E2018622-B1CE-9578-5A3D-6823DF0CFC9C}"/>
          </ac:spMkLst>
        </pc:spChg>
        <pc:spChg chg="del">
          <ac:chgData name="Marco Barbone" userId="e4afca254f8b4a11" providerId="LiveId" clId="{D22F446C-097F-4807-B03A-FD95FC84ACE7}" dt="2023-05-04T17:06:48.547" v="1273" actId="22"/>
          <ac:spMkLst>
            <pc:docMk/>
            <pc:sldMk cId="3830816897" sldId="326"/>
            <ac:spMk id="3" creationId="{3A566946-9055-787E-2546-24C81F8F07BC}"/>
          </ac:spMkLst>
        </pc:spChg>
        <pc:spChg chg="add del mod">
          <ac:chgData name="Marco Barbone" userId="e4afca254f8b4a11" providerId="LiveId" clId="{D22F446C-097F-4807-B03A-FD95FC84ACE7}" dt="2023-05-04T17:08:57.382" v="1276" actId="22"/>
          <ac:spMkLst>
            <pc:docMk/>
            <pc:sldMk cId="3830816897" sldId="326"/>
            <ac:spMk id="11" creationId="{C860FB8C-099B-7862-AC78-12AC651653CE}"/>
          </ac:spMkLst>
        </pc:spChg>
        <pc:picChg chg="add del mod ord">
          <ac:chgData name="Marco Barbone" userId="e4afca254f8b4a11" providerId="LiveId" clId="{D22F446C-097F-4807-B03A-FD95FC84ACE7}" dt="2023-05-04T17:07:14.047" v="1275" actId="478"/>
          <ac:picMkLst>
            <pc:docMk/>
            <pc:sldMk cId="3830816897" sldId="326"/>
            <ac:picMk id="9" creationId="{56D35B69-A3A6-982B-5F81-A16E7BED53E7}"/>
          </ac:picMkLst>
        </pc:picChg>
        <pc:picChg chg="add mod ord modCrop">
          <ac:chgData name="Marco Barbone" userId="e4afca254f8b4a11" providerId="LiveId" clId="{D22F446C-097F-4807-B03A-FD95FC84ACE7}" dt="2023-05-04T17:13:18.031" v="1353" actId="1076"/>
          <ac:picMkLst>
            <pc:docMk/>
            <pc:sldMk cId="3830816897" sldId="326"/>
            <ac:picMk id="13" creationId="{874D6F02-DF63-CE57-20C2-92F7AF218730}"/>
          </ac:picMkLst>
        </pc:picChg>
        <pc:picChg chg="add del mod">
          <ac:chgData name="Marco Barbone" userId="e4afca254f8b4a11" providerId="LiveId" clId="{D22F446C-097F-4807-B03A-FD95FC84ACE7}" dt="2023-05-04T17:13:03.584" v="1338" actId="21"/>
          <ac:picMkLst>
            <pc:docMk/>
            <pc:sldMk cId="3830816897" sldId="326"/>
            <ac:picMk id="15" creationId="{BA51D99C-6F3A-3F8F-76E0-CD1569C6331C}"/>
          </ac:picMkLst>
        </pc:picChg>
      </pc:sldChg>
      <pc:sldChg chg="addSp delSp modSp new mod">
        <pc:chgData name="Marco Barbone" userId="e4afca254f8b4a11" providerId="LiveId" clId="{D22F446C-097F-4807-B03A-FD95FC84ACE7}" dt="2023-05-04T17:13:29.183" v="1365"/>
        <pc:sldMkLst>
          <pc:docMk/>
          <pc:sldMk cId="388283563" sldId="327"/>
        </pc:sldMkLst>
        <pc:spChg chg="mod">
          <ac:chgData name="Marco Barbone" userId="e4afca254f8b4a11" providerId="LiveId" clId="{D22F446C-097F-4807-B03A-FD95FC84ACE7}" dt="2023-05-04T17:13:29.183" v="1365"/>
          <ac:spMkLst>
            <pc:docMk/>
            <pc:sldMk cId="388283563" sldId="327"/>
            <ac:spMk id="2" creationId="{3BD67459-F906-17E6-F74B-A8F857E17DDE}"/>
          </ac:spMkLst>
        </pc:spChg>
        <pc:spChg chg="del">
          <ac:chgData name="Marco Barbone" userId="e4afca254f8b4a11" providerId="LiveId" clId="{D22F446C-097F-4807-B03A-FD95FC84ACE7}" dt="2023-05-04T17:11:50.328" v="1299" actId="22"/>
          <ac:spMkLst>
            <pc:docMk/>
            <pc:sldMk cId="388283563" sldId="327"/>
            <ac:spMk id="3" creationId="{E0045A6E-5675-E79F-89A6-F762AA29F3DE}"/>
          </ac:spMkLst>
        </pc:spChg>
        <pc:picChg chg="add mod ord">
          <ac:chgData name="Marco Barbone" userId="e4afca254f8b4a11" providerId="LiveId" clId="{D22F446C-097F-4807-B03A-FD95FC84ACE7}" dt="2023-05-04T17:11:52.723" v="1300" actId="1076"/>
          <ac:picMkLst>
            <pc:docMk/>
            <pc:sldMk cId="388283563" sldId="327"/>
            <ac:picMk id="9" creationId="{E0E3B32E-6D37-AF18-28F6-4B805E22CB32}"/>
          </ac:picMkLst>
        </pc:picChg>
      </pc:sldChg>
      <pc:sldChg chg="addSp delSp modSp new mod">
        <pc:chgData name="Marco Barbone" userId="e4afca254f8b4a11" providerId="LiveId" clId="{D22F446C-097F-4807-B03A-FD95FC84ACE7}" dt="2023-05-04T17:13:35.385" v="1384" actId="20577"/>
        <pc:sldMkLst>
          <pc:docMk/>
          <pc:sldMk cId="4212022060" sldId="328"/>
        </pc:sldMkLst>
        <pc:spChg chg="mod">
          <ac:chgData name="Marco Barbone" userId="e4afca254f8b4a11" providerId="LiveId" clId="{D22F446C-097F-4807-B03A-FD95FC84ACE7}" dt="2023-05-04T17:13:35.385" v="1384" actId="20577"/>
          <ac:spMkLst>
            <pc:docMk/>
            <pc:sldMk cId="4212022060" sldId="328"/>
            <ac:spMk id="2" creationId="{68D5A07D-80AE-9F3E-0287-50B710CDC6A0}"/>
          </ac:spMkLst>
        </pc:spChg>
        <pc:spChg chg="del mod">
          <ac:chgData name="Marco Barbone" userId="e4afca254f8b4a11" providerId="LiveId" clId="{D22F446C-097F-4807-B03A-FD95FC84ACE7}" dt="2023-05-04T17:12:35.634" v="1316" actId="22"/>
          <ac:spMkLst>
            <pc:docMk/>
            <pc:sldMk cId="4212022060" sldId="328"/>
            <ac:spMk id="3" creationId="{01526DD6-B19E-47D9-9350-A924042C8A53}"/>
          </ac:spMkLst>
        </pc:spChg>
        <pc:picChg chg="add mod ord">
          <ac:chgData name="Marco Barbone" userId="e4afca254f8b4a11" providerId="LiveId" clId="{D22F446C-097F-4807-B03A-FD95FC84ACE7}" dt="2023-05-04T17:12:35.634" v="1316" actId="22"/>
          <ac:picMkLst>
            <pc:docMk/>
            <pc:sldMk cId="4212022060" sldId="328"/>
            <ac:picMk id="9" creationId="{7E1AA908-5832-8073-D3F2-222247475480}"/>
          </ac:picMkLst>
        </pc:picChg>
      </pc:sldChg>
      <pc:sldChg chg="addSp delSp modSp new mod">
        <pc:chgData name="Marco Barbone" userId="e4afca254f8b4a11" providerId="LiveId" clId="{D22F446C-097F-4807-B03A-FD95FC84ACE7}" dt="2023-05-04T17:13:51.884" v="1385" actId="1076"/>
        <pc:sldMkLst>
          <pc:docMk/>
          <pc:sldMk cId="1659662566" sldId="329"/>
        </pc:sldMkLst>
        <pc:spChg chg="mod">
          <ac:chgData name="Marco Barbone" userId="e4afca254f8b4a11" providerId="LiveId" clId="{D22F446C-097F-4807-B03A-FD95FC84ACE7}" dt="2023-05-04T17:12:46.196" v="1335" actId="20577"/>
          <ac:spMkLst>
            <pc:docMk/>
            <pc:sldMk cId="1659662566" sldId="329"/>
            <ac:spMk id="2" creationId="{4DAB38AD-CDA7-3708-7CA1-44DC9233F95D}"/>
          </ac:spMkLst>
        </pc:spChg>
        <pc:spChg chg="del">
          <ac:chgData name="Marco Barbone" userId="e4afca254f8b4a11" providerId="LiveId" clId="{D22F446C-097F-4807-B03A-FD95FC84ACE7}" dt="2023-05-04T17:12:59.755" v="1336" actId="22"/>
          <ac:spMkLst>
            <pc:docMk/>
            <pc:sldMk cId="1659662566" sldId="329"/>
            <ac:spMk id="3" creationId="{1DAB53AF-57DA-9F80-F233-36A317B14BA5}"/>
          </ac:spMkLst>
        </pc:spChg>
        <pc:picChg chg="add mod ord">
          <ac:chgData name="Marco Barbone" userId="e4afca254f8b4a11" providerId="LiveId" clId="{D22F446C-097F-4807-B03A-FD95FC84ACE7}" dt="2023-05-04T17:13:51.884" v="1385" actId="1076"/>
          <ac:picMkLst>
            <pc:docMk/>
            <pc:sldMk cId="1659662566" sldId="329"/>
            <ac:picMk id="9" creationId="{C29C26C2-153E-897E-3388-F8B8B1F1CBE6}"/>
          </ac:picMkLst>
        </pc:picChg>
      </pc:sldChg>
      <pc:sldChg chg="addSp delSp modSp new mod">
        <pc:chgData name="Marco Barbone" userId="e4afca254f8b4a11" providerId="LiveId" clId="{D22F446C-097F-4807-B03A-FD95FC84ACE7}" dt="2023-05-04T17:13:15.160" v="1352" actId="20577"/>
        <pc:sldMkLst>
          <pc:docMk/>
          <pc:sldMk cId="3923996337" sldId="330"/>
        </pc:sldMkLst>
        <pc:spChg chg="mod">
          <ac:chgData name="Marco Barbone" userId="e4afca254f8b4a11" providerId="LiveId" clId="{D22F446C-097F-4807-B03A-FD95FC84ACE7}" dt="2023-05-04T17:13:15.160" v="1352" actId="20577"/>
          <ac:spMkLst>
            <pc:docMk/>
            <pc:sldMk cId="3923996337" sldId="330"/>
            <ac:spMk id="2" creationId="{C34AD156-F054-20C5-602B-C3F035564391}"/>
          </ac:spMkLst>
        </pc:spChg>
        <pc:spChg chg="del">
          <ac:chgData name="Marco Barbone" userId="e4afca254f8b4a11" providerId="LiveId" clId="{D22F446C-097F-4807-B03A-FD95FC84ACE7}" dt="2023-05-04T17:13:04.961" v="1339"/>
          <ac:spMkLst>
            <pc:docMk/>
            <pc:sldMk cId="3923996337" sldId="330"/>
            <ac:spMk id="3" creationId="{3047A3AD-BA5F-03BF-362A-0476CCE0670B}"/>
          </ac:spMkLst>
        </pc:spChg>
        <pc:picChg chg="add mod">
          <ac:chgData name="Marco Barbone" userId="e4afca254f8b4a11" providerId="LiveId" clId="{D22F446C-097F-4807-B03A-FD95FC84ACE7}" dt="2023-05-04T17:13:06.746" v="1340" actId="1076"/>
          <ac:picMkLst>
            <pc:docMk/>
            <pc:sldMk cId="3923996337" sldId="330"/>
            <ac:picMk id="8" creationId="{E01D92E9-B546-8A9F-C3CE-1C5278028E0B}"/>
          </ac:picMkLst>
        </pc:picChg>
      </pc:sldChg>
      <pc:sldChg chg="addSp delSp modSp new mod">
        <pc:chgData name="Marco Barbone" userId="e4afca254f8b4a11" providerId="LiveId" clId="{D22F446C-097F-4807-B03A-FD95FC84ACE7}" dt="2023-05-04T17:14:32.321" v="1408" actId="20577"/>
        <pc:sldMkLst>
          <pc:docMk/>
          <pc:sldMk cId="2022547467" sldId="331"/>
        </pc:sldMkLst>
        <pc:spChg chg="mod">
          <ac:chgData name="Marco Barbone" userId="e4afca254f8b4a11" providerId="LiveId" clId="{D22F446C-097F-4807-B03A-FD95FC84ACE7}" dt="2023-05-04T17:14:32.321" v="1408" actId="20577"/>
          <ac:spMkLst>
            <pc:docMk/>
            <pc:sldMk cId="2022547467" sldId="331"/>
            <ac:spMk id="2" creationId="{05F9DD5E-A83D-FE43-9D01-F23AED9FDB8D}"/>
          </ac:spMkLst>
        </pc:spChg>
        <pc:spChg chg="del">
          <ac:chgData name="Marco Barbone" userId="e4afca254f8b4a11" providerId="LiveId" clId="{D22F446C-097F-4807-B03A-FD95FC84ACE7}" dt="2023-05-04T17:14:26.106" v="1397" actId="22"/>
          <ac:spMkLst>
            <pc:docMk/>
            <pc:sldMk cId="2022547467" sldId="331"/>
            <ac:spMk id="3" creationId="{EE736984-1806-1C51-88ED-A1E99E09A12D}"/>
          </ac:spMkLst>
        </pc:spChg>
        <pc:picChg chg="add mod ord">
          <ac:chgData name="Marco Barbone" userId="e4afca254f8b4a11" providerId="LiveId" clId="{D22F446C-097F-4807-B03A-FD95FC84ACE7}" dt="2023-05-04T17:14:28.552" v="1398" actId="1076"/>
          <ac:picMkLst>
            <pc:docMk/>
            <pc:sldMk cId="2022547467" sldId="331"/>
            <ac:picMk id="9" creationId="{63FAE9C2-561F-FFFA-14B7-8B57389FDD1D}"/>
          </ac:picMkLst>
        </pc:picChg>
      </pc:sldChg>
      <pc:sldChg chg="addSp delSp modSp new mod">
        <pc:chgData name="Marco Barbone" userId="e4afca254f8b4a11" providerId="LiveId" clId="{D22F446C-097F-4807-B03A-FD95FC84ACE7}" dt="2023-05-04T17:28:15.750" v="1446" actId="14100"/>
        <pc:sldMkLst>
          <pc:docMk/>
          <pc:sldMk cId="3267762256" sldId="332"/>
        </pc:sldMkLst>
        <pc:spChg chg="mod">
          <ac:chgData name="Marco Barbone" userId="e4afca254f8b4a11" providerId="LiveId" clId="{D22F446C-097F-4807-B03A-FD95FC84ACE7}" dt="2023-05-04T17:14:44.994" v="1440" actId="20577"/>
          <ac:spMkLst>
            <pc:docMk/>
            <pc:sldMk cId="3267762256" sldId="332"/>
            <ac:spMk id="2" creationId="{58C0F545-B2B3-FC5D-004E-0930AB5242B9}"/>
          </ac:spMkLst>
        </pc:spChg>
        <pc:spChg chg="del">
          <ac:chgData name="Marco Barbone" userId="e4afca254f8b4a11" providerId="LiveId" clId="{D22F446C-097F-4807-B03A-FD95FC84ACE7}" dt="2023-05-04T17:15:07.264" v="1441" actId="22"/>
          <ac:spMkLst>
            <pc:docMk/>
            <pc:sldMk cId="3267762256" sldId="332"/>
            <ac:spMk id="3" creationId="{6122986A-6052-2464-6289-B645B582EEF2}"/>
          </ac:spMkLst>
        </pc:spChg>
        <pc:spChg chg="add mod">
          <ac:chgData name="Marco Barbone" userId="e4afca254f8b4a11" providerId="LiveId" clId="{D22F446C-097F-4807-B03A-FD95FC84ACE7}" dt="2023-05-04T17:28:07.938" v="1442" actId="478"/>
          <ac:spMkLst>
            <pc:docMk/>
            <pc:sldMk cId="3267762256" sldId="332"/>
            <ac:spMk id="11" creationId="{9B930857-9240-12CB-B059-FE059F7DB739}"/>
          </ac:spMkLst>
        </pc:spChg>
        <pc:picChg chg="add del mod ord">
          <ac:chgData name="Marco Barbone" userId="e4afca254f8b4a11" providerId="LiveId" clId="{D22F446C-097F-4807-B03A-FD95FC84ACE7}" dt="2023-05-04T17:28:07.938" v="1442" actId="478"/>
          <ac:picMkLst>
            <pc:docMk/>
            <pc:sldMk cId="3267762256" sldId="332"/>
            <ac:picMk id="9" creationId="{EA03363B-6642-1F8F-E9C3-701CCC793454}"/>
          </ac:picMkLst>
        </pc:picChg>
        <pc:picChg chg="add mod">
          <ac:chgData name="Marco Barbone" userId="e4afca254f8b4a11" providerId="LiveId" clId="{D22F446C-097F-4807-B03A-FD95FC84ACE7}" dt="2023-05-04T17:28:15.750" v="1446" actId="14100"/>
          <ac:picMkLst>
            <pc:docMk/>
            <pc:sldMk cId="3267762256" sldId="332"/>
            <ac:picMk id="13" creationId="{D112DFF3-EA9C-C6BA-F62C-B265EB3936F9}"/>
          </ac:picMkLst>
        </pc:picChg>
      </pc:sldChg>
      <pc:sldChg chg="addSp delSp modSp new mod">
        <pc:chgData name="Marco Barbone" userId="e4afca254f8b4a11" providerId="LiveId" clId="{D22F446C-097F-4807-B03A-FD95FC84ACE7}" dt="2023-05-05T17:17:50.013" v="2788" actId="1076"/>
        <pc:sldMkLst>
          <pc:docMk/>
          <pc:sldMk cId="2815576179" sldId="333"/>
        </pc:sldMkLst>
        <pc:spChg chg="mod">
          <ac:chgData name="Marco Barbone" userId="e4afca254f8b4a11" providerId="LiveId" clId="{D22F446C-097F-4807-B03A-FD95FC84ACE7}" dt="2023-05-05T15:14:55.441" v="1462" actId="20577"/>
          <ac:spMkLst>
            <pc:docMk/>
            <pc:sldMk cId="2815576179" sldId="333"/>
            <ac:spMk id="2" creationId="{C3A1F82B-A053-F577-A2DF-FF2C49D1D29C}"/>
          </ac:spMkLst>
        </pc:spChg>
        <pc:spChg chg="del">
          <ac:chgData name="Marco Barbone" userId="e4afca254f8b4a11" providerId="LiveId" clId="{D22F446C-097F-4807-B03A-FD95FC84ACE7}" dt="2023-05-05T15:15:19.261" v="1463"/>
          <ac:spMkLst>
            <pc:docMk/>
            <pc:sldMk cId="2815576179" sldId="333"/>
            <ac:spMk id="3" creationId="{55555BD2-F2ED-304D-A339-1EA65B18AD6E}"/>
          </ac:spMkLst>
        </pc:spChg>
        <pc:spChg chg="mod">
          <ac:chgData name="Marco Barbone" userId="e4afca254f8b4a11" providerId="LiveId" clId="{D22F446C-097F-4807-B03A-FD95FC84ACE7}" dt="2023-05-05T17:16:57.868" v="2779"/>
          <ac:spMkLst>
            <pc:docMk/>
            <pc:sldMk cId="2815576179" sldId="333"/>
            <ac:spMk id="7" creationId="{17AAA057-2AB6-A343-B0C3-8C9069F2FC08}"/>
          </ac:spMkLst>
        </pc:spChg>
        <pc:spChg chg="add del mod">
          <ac:chgData name="Marco Barbone" userId="e4afca254f8b4a11" providerId="LiveId" clId="{D22F446C-097F-4807-B03A-FD95FC84ACE7}" dt="2023-05-05T15:16:02.207" v="1470"/>
          <ac:spMkLst>
            <pc:docMk/>
            <pc:sldMk cId="2815576179" sldId="333"/>
            <ac:spMk id="8" creationId="{81832F08-9017-92C7-0899-BC39F0F9A607}"/>
          </ac:spMkLst>
        </pc:spChg>
        <pc:spChg chg="add del mod">
          <ac:chgData name="Marco Barbone" userId="e4afca254f8b4a11" providerId="LiveId" clId="{D22F446C-097F-4807-B03A-FD95FC84ACE7}" dt="2023-05-05T15:15:28.254" v="1468"/>
          <ac:spMkLst>
            <pc:docMk/>
            <pc:sldMk cId="2815576179" sldId="333"/>
            <ac:spMk id="9" creationId="{F1E0D561-2A00-5525-B55E-F8242101A99B}"/>
          </ac:spMkLst>
        </pc:spChg>
        <pc:picChg chg="add mod">
          <ac:chgData name="Marco Barbone" userId="e4afca254f8b4a11" providerId="LiveId" clId="{D22F446C-097F-4807-B03A-FD95FC84ACE7}" dt="2023-05-05T17:17:50.013" v="2788" actId="1076"/>
          <ac:picMkLst>
            <pc:docMk/>
            <pc:sldMk cId="2815576179" sldId="333"/>
            <ac:picMk id="11" creationId="{8DFB9D34-BFF3-76CE-082C-C3507BA9DAC4}"/>
          </ac:picMkLst>
        </pc:picChg>
      </pc:sldChg>
      <pc:sldChg chg="modSp new mod ord modAnim">
        <pc:chgData name="Marco Barbone" userId="e4afca254f8b4a11" providerId="LiveId" clId="{D22F446C-097F-4807-B03A-FD95FC84ACE7}" dt="2023-05-05T15:32:49.854" v="1757"/>
        <pc:sldMkLst>
          <pc:docMk/>
          <pc:sldMk cId="1637438282" sldId="334"/>
        </pc:sldMkLst>
        <pc:spChg chg="mod">
          <ac:chgData name="Marco Barbone" userId="e4afca254f8b4a11" providerId="LiveId" clId="{D22F446C-097F-4807-B03A-FD95FC84ACE7}" dt="2023-05-05T15:30:45.009" v="1515" actId="20577"/>
          <ac:spMkLst>
            <pc:docMk/>
            <pc:sldMk cId="1637438282" sldId="334"/>
            <ac:spMk id="2" creationId="{A7F7C2BC-A18A-FF13-3B34-DE11F446280F}"/>
          </ac:spMkLst>
        </pc:spChg>
        <pc:spChg chg="mod">
          <ac:chgData name="Marco Barbone" userId="e4afca254f8b4a11" providerId="LiveId" clId="{D22F446C-097F-4807-B03A-FD95FC84ACE7}" dt="2023-05-05T15:31:56.692" v="1747" actId="20577"/>
          <ac:spMkLst>
            <pc:docMk/>
            <pc:sldMk cId="1637438282" sldId="334"/>
            <ac:spMk id="3" creationId="{0233386D-7749-1FA7-8589-985575DDB786}"/>
          </ac:spMkLst>
        </pc:spChg>
      </pc:sldChg>
      <pc:sldChg chg="modSp add ord modAnim">
        <pc:chgData name="Marco Barbone" userId="e4afca254f8b4a11" providerId="LiveId" clId="{D22F446C-097F-4807-B03A-FD95FC84ACE7}" dt="2023-05-05T15:32:45.793" v="1756"/>
        <pc:sldMkLst>
          <pc:docMk/>
          <pc:sldMk cId="3472333338" sldId="335"/>
        </pc:sldMkLst>
        <pc:spChg chg="mod">
          <ac:chgData name="Marco Barbone" userId="e4afca254f8b4a11" providerId="LiveId" clId="{D22F446C-097F-4807-B03A-FD95FC84ACE7}" dt="2023-05-05T15:32:38.295" v="1752" actId="20577"/>
          <ac:spMkLst>
            <pc:docMk/>
            <pc:sldMk cId="3472333338" sldId="335"/>
            <ac:spMk id="3" creationId="{0233386D-7749-1FA7-8589-985575DDB786}"/>
          </ac:spMkLst>
        </pc:spChg>
      </pc:sldChg>
      <pc:sldChg chg="modSp new del mod">
        <pc:chgData name="Marco Barbone" userId="e4afca254f8b4a11" providerId="LiveId" clId="{D22F446C-097F-4807-B03A-FD95FC84ACE7}" dt="2023-05-05T17:18:09.285" v="2789" actId="47"/>
        <pc:sldMkLst>
          <pc:docMk/>
          <pc:sldMk cId="3752016164" sldId="336"/>
        </pc:sldMkLst>
        <pc:spChg chg="mod">
          <ac:chgData name="Marco Barbone" userId="e4afca254f8b4a11" providerId="LiveId" clId="{D22F446C-097F-4807-B03A-FD95FC84ACE7}" dt="2023-05-05T15:33:02.490" v="1778" actId="20577"/>
          <ac:spMkLst>
            <pc:docMk/>
            <pc:sldMk cId="3752016164" sldId="336"/>
            <ac:spMk id="2" creationId="{972BEE56-EC11-A5DD-7FE9-B399DA8FA142}"/>
          </ac:spMkLst>
        </pc:spChg>
        <pc:spChg chg="mod">
          <ac:chgData name="Marco Barbone" userId="e4afca254f8b4a11" providerId="LiveId" clId="{D22F446C-097F-4807-B03A-FD95FC84ACE7}" dt="2023-05-05T15:33:14.677" v="1807" actId="5793"/>
          <ac:spMkLst>
            <pc:docMk/>
            <pc:sldMk cId="3752016164" sldId="336"/>
            <ac:spMk id="3" creationId="{AA9FB418-1CAA-24EF-A64D-78057B69DFDB}"/>
          </ac:spMkLst>
        </pc:spChg>
      </pc:sldChg>
      <pc:sldChg chg="addSp delSp modSp new mod">
        <pc:chgData name="Marco Barbone" userId="e4afca254f8b4a11" providerId="LiveId" clId="{D22F446C-097F-4807-B03A-FD95FC84ACE7}" dt="2023-05-05T17:18:28.975" v="2853" actId="20577"/>
        <pc:sldMkLst>
          <pc:docMk/>
          <pc:sldMk cId="2330286998" sldId="337"/>
        </pc:sldMkLst>
        <pc:spChg chg="mod">
          <ac:chgData name="Marco Barbone" userId="e4afca254f8b4a11" providerId="LiveId" clId="{D22F446C-097F-4807-B03A-FD95FC84ACE7}" dt="2023-05-05T15:34:47.971" v="1822" actId="20577"/>
          <ac:spMkLst>
            <pc:docMk/>
            <pc:sldMk cId="2330286998" sldId="337"/>
            <ac:spMk id="2" creationId="{AAAB34DE-E336-A390-7D23-72B20505A2D3}"/>
          </ac:spMkLst>
        </pc:spChg>
        <pc:spChg chg="add del mod">
          <ac:chgData name="Marco Barbone" userId="e4afca254f8b4a11" providerId="LiveId" clId="{D22F446C-097F-4807-B03A-FD95FC84ACE7}" dt="2023-05-05T17:18:28.975" v="2853" actId="20577"/>
          <ac:spMkLst>
            <pc:docMk/>
            <pc:sldMk cId="2330286998" sldId="337"/>
            <ac:spMk id="3" creationId="{0441C4AA-074A-01A6-0026-FE57E7A6268E}"/>
          </ac:spMkLst>
        </pc:spChg>
        <pc:picChg chg="add del mod ord">
          <ac:chgData name="Marco Barbone" userId="e4afca254f8b4a11" providerId="LiveId" clId="{D22F446C-097F-4807-B03A-FD95FC84ACE7}" dt="2023-05-05T15:35:26.213" v="1826" actId="22"/>
          <ac:picMkLst>
            <pc:docMk/>
            <pc:sldMk cId="2330286998" sldId="337"/>
            <ac:picMk id="9" creationId="{6A3AFF55-6DE1-64CF-40AF-A64333A14470}"/>
          </ac:picMkLst>
        </pc:picChg>
        <pc:picChg chg="add mod">
          <ac:chgData name="Marco Barbone" userId="e4afca254f8b4a11" providerId="LiveId" clId="{D22F446C-097F-4807-B03A-FD95FC84ACE7}" dt="2023-05-05T15:35:35.813" v="1831" actId="14100"/>
          <ac:picMkLst>
            <pc:docMk/>
            <pc:sldMk cId="2330286998" sldId="337"/>
            <ac:picMk id="11" creationId="{411952DF-EDE5-7B6E-118F-74AE27FCAD45}"/>
          </ac:picMkLst>
        </pc:picChg>
      </pc:sldChg>
      <pc:sldChg chg="addSp delSp modSp new mod">
        <pc:chgData name="Marco Barbone" userId="e4afca254f8b4a11" providerId="LiveId" clId="{D22F446C-097F-4807-B03A-FD95FC84ACE7}" dt="2023-05-05T17:19:01.917" v="2890"/>
        <pc:sldMkLst>
          <pc:docMk/>
          <pc:sldMk cId="2601148046" sldId="338"/>
        </pc:sldMkLst>
        <pc:spChg chg="mod">
          <ac:chgData name="Marco Barbone" userId="e4afca254f8b4a11" providerId="LiveId" clId="{D22F446C-097F-4807-B03A-FD95FC84ACE7}" dt="2023-05-05T17:19:01.917" v="2890"/>
          <ac:spMkLst>
            <pc:docMk/>
            <pc:sldMk cId="2601148046" sldId="338"/>
            <ac:spMk id="2" creationId="{42BB7CDE-500B-E733-B0C6-D08D12EF350B}"/>
          </ac:spMkLst>
        </pc:spChg>
        <pc:spChg chg="add del">
          <ac:chgData name="Marco Barbone" userId="e4afca254f8b4a11" providerId="LiveId" clId="{D22F446C-097F-4807-B03A-FD95FC84ACE7}" dt="2023-05-05T15:39:09.997" v="1985" actId="22"/>
          <ac:spMkLst>
            <pc:docMk/>
            <pc:sldMk cId="2601148046" sldId="338"/>
            <ac:spMk id="3" creationId="{DCF2BE46-BF9C-D683-C9F6-DAEBE12E1B20}"/>
          </ac:spMkLst>
        </pc:spChg>
        <pc:spChg chg="add del mod">
          <ac:chgData name="Marco Barbone" userId="e4afca254f8b4a11" providerId="LiveId" clId="{D22F446C-097F-4807-B03A-FD95FC84ACE7}" dt="2023-05-05T15:41:31.691" v="2019" actId="478"/>
          <ac:spMkLst>
            <pc:docMk/>
            <pc:sldMk cId="2601148046" sldId="338"/>
            <ac:spMk id="13" creationId="{EA1CB753-9F14-116B-6625-096F68F20FBE}"/>
          </ac:spMkLst>
        </pc:spChg>
        <pc:spChg chg="add del mod">
          <ac:chgData name="Marco Barbone" userId="e4afca254f8b4a11" providerId="LiveId" clId="{D22F446C-097F-4807-B03A-FD95FC84ACE7}" dt="2023-05-05T15:42:14.775" v="2031" actId="478"/>
          <ac:spMkLst>
            <pc:docMk/>
            <pc:sldMk cId="2601148046" sldId="338"/>
            <ac:spMk id="16" creationId="{E22E14F4-8A5E-EDE5-2915-7810601B88E3}"/>
          </ac:spMkLst>
        </pc:spChg>
        <pc:spChg chg="add del mod">
          <ac:chgData name="Marco Barbone" userId="e4afca254f8b4a11" providerId="LiveId" clId="{D22F446C-097F-4807-B03A-FD95FC84ACE7}" dt="2023-05-05T15:42:13.805" v="2030" actId="478"/>
          <ac:spMkLst>
            <pc:docMk/>
            <pc:sldMk cId="2601148046" sldId="338"/>
            <ac:spMk id="17" creationId="{FE89AEDD-3A8F-9A73-FF70-F103D46DBF03}"/>
          </ac:spMkLst>
        </pc:spChg>
        <pc:spChg chg="add del mod">
          <ac:chgData name="Marco Barbone" userId="e4afca254f8b4a11" providerId="LiveId" clId="{D22F446C-097F-4807-B03A-FD95FC84ACE7}" dt="2023-05-05T15:42:15.719" v="2032" actId="478"/>
          <ac:spMkLst>
            <pc:docMk/>
            <pc:sldMk cId="2601148046" sldId="338"/>
            <ac:spMk id="18" creationId="{8D37AC04-8957-D2DA-D8F2-187409A10A85}"/>
          </ac:spMkLst>
        </pc:spChg>
        <pc:spChg chg="add del mod">
          <ac:chgData name="Marco Barbone" userId="e4afca254f8b4a11" providerId="LiveId" clId="{D22F446C-097F-4807-B03A-FD95FC84ACE7}" dt="2023-05-05T15:42:16.261" v="2033" actId="478"/>
          <ac:spMkLst>
            <pc:docMk/>
            <pc:sldMk cId="2601148046" sldId="338"/>
            <ac:spMk id="19" creationId="{F6F85C3A-D80E-C002-2B60-8927A461B808}"/>
          </ac:spMkLst>
        </pc:spChg>
        <pc:spChg chg="add del mod">
          <ac:chgData name="Marco Barbone" userId="e4afca254f8b4a11" providerId="LiveId" clId="{D22F446C-097F-4807-B03A-FD95FC84ACE7}" dt="2023-05-05T15:42:08.666" v="2028"/>
          <ac:spMkLst>
            <pc:docMk/>
            <pc:sldMk cId="2601148046" sldId="338"/>
            <ac:spMk id="20" creationId="{FFF35E73-55F2-28C4-7BC6-B47B837B2367}"/>
          </ac:spMkLst>
        </pc:spChg>
        <pc:picChg chg="add del mod ord">
          <ac:chgData name="Marco Barbone" userId="e4afca254f8b4a11" providerId="LiveId" clId="{D22F446C-097F-4807-B03A-FD95FC84ACE7}" dt="2023-05-05T15:39:09.129" v="1984" actId="22"/>
          <ac:picMkLst>
            <pc:docMk/>
            <pc:sldMk cId="2601148046" sldId="338"/>
            <ac:picMk id="9" creationId="{8079CC4C-A62D-6D71-FBFC-AC39D1F76D2F}"/>
          </ac:picMkLst>
        </pc:picChg>
        <pc:picChg chg="add del mod ord">
          <ac:chgData name="Marco Barbone" userId="e4afca254f8b4a11" providerId="LiveId" clId="{D22F446C-097F-4807-B03A-FD95FC84ACE7}" dt="2023-05-05T15:39:26.109" v="1986" actId="478"/>
          <ac:picMkLst>
            <pc:docMk/>
            <pc:sldMk cId="2601148046" sldId="338"/>
            <ac:picMk id="11" creationId="{7974706E-B069-C39B-3C9E-567F0AD72F2A}"/>
          </ac:picMkLst>
        </pc:picChg>
        <pc:picChg chg="add mod modCrop">
          <ac:chgData name="Marco Barbone" userId="e4afca254f8b4a11" providerId="LiveId" clId="{D22F446C-097F-4807-B03A-FD95FC84ACE7}" dt="2023-05-05T17:18:41.851" v="2855" actId="1076"/>
          <ac:picMkLst>
            <pc:docMk/>
            <pc:sldMk cId="2601148046" sldId="338"/>
            <ac:picMk id="15" creationId="{8203C4E5-0266-B4B4-2E5A-758B8EA746C3}"/>
          </ac:picMkLst>
        </pc:picChg>
      </pc:sldChg>
      <pc:sldChg chg="modSp add mod">
        <pc:chgData name="Marco Barbone" userId="e4afca254f8b4a11" providerId="LiveId" clId="{D22F446C-097F-4807-B03A-FD95FC84ACE7}" dt="2023-05-05T17:18:59.307" v="2889" actId="20577"/>
        <pc:sldMkLst>
          <pc:docMk/>
          <pc:sldMk cId="1228897258" sldId="339"/>
        </pc:sldMkLst>
        <pc:spChg chg="mod">
          <ac:chgData name="Marco Barbone" userId="e4afca254f8b4a11" providerId="LiveId" clId="{D22F446C-097F-4807-B03A-FD95FC84ACE7}" dt="2023-05-05T17:18:59.307" v="2889" actId="20577"/>
          <ac:spMkLst>
            <pc:docMk/>
            <pc:sldMk cId="1228897258" sldId="339"/>
            <ac:spMk id="2" creationId="{42BB7CDE-500B-E733-B0C6-D08D12EF350B}"/>
          </ac:spMkLst>
        </pc:spChg>
        <pc:spChg chg="mod">
          <ac:chgData name="Marco Barbone" userId="e4afca254f8b4a11" providerId="LiveId" clId="{D22F446C-097F-4807-B03A-FD95FC84ACE7}" dt="2023-05-05T15:42:31.864" v="2035" actId="14100"/>
          <ac:spMkLst>
            <pc:docMk/>
            <pc:sldMk cId="1228897258" sldId="339"/>
            <ac:spMk id="18" creationId="{8D37AC04-8957-D2DA-D8F2-187409A10A85}"/>
          </ac:spMkLst>
        </pc:spChg>
        <pc:spChg chg="mod">
          <ac:chgData name="Marco Barbone" userId="e4afca254f8b4a11" providerId="LiveId" clId="{D22F446C-097F-4807-B03A-FD95FC84ACE7}" dt="2023-05-05T15:42:35.588" v="2036" actId="14100"/>
          <ac:spMkLst>
            <pc:docMk/>
            <pc:sldMk cId="1228897258" sldId="339"/>
            <ac:spMk id="19" creationId="{F6F85C3A-D80E-C002-2B60-8927A461B808}"/>
          </ac:spMkLst>
        </pc:spChg>
      </pc:sldChg>
      <pc:sldChg chg="modSp new mod">
        <pc:chgData name="Marco Barbone" userId="e4afca254f8b4a11" providerId="LiveId" clId="{D22F446C-097F-4807-B03A-FD95FC84ACE7}" dt="2023-05-05T17:19:40.976" v="2891" actId="2711"/>
        <pc:sldMkLst>
          <pc:docMk/>
          <pc:sldMk cId="2983937546" sldId="340"/>
        </pc:sldMkLst>
        <pc:spChg chg="mod">
          <ac:chgData name="Marco Barbone" userId="e4afca254f8b4a11" providerId="LiveId" clId="{D22F446C-097F-4807-B03A-FD95FC84ACE7}" dt="2023-05-05T15:42:42.182" v="2044" actId="20577"/>
          <ac:spMkLst>
            <pc:docMk/>
            <pc:sldMk cId="2983937546" sldId="340"/>
            <ac:spMk id="2" creationId="{7C1115CE-07CE-D8CB-0049-A69110F1B9B4}"/>
          </ac:spMkLst>
        </pc:spChg>
        <pc:spChg chg="mod">
          <ac:chgData name="Marco Barbone" userId="e4afca254f8b4a11" providerId="LiveId" clId="{D22F446C-097F-4807-B03A-FD95FC84ACE7}" dt="2023-05-05T17:19:40.976" v="2891" actId="2711"/>
          <ac:spMkLst>
            <pc:docMk/>
            <pc:sldMk cId="2983937546" sldId="340"/>
            <ac:spMk id="3" creationId="{E1B48798-A08D-01B7-9790-2E59BF19B53B}"/>
          </ac:spMkLst>
        </pc:spChg>
        <pc:spChg chg="mod">
          <ac:chgData name="Marco Barbone" userId="e4afca254f8b4a11" providerId="LiveId" clId="{D22F446C-097F-4807-B03A-FD95FC84ACE7}" dt="2023-05-05T15:42:50.258" v="2045"/>
          <ac:spMkLst>
            <pc:docMk/>
            <pc:sldMk cId="2983937546" sldId="340"/>
            <ac:spMk id="7" creationId="{FB86CB60-5F65-2168-EFF7-6196545B5C52}"/>
          </ac:spMkLst>
        </pc:spChg>
      </pc:sldChg>
      <pc:sldChg chg="addSp delSp modSp new mod modClrScheme chgLayout">
        <pc:chgData name="Marco Barbone" userId="e4afca254f8b4a11" providerId="LiveId" clId="{D22F446C-097F-4807-B03A-FD95FC84ACE7}" dt="2023-05-05T17:22:39.970" v="2930" actId="21"/>
        <pc:sldMkLst>
          <pc:docMk/>
          <pc:sldMk cId="192426477" sldId="341"/>
        </pc:sldMkLst>
        <pc:spChg chg="mod ord">
          <ac:chgData name="Marco Barbone" userId="e4afca254f8b4a11" providerId="LiveId" clId="{D22F446C-097F-4807-B03A-FD95FC84ACE7}" dt="2023-05-05T17:19:58.727" v="2897" actId="20577"/>
          <ac:spMkLst>
            <pc:docMk/>
            <pc:sldMk cId="192426477" sldId="341"/>
            <ac:spMk id="2" creationId="{6B2CE466-E3EA-84F2-3408-BD21B6C2F7BF}"/>
          </ac:spMkLst>
        </pc:spChg>
        <pc:spChg chg="del">
          <ac:chgData name="Marco Barbone" userId="e4afca254f8b4a11" providerId="LiveId" clId="{D22F446C-097F-4807-B03A-FD95FC84ACE7}" dt="2023-05-05T15:46:09.415" v="2262"/>
          <ac:spMkLst>
            <pc:docMk/>
            <pc:sldMk cId="192426477" sldId="341"/>
            <ac:spMk id="3" creationId="{93E7CCA5-E3C9-9F03-A65B-FB6BA1713128}"/>
          </ac:spMkLst>
        </pc:spChg>
        <pc:spChg chg="del">
          <ac:chgData name="Marco Barbone" userId="e4afca254f8b4a11" providerId="LiveId" clId="{D22F446C-097F-4807-B03A-FD95FC84ACE7}" dt="2023-05-05T15:46:21.553" v="2268" actId="26606"/>
          <ac:spMkLst>
            <pc:docMk/>
            <pc:sldMk cId="192426477" sldId="341"/>
            <ac:spMk id="4" creationId="{A8E058ED-F051-90F6-EE10-C3F0E6D3F9D0}"/>
          </ac:spMkLst>
        </pc:spChg>
        <pc:spChg chg="del">
          <ac:chgData name="Marco Barbone" userId="e4afca254f8b4a11" providerId="LiveId" clId="{D22F446C-097F-4807-B03A-FD95FC84ACE7}" dt="2023-05-05T15:46:21.553" v="2268" actId="26606"/>
          <ac:spMkLst>
            <pc:docMk/>
            <pc:sldMk cId="192426477" sldId="341"/>
            <ac:spMk id="5" creationId="{479E0783-A85A-D106-963C-4E475F1A0428}"/>
          </ac:spMkLst>
        </pc:spChg>
        <pc:spChg chg="mod ord">
          <ac:chgData name="Marco Barbone" userId="e4afca254f8b4a11" providerId="LiveId" clId="{D22F446C-097F-4807-B03A-FD95FC84ACE7}" dt="2023-05-05T15:46:21.553" v="2268" actId="26606"/>
          <ac:spMkLst>
            <pc:docMk/>
            <pc:sldMk cId="192426477" sldId="341"/>
            <ac:spMk id="6" creationId="{881E1301-93C8-8DCC-F212-7DBC196AB90C}"/>
          </ac:spMkLst>
        </pc:spChg>
        <pc:spChg chg="del">
          <ac:chgData name="Marco Barbone" userId="e4afca254f8b4a11" providerId="LiveId" clId="{D22F446C-097F-4807-B03A-FD95FC84ACE7}" dt="2023-05-05T15:46:21.553" v="2268" actId="26606"/>
          <ac:spMkLst>
            <pc:docMk/>
            <pc:sldMk cId="192426477" sldId="341"/>
            <ac:spMk id="7" creationId="{95AE0034-30DD-AC83-DC8E-2E7A10D97313}"/>
          </ac:spMkLst>
        </pc:spChg>
        <pc:spChg chg="add del mod">
          <ac:chgData name="Marco Barbone" userId="e4afca254f8b4a11" providerId="LiveId" clId="{D22F446C-097F-4807-B03A-FD95FC84ACE7}" dt="2023-05-05T17:22:39.970" v="2930" actId="21"/>
          <ac:spMkLst>
            <pc:docMk/>
            <pc:sldMk cId="192426477" sldId="341"/>
            <ac:spMk id="13" creationId="{D84FC36E-2DC7-DB4C-77B5-D4BDD17D657C}"/>
          </ac:spMkLst>
        </pc:spChg>
        <pc:spChg chg="add mod">
          <ac:chgData name="Marco Barbone" userId="e4afca254f8b4a11" providerId="LiveId" clId="{D22F446C-097F-4807-B03A-FD95FC84ACE7}" dt="2023-05-05T15:46:21.553" v="2268" actId="26606"/>
          <ac:spMkLst>
            <pc:docMk/>
            <pc:sldMk cId="192426477" sldId="341"/>
            <ac:spMk id="16" creationId="{28B830CF-93A3-7E9F-8225-3DC920A94BDC}"/>
          </ac:spMkLst>
        </pc:spChg>
        <pc:spChg chg="add mod">
          <ac:chgData name="Marco Barbone" userId="e4afca254f8b4a11" providerId="LiveId" clId="{D22F446C-097F-4807-B03A-FD95FC84ACE7}" dt="2023-05-05T15:46:21.553" v="2268" actId="26606"/>
          <ac:spMkLst>
            <pc:docMk/>
            <pc:sldMk cId="192426477" sldId="341"/>
            <ac:spMk id="18" creationId="{808DB103-C08B-7254-60D0-BDC62753E16C}"/>
          </ac:spMkLst>
        </pc:spChg>
        <pc:picChg chg="add mod">
          <ac:chgData name="Marco Barbone" userId="e4afca254f8b4a11" providerId="LiveId" clId="{D22F446C-097F-4807-B03A-FD95FC84ACE7}" dt="2023-05-05T15:46:42.553" v="2269" actId="1076"/>
          <ac:picMkLst>
            <pc:docMk/>
            <pc:sldMk cId="192426477" sldId="341"/>
            <ac:picMk id="9" creationId="{61A37D62-ACFE-A53E-EEA9-1ED7E0CCF5CA}"/>
          </ac:picMkLst>
        </pc:picChg>
        <pc:picChg chg="add mod">
          <ac:chgData name="Marco Barbone" userId="e4afca254f8b4a11" providerId="LiveId" clId="{D22F446C-097F-4807-B03A-FD95FC84ACE7}" dt="2023-05-05T15:46:43.529" v="2270" actId="1076"/>
          <ac:picMkLst>
            <pc:docMk/>
            <pc:sldMk cId="192426477" sldId="341"/>
            <ac:picMk id="11" creationId="{995BDF4F-B8D2-A94D-C0E2-7A768528FCD4}"/>
          </ac:picMkLst>
        </pc:picChg>
      </pc:sldChg>
      <pc:sldChg chg="addSp delSp modSp new mod modClrScheme chgLayout">
        <pc:chgData name="Marco Barbone" userId="e4afca254f8b4a11" providerId="LiveId" clId="{D22F446C-097F-4807-B03A-FD95FC84ACE7}" dt="2023-05-05T17:28:28.655" v="2957" actId="1076"/>
        <pc:sldMkLst>
          <pc:docMk/>
          <pc:sldMk cId="222395946" sldId="342"/>
        </pc:sldMkLst>
        <pc:spChg chg="del mod ord">
          <ac:chgData name="Marco Barbone" userId="e4afca254f8b4a11" providerId="LiveId" clId="{D22F446C-097F-4807-B03A-FD95FC84ACE7}" dt="2023-05-05T15:47:11.749" v="2279" actId="700"/>
          <ac:spMkLst>
            <pc:docMk/>
            <pc:sldMk cId="222395946" sldId="342"/>
            <ac:spMk id="2" creationId="{E744AB3C-0231-9017-C2F6-EEA386954D46}"/>
          </ac:spMkLst>
        </pc:spChg>
        <pc:spChg chg="mod ord">
          <ac:chgData name="Marco Barbone" userId="e4afca254f8b4a11" providerId="LiveId" clId="{D22F446C-097F-4807-B03A-FD95FC84ACE7}" dt="2023-05-05T17:28:28.655" v="2957" actId="1076"/>
          <ac:spMkLst>
            <pc:docMk/>
            <pc:sldMk cId="222395946" sldId="342"/>
            <ac:spMk id="3" creationId="{3FC9C16B-FC21-1EE3-4E8B-A2226B448E21}"/>
          </ac:spMkLst>
        </pc:spChg>
        <pc:spChg chg="del mod ord">
          <ac:chgData name="Marco Barbone" userId="e4afca254f8b4a11" providerId="LiveId" clId="{D22F446C-097F-4807-B03A-FD95FC84ACE7}" dt="2023-05-05T15:47:11.749" v="2279" actId="700"/>
          <ac:spMkLst>
            <pc:docMk/>
            <pc:sldMk cId="222395946" sldId="342"/>
            <ac:spMk id="4" creationId="{478F956C-DCAE-5856-6E89-DE55B34CF28E}"/>
          </ac:spMkLst>
        </pc:spChg>
        <pc:spChg chg="del mod ord">
          <ac:chgData name="Marco Barbone" userId="e4afca254f8b4a11" providerId="LiveId" clId="{D22F446C-097F-4807-B03A-FD95FC84ACE7}" dt="2023-05-05T15:47:11.749" v="2279" actId="700"/>
          <ac:spMkLst>
            <pc:docMk/>
            <pc:sldMk cId="222395946" sldId="342"/>
            <ac:spMk id="5" creationId="{7A887C0D-1E64-93DF-974F-D131190B2268}"/>
          </ac:spMkLst>
        </pc:spChg>
        <pc:spChg chg="del mod ord">
          <ac:chgData name="Marco Barbone" userId="e4afca254f8b4a11" providerId="LiveId" clId="{D22F446C-097F-4807-B03A-FD95FC84ACE7}" dt="2023-05-05T15:47:11.749" v="2279" actId="700"/>
          <ac:spMkLst>
            <pc:docMk/>
            <pc:sldMk cId="222395946" sldId="342"/>
            <ac:spMk id="6" creationId="{272B96EE-C858-B84B-14DD-751D75E75620}"/>
          </ac:spMkLst>
        </pc:spChg>
        <pc:spChg chg="mod ord">
          <ac:chgData name="Marco Barbone" userId="e4afca254f8b4a11" providerId="LiveId" clId="{D22F446C-097F-4807-B03A-FD95FC84ACE7}" dt="2023-05-05T15:47:19.876" v="2281" actId="700"/>
          <ac:spMkLst>
            <pc:docMk/>
            <pc:sldMk cId="222395946" sldId="342"/>
            <ac:spMk id="7" creationId="{382F6952-82E6-881E-8310-4B6AF1529710}"/>
          </ac:spMkLst>
        </pc:spChg>
        <pc:spChg chg="add del mod ord">
          <ac:chgData name="Marco Barbone" userId="e4afca254f8b4a11" providerId="LiveId" clId="{D22F446C-097F-4807-B03A-FD95FC84ACE7}" dt="2023-05-05T15:47:14.946" v="2280" actId="700"/>
          <ac:spMkLst>
            <pc:docMk/>
            <pc:sldMk cId="222395946" sldId="342"/>
            <ac:spMk id="8" creationId="{7D55DBDD-7501-A1A8-0603-879CC12C02BD}"/>
          </ac:spMkLst>
        </pc:spChg>
        <pc:spChg chg="add del mod ord">
          <ac:chgData name="Marco Barbone" userId="e4afca254f8b4a11" providerId="LiveId" clId="{D22F446C-097F-4807-B03A-FD95FC84ACE7}" dt="2023-05-05T15:47:14.946" v="2280" actId="700"/>
          <ac:spMkLst>
            <pc:docMk/>
            <pc:sldMk cId="222395946" sldId="342"/>
            <ac:spMk id="9" creationId="{6EAC7B32-9A5D-E9CC-AE47-60D4CBA12C19}"/>
          </ac:spMkLst>
        </pc:spChg>
        <pc:spChg chg="add del mod ord">
          <ac:chgData name="Marco Barbone" userId="e4afca254f8b4a11" providerId="LiveId" clId="{D22F446C-097F-4807-B03A-FD95FC84ACE7}" dt="2023-05-05T15:47:14.946" v="2280" actId="700"/>
          <ac:spMkLst>
            <pc:docMk/>
            <pc:sldMk cId="222395946" sldId="342"/>
            <ac:spMk id="10" creationId="{68A416C8-9854-A2C0-104C-D8328330E796}"/>
          </ac:spMkLst>
        </pc:spChg>
        <pc:spChg chg="add del mod ord">
          <ac:chgData name="Marco Barbone" userId="e4afca254f8b4a11" providerId="LiveId" clId="{D22F446C-097F-4807-B03A-FD95FC84ACE7}" dt="2023-05-05T15:47:14.946" v="2280" actId="700"/>
          <ac:spMkLst>
            <pc:docMk/>
            <pc:sldMk cId="222395946" sldId="342"/>
            <ac:spMk id="11" creationId="{BF1A465E-A98A-6DC7-7C59-AC436F4001AD}"/>
          </ac:spMkLst>
        </pc:spChg>
        <pc:spChg chg="add del mod ord">
          <ac:chgData name="Marco Barbone" userId="e4afca254f8b4a11" providerId="LiveId" clId="{D22F446C-097F-4807-B03A-FD95FC84ACE7}" dt="2023-05-05T15:47:19.876" v="2281" actId="700"/>
          <ac:spMkLst>
            <pc:docMk/>
            <pc:sldMk cId="222395946" sldId="342"/>
            <ac:spMk id="12" creationId="{0E6100CA-14E3-F96B-9433-72CE2F8639AA}"/>
          </ac:spMkLst>
        </pc:spChg>
        <pc:spChg chg="add del mod ord">
          <ac:chgData name="Marco Barbone" userId="e4afca254f8b4a11" providerId="LiveId" clId="{D22F446C-097F-4807-B03A-FD95FC84ACE7}" dt="2023-05-05T15:47:19.876" v="2281" actId="700"/>
          <ac:spMkLst>
            <pc:docMk/>
            <pc:sldMk cId="222395946" sldId="342"/>
            <ac:spMk id="13" creationId="{1671AFE0-EA4E-6402-51C8-A622EB83710E}"/>
          </ac:spMkLst>
        </pc:spChg>
        <pc:spChg chg="add del mod ord">
          <ac:chgData name="Marco Barbone" userId="e4afca254f8b4a11" providerId="LiveId" clId="{D22F446C-097F-4807-B03A-FD95FC84ACE7}" dt="2023-05-05T15:47:19.876" v="2281" actId="700"/>
          <ac:spMkLst>
            <pc:docMk/>
            <pc:sldMk cId="222395946" sldId="342"/>
            <ac:spMk id="14" creationId="{76066499-D154-DD69-D130-6BB7F39FB9ED}"/>
          </ac:spMkLst>
        </pc:spChg>
        <pc:spChg chg="add del mod ord">
          <ac:chgData name="Marco Barbone" userId="e4afca254f8b4a11" providerId="LiveId" clId="{D22F446C-097F-4807-B03A-FD95FC84ACE7}" dt="2023-05-05T15:47:19.876" v="2281" actId="700"/>
          <ac:spMkLst>
            <pc:docMk/>
            <pc:sldMk cId="222395946" sldId="342"/>
            <ac:spMk id="15" creationId="{86E5F599-BD61-3451-7095-9713211785C5}"/>
          </ac:spMkLst>
        </pc:spChg>
        <pc:spChg chg="add del mod ord">
          <ac:chgData name="Marco Barbone" userId="e4afca254f8b4a11" providerId="LiveId" clId="{D22F446C-097F-4807-B03A-FD95FC84ACE7}" dt="2023-05-05T17:25:53.026" v="2932" actId="22"/>
          <ac:spMkLst>
            <pc:docMk/>
            <pc:sldMk cId="222395946" sldId="342"/>
            <ac:spMk id="16" creationId="{A7552F59-C226-AD85-E0B6-6E929A925A50}"/>
          </ac:spMkLst>
        </pc:spChg>
        <pc:spChg chg="add mod ord">
          <ac:chgData name="Marco Barbone" userId="e4afca254f8b4a11" providerId="LiveId" clId="{D22F446C-097F-4807-B03A-FD95FC84ACE7}" dt="2023-05-05T15:47:19.876" v="2281" actId="700"/>
          <ac:spMkLst>
            <pc:docMk/>
            <pc:sldMk cId="222395946" sldId="342"/>
            <ac:spMk id="17" creationId="{4E028FBA-C721-89B1-B09C-E674CF7CB788}"/>
          </ac:spMkLst>
        </pc:spChg>
        <pc:spChg chg="add mod ord">
          <ac:chgData name="Marco Barbone" userId="e4afca254f8b4a11" providerId="LiveId" clId="{D22F446C-097F-4807-B03A-FD95FC84ACE7}" dt="2023-05-05T15:47:19.876" v="2281" actId="700"/>
          <ac:spMkLst>
            <pc:docMk/>
            <pc:sldMk cId="222395946" sldId="342"/>
            <ac:spMk id="18" creationId="{B3D56CA4-2762-704C-138C-5940503BE2C6}"/>
          </ac:spMkLst>
        </pc:spChg>
        <pc:spChg chg="add mod ord">
          <ac:chgData name="Marco Barbone" userId="e4afca254f8b4a11" providerId="LiveId" clId="{D22F446C-097F-4807-B03A-FD95FC84ACE7}" dt="2023-05-05T15:47:19.876" v="2281" actId="700"/>
          <ac:spMkLst>
            <pc:docMk/>
            <pc:sldMk cId="222395946" sldId="342"/>
            <ac:spMk id="19" creationId="{C9CF1410-94F3-2E23-9845-CD33E773286A}"/>
          </ac:spMkLst>
        </pc:spChg>
        <pc:spChg chg="add del mod">
          <ac:chgData name="Marco Barbone" userId="e4afca254f8b4a11" providerId="LiveId" clId="{D22F446C-097F-4807-B03A-FD95FC84ACE7}" dt="2023-05-05T17:28:15.323" v="2951" actId="22"/>
          <ac:spMkLst>
            <pc:docMk/>
            <pc:sldMk cId="222395946" sldId="342"/>
            <ac:spMk id="23" creationId="{BDF4F2B7-8AC9-CD48-5926-665CDE0E69B2}"/>
          </ac:spMkLst>
        </pc:spChg>
        <pc:picChg chg="add del mod ord">
          <ac:chgData name="Marco Barbone" userId="e4afca254f8b4a11" providerId="LiveId" clId="{D22F446C-097F-4807-B03A-FD95FC84ACE7}" dt="2023-05-05T17:28:14.487" v="2950" actId="478"/>
          <ac:picMkLst>
            <pc:docMk/>
            <pc:sldMk cId="222395946" sldId="342"/>
            <ac:picMk id="21" creationId="{420F1476-0909-072C-49AF-493747113EEC}"/>
          </ac:picMkLst>
        </pc:picChg>
        <pc:picChg chg="add mod ord">
          <ac:chgData name="Marco Barbone" userId="e4afca254f8b4a11" providerId="LiveId" clId="{D22F446C-097F-4807-B03A-FD95FC84ACE7}" dt="2023-05-05T17:28:22.881" v="2954" actId="14100"/>
          <ac:picMkLst>
            <pc:docMk/>
            <pc:sldMk cId="222395946" sldId="342"/>
            <ac:picMk id="25" creationId="{204B2E5F-A483-D3C5-B949-6910F3F36300}"/>
          </ac:picMkLst>
        </pc:picChg>
      </pc:sldChg>
      <pc:sldChg chg="modSp new mod">
        <pc:chgData name="Marco Barbone" userId="e4afca254f8b4a11" providerId="LiveId" clId="{D22F446C-097F-4807-B03A-FD95FC84ACE7}" dt="2023-05-05T16:39:49.898" v="2640" actId="20577"/>
        <pc:sldMkLst>
          <pc:docMk/>
          <pc:sldMk cId="4267556009" sldId="343"/>
        </pc:sldMkLst>
        <pc:spChg chg="mod">
          <ac:chgData name="Marco Barbone" userId="e4afca254f8b4a11" providerId="LiveId" clId="{D22F446C-097F-4807-B03A-FD95FC84ACE7}" dt="2023-05-05T15:47:54.308" v="2340" actId="20577"/>
          <ac:spMkLst>
            <pc:docMk/>
            <pc:sldMk cId="4267556009" sldId="343"/>
            <ac:spMk id="2" creationId="{86C2E96E-F250-F1C6-2D82-45DB0C873EC4}"/>
          </ac:spMkLst>
        </pc:spChg>
        <pc:spChg chg="mod">
          <ac:chgData name="Marco Barbone" userId="e4afca254f8b4a11" providerId="LiveId" clId="{D22F446C-097F-4807-B03A-FD95FC84ACE7}" dt="2023-05-05T16:39:49.898" v="2640" actId="20577"/>
          <ac:spMkLst>
            <pc:docMk/>
            <pc:sldMk cId="4267556009" sldId="343"/>
            <ac:spMk id="3" creationId="{D6363607-FACB-7D58-48DB-8A123720A980}"/>
          </ac:spMkLst>
        </pc:spChg>
      </pc:sldChg>
      <pc:sldChg chg="addSp delSp modSp new mod">
        <pc:chgData name="Marco Barbone" userId="e4afca254f8b4a11" providerId="LiveId" clId="{D22F446C-097F-4807-B03A-FD95FC84ACE7}" dt="2023-05-05T17:16:55.489" v="2777"/>
        <pc:sldMkLst>
          <pc:docMk/>
          <pc:sldMk cId="1114677889" sldId="344"/>
        </pc:sldMkLst>
        <pc:spChg chg="mod">
          <ac:chgData name="Marco Barbone" userId="e4afca254f8b4a11" providerId="LiveId" clId="{D22F446C-097F-4807-B03A-FD95FC84ACE7}" dt="2023-05-05T17:12:18.236" v="2662" actId="20577"/>
          <ac:spMkLst>
            <pc:docMk/>
            <pc:sldMk cId="1114677889" sldId="344"/>
            <ac:spMk id="2" creationId="{5B5F28BD-9037-6EA1-6C94-87FE843AFDB2}"/>
          </ac:spMkLst>
        </pc:spChg>
        <pc:spChg chg="del">
          <ac:chgData name="Marco Barbone" userId="e4afca254f8b4a11" providerId="LiveId" clId="{D22F446C-097F-4807-B03A-FD95FC84ACE7}" dt="2023-05-05T17:13:03.248" v="2663"/>
          <ac:spMkLst>
            <pc:docMk/>
            <pc:sldMk cId="1114677889" sldId="344"/>
            <ac:spMk id="3" creationId="{4A66C3FC-7C43-2783-AF68-A0A0BD9A1C38}"/>
          </ac:spMkLst>
        </pc:spChg>
        <pc:spChg chg="mod">
          <ac:chgData name="Marco Barbone" userId="e4afca254f8b4a11" providerId="LiveId" clId="{D22F446C-097F-4807-B03A-FD95FC84ACE7}" dt="2023-05-05T17:16:55.489" v="2777"/>
          <ac:spMkLst>
            <pc:docMk/>
            <pc:sldMk cId="1114677889" sldId="344"/>
            <ac:spMk id="7" creationId="{7A728FF8-B2BE-597F-401A-0FBE8A2DC620}"/>
          </ac:spMkLst>
        </pc:spChg>
        <pc:graphicFrameChg chg="add mod modGraphic">
          <ac:chgData name="Marco Barbone" userId="e4afca254f8b4a11" providerId="LiveId" clId="{D22F446C-097F-4807-B03A-FD95FC84ACE7}" dt="2023-05-05T17:14:48.683" v="2689" actId="20577"/>
          <ac:graphicFrameMkLst>
            <pc:docMk/>
            <pc:sldMk cId="1114677889" sldId="344"/>
            <ac:graphicFrameMk id="8" creationId="{EC924CE9-73AF-FE8D-C82C-2D794BD70002}"/>
          </ac:graphicFrameMkLst>
        </pc:graphicFrameChg>
      </pc:sldChg>
      <pc:sldChg chg="addSp delSp modSp new mod">
        <pc:chgData name="Marco Barbone" userId="e4afca254f8b4a11" providerId="LiveId" clId="{D22F446C-097F-4807-B03A-FD95FC84ACE7}" dt="2023-05-05T17:17:01.328" v="2780"/>
        <pc:sldMkLst>
          <pc:docMk/>
          <pc:sldMk cId="4278877831" sldId="345"/>
        </pc:sldMkLst>
        <pc:spChg chg="mod">
          <ac:chgData name="Marco Barbone" userId="e4afca254f8b4a11" providerId="LiveId" clId="{D22F446C-097F-4807-B03A-FD95FC84ACE7}" dt="2023-05-05T17:15:41.620" v="2717" actId="20577"/>
          <ac:spMkLst>
            <pc:docMk/>
            <pc:sldMk cId="4278877831" sldId="345"/>
            <ac:spMk id="2" creationId="{C8FA29B4-61B6-D3E5-4A81-62BCBB60A8C5}"/>
          </ac:spMkLst>
        </pc:spChg>
        <pc:spChg chg="add del">
          <ac:chgData name="Marco Barbone" userId="e4afca254f8b4a11" providerId="LiveId" clId="{D22F446C-097F-4807-B03A-FD95FC84ACE7}" dt="2023-05-05T17:15:35.209" v="2701"/>
          <ac:spMkLst>
            <pc:docMk/>
            <pc:sldMk cId="4278877831" sldId="345"/>
            <ac:spMk id="3" creationId="{0488950D-845E-7F0A-E877-F92B6C4D6529}"/>
          </ac:spMkLst>
        </pc:spChg>
        <pc:spChg chg="mod">
          <ac:chgData name="Marco Barbone" userId="e4afca254f8b4a11" providerId="LiveId" clId="{D22F446C-097F-4807-B03A-FD95FC84ACE7}" dt="2023-05-05T17:17:01.328" v="2780"/>
          <ac:spMkLst>
            <pc:docMk/>
            <pc:sldMk cId="4278877831" sldId="345"/>
            <ac:spMk id="7" creationId="{E656F83F-38E1-707A-C6E7-2B8193AEACC4}"/>
          </ac:spMkLst>
        </pc:spChg>
        <pc:spChg chg="add del">
          <ac:chgData name="Marco Barbone" userId="e4afca254f8b4a11" providerId="LiveId" clId="{D22F446C-097F-4807-B03A-FD95FC84ACE7}" dt="2023-05-05T17:15:19.464" v="2692"/>
          <ac:spMkLst>
            <pc:docMk/>
            <pc:sldMk cId="4278877831" sldId="345"/>
            <ac:spMk id="8" creationId="{772B6049-2809-6FDC-795F-E258D54B5495}"/>
          </ac:spMkLst>
        </pc:spChg>
        <pc:spChg chg="add del">
          <ac:chgData name="Marco Barbone" userId="e4afca254f8b4a11" providerId="LiveId" clId="{D22F446C-097F-4807-B03A-FD95FC84ACE7}" dt="2023-05-05T17:15:32.561" v="2700"/>
          <ac:spMkLst>
            <pc:docMk/>
            <pc:sldMk cId="4278877831" sldId="345"/>
            <ac:spMk id="11" creationId="{7DC40AB3-DEE4-0555-7AAE-C202F11A26D7}"/>
          </ac:spMkLst>
        </pc:spChg>
        <pc:spChg chg="add mod">
          <ac:chgData name="Marco Barbone" userId="e4afca254f8b4a11" providerId="LiveId" clId="{D22F446C-097F-4807-B03A-FD95FC84ACE7}" dt="2023-05-05T17:16:49.224" v="2776" actId="6549"/>
          <ac:spMkLst>
            <pc:docMk/>
            <pc:sldMk cId="4278877831" sldId="345"/>
            <ac:spMk id="14" creationId="{32DED4F0-8D6E-3AB5-7AEF-24BFA0A68313}"/>
          </ac:spMkLst>
        </pc:spChg>
        <pc:picChg chg="add del mod">
          <ac:chgData name="Marco Barbone" userId="e4afca254f8b4a11" providerId="LiveId" clId="{D22F446C-097F-4807-B03A-FD95FC84ACE7}" dt="2023-05-05T17:15:30.119" v="2698"/>
          <ac:picMkLst>
            <pc:docMk/>
            <pc:sldMk cId="4278877831" sldId="345"/>
            <ac:picMk id="10" creationId="{5799498C-15CB-0048-584B-71AEE5785B33}"/>
          </ac:picMkLst>
        </pc:picChg>
        <pc:picChg chg="add mod">
          <ac:chgData name="Marco Barbone" userId="e4afca254f8b4a11" providerId="LiveId" clId="{D22F446C-097F-4807-B03A-FD95FC84ACE7}" dt="2023-05-05T17:16:13.420" v="2728" actId="1076"/>
          <ac:picMkLst>
            <pc:docMk/>
            <pc:sldMk cId="4278877831" sldId="345"/>
            <ac:picMk id="13" creationId="{4B1782D8-9415-19C0-0451-CFF2CED751BC}"/>
          </ac:picMkLst>
        </pc:picChg>
      </pc:sldChg>
      <pc:sldChg chg="addSp delSp modSp new mod">
        <pc:chgData name="Marco Barbone" userId="e4afca254f8b4a11" providerId="LiveId" clId="{D22F446C-097F-4807-B03A-FD95FC84ACE7}" dt="2023-05-05T17:22:40.828" v="2931"/>
        <pc:sldMkLst>
          <pc:docMk/>
          <pc:sldMk cId="3382924842" sldId="346"/>
        </pc:sldMkLst>
        <pc:spChg chg="mod">
          <ac:chgData name="Marco Barbone" userId="e4afca254f8b4a11" providerId="LiveId" clId="{D22F446C-097F-4807-B03A-FD95FC84ACE7}" dt="2023-05-05T17:21:58.827" v="2928" actId="20577"/>
          <ac:spMkLst>
            <pc:docMk/>
            <pc:sldMk cId="3382924842" sldId="346"/>
            <ac:spMk id="2" creationId="{A4F25A63-9294-6103-5973-552817B897FC}"/>
          </ac:spMkLst>
        </pc:spChg>
        <pc:spChg chg="del">
          <ac:chgData name="Marco Barbone" userId="e4afca254f8b4a11" providerId="LiveId" clId="{D22F446C-097F-4807-B03A-FD95FC84ACE7}" dt="2023-05-05T17:21:55.815" v="2914" actId="22"/>
          <ac:spMkLst>
            <pc:docMk/>
            <pc:sldMk cId="3382924842" sldId="346"/>
            <ac:spMk id="3" creationId="{1F74EEA1-609C-5B7E-25DC-B4C4DCDAD39C}"/>
          </ac:spMkLst>
        </pc:spChg>
        <pc:spChg chg="add mod">
          <ac:chgData name="Marco Barbone" userId="e4afca254f8b4a11" providerId="LiveId" clId="{D22F446C-097F-4807-B03A-FD95FC84ACE7}" dt="2023-05-05T17:22:40.828" v="2931"/>
          <ac:spMkLst>
            <pc:docMk/>
            <pc:sldMk cId="3382924842" sldId="346"/>
            <ac:spMk id="10" creationId="{70952D2B-B6AD-15D4-E404-3319AF757473}"/>
          </ac:spMkLst>
        </pc:spChg>
        <pc:picChg chg="add mod ord">
          <ac:chgData name="Marco Barbone" userId="e4afca254f8b4a11" providerId="LiveId" clId="{D22F446C-097F-4807-B03A-FD95FC84ACE7}" dt="2023-05-05T17:21:55.815" v="2914" actId="22"/>
          <ac:picMkLst>
            <pc:docMk/>
            <pc:sldMk cId="3382924842" sldId="346"/>
            <ac:picMk id="9" creationId="{20C99EBB-8ECE-C8B3-54BE-3029BEEDA07D}"/>
          </ac:picMkLst>
        </pc:picChg>
      </pc:sldChg>
      <pc:sldChg chg="addSp delSp modSp add mod">
        <pc:chgData name="Marco Barbone" userId="e4afca254f8b4a11" providerId="LiveId" clId="{D22F446C-097F-4807-B03A-FD95FC84ACE7}" dt="2023-05-05T17:29:13.510" v="2962" actId="478"/>
        <pc:sldMkLst>
          <pc:docMk/>
          <pc:sldMk cId="2006742547" sldId="347"/>
        </pc:sldMkLst>
        <pc:spChg chg="mod">
          <ac:chgData name="Marco Barbone" userId="e4afca254f8b4a11" providerId="LiveId" clId="{D22F446C-097F-4807-B03A-FD95FC84ACE7}" dt="2023-05-05T17:27:10.998" v="2949" actId="1076"/>
          <ac:spMkLst>
            <pc:docMk/>
            <pc:sldMk cId="2006742547" sldId="347"/>
            <ac:spMk id="3" creationId="{3FC9C16B-FC21-1EE3-4E8B-A2226B448E21}"/>
          </ac:spMkLst>
        </pc:spChg>
        <pc:spChg chg="add del mod">
          <ac:chgData name="Marco Barbone" userId="e4afca254f8b4a11" providerId="LiveId" clId="{D22F446C-097F-4807-B03A-FD95FC84ACE7}" dt="2023-05-05T17:27:03.190" v="2947" actId="478"/>
          <ac:spMkLst>
            <pc:docMk/>
            <pc:sldMk cId="2006742547" sldId="347"/>
            <ac:spMk id="4" creationId="{4735E75A-B42B-1648-A8E5-0EC0CDE8C854}"/>
          </ac:spMkLst>
        </pc:spChg>
        <pc:spChg chg="add del mod">
          <ac:chgData name="Marco Barbone" userId="e4afca254f8b4a11" providerId="LiveId" clId="{D22F446C-097F-4807-B03A-FD95FC84ACE7}" dt="2023-05-05T17:29:13.510" v="2962" actId="478"/>
          <ac:spMkLst>
            <pc:docMk/>
            <pc:sldMk cId="2006742547" sldId="347"/>
            <ac:spMk id="8" creationId="{0939F0A3-D0BC-F280-A154-C149A772BC2F}"/>
          </ac:spMkLst>
        </pc:spChg>
        <pc:picChg chg="add mod">
          <ac:chgData name="Marco Barbone" userId="e4afca254f8b4a11" providerId="LiveId" clId="{D22F446C-097F-4807-B03A-FD95FC84ACE7}" dt="2023-05-05T17:26:53.615" v="2943" actId="1076"/>
          <ac:picMkLst>
            <pc:docMk/>
            <pc:sldMk cId="2006742547" sldId="347"/>
            <ac:picMk id="6" creationId="{58F0F8CF-EE12-6F19-F54E-0AF2C212B1D0}"/>
          </ac:picMkLst>
        </pc:picChg>
        <pc:picChg chg="del">
          <ac:chgData name="Marco Barbone" userId="e4afca254f8b4a11" providerId="LiveId" clId="{D22F446C-097F-4807-B03A-FD95FC84ACE7}" dt="2023-05-05T17:26:50.927" v="2941" actId="478"/>
          <ac:picMkLst>
            <pc:docMk/>
            <pc:sldMk cId="2006742547" sldId="347"/>
            <ac:picMk id="21" creationId="{420F1476-0909-072C-49AF-493747113EEC}"/>
          </ac:picMkLst>
        </pc:picChg>
      </pc:sldChg>
      <pc:sldChg chg="modSp add mod">
        <pc:chgData name="Marco Barbone" userId="e4afca254f8b4a11" providerId="LiveId" clId="{D22F446C-097F-4807-B03A-FD95FC84ACE7}" dt="2023-05-05T17:29:27.917" v="2967" actId="1076"/>
        <pc:sldMkLst>
          <pc:docMk/>
          <pc:sldMk cId="317659432" sldId="348"/>
        </pc:sldMkLst>
        <pc:spChg chg="mod">
          <ac:chgData name="Marco Barbone" userId="e4afca254f8b4a11" providerId="LiveId" clId="{D22F446C-097F-4807-B03A-FD95FC84ACE7}" dt="2023-05-05T17:29:27.917" v="2967" actId="1076"/>
          <ac:spMkLst>
            <pc:docMk/>
            <pc:sldMk cId="317659432" sldId="348"/>
            <ac:spMk id="8" creationId="{0939F0A3-D0BC-F280-A154-C149A772BC2F}"/>
          </ac:spMkLst>
        </pc:spChg>
      </pc:sldChg>
      <pc:sldChg chg="addSp delSp modSp new mod">
        <pc:chgData name="Marco Barbone" userId="e4afca254f8b4a11" providerId="LiveId" clId="{D22F446C-097F-4807-B03A-FD95FC84ACE7}" dt="2023-05-05T17:35:07.304" v="3079" actId="1076"/>
        <pc:sldMkLst>
          <pc:docMk/>
          <pc:sldMk cId="1880340062" sldId="349"/>
        </pc:sldMkLst>
        <pc:spChg chg="mod">
          <ac:chgData name="Marco Barbone" userId="e4afca254f8b4a11" providerId="LiveId" clId="{D22F446C-097F-4807-B03A-FD95FC84ACE7}" dt="2023-05-05T17:33:16.772" v="3001" actId="5793"/>
          <ac:spMkLst>
            <pc:docMk/>
            <pc:sldMk cId="1880340062" sldId="349"/>
            <ac:spMk id="2" creationId="{E8CE6E02-352B-97D8-4A20-60B5D0BCE698}"/>
          </ac:spMkLst>
        </pc:spChg>
        <pc:spChg chg="mod">
          <ac:chgData name="Marco Barbone" userId="e4afca254f8b4a11" providerId="LiveId" clId="{D22F446C-097F-4807-B03A-FD95FC84ACE7}" dt="2023-05-05T17:33:45.724" v="3046" actId="5793"/>
          <ac:spMkLst>
            <pc:docMk/>
            <pc:sldMk cId="1880340062" sldId="349"/>
            <ac:spMk id="3" creationId="{A64ADD12-E27D-3A2A-F5D6-A18DD934730A}"/>
          </ac:spMkLst>
        </pc:spChg>
        <pc:picChg chg="add del mod">
          <ac:chgData name="Marco Barbone" userId="e4afca254f8b4a11" providerId="LiveId" clId="{D22F446C-097F-4807-B03A-FD95FC84ACE7}" dt="2023-05-05T17:35:04.067" v="3077" actId="478"/>
          <ac:picMkLst>
            <pc:docMk/>
            <pc:sldMk cId="1880340062" sldId="349"/>
            <ac:picMk id="9" creationId="{57D9D431-42C9-3334-8535-B35F13ACC511}"/>
          </ac:picMkLst>
        </pc:picChg>
        <pc:picChg chg="add mod">
          <ac:chgData name="Marco Barbone" userId="e4afca254f8b4a11" providerId="LiveId" clId="{D22F446C-097F-4807-B03A-FD95FC84ACE7}" dt="2023-05-05T17:35:07.304" v="3079" actId="1076"/>
          <ac:picMkLst>
            <pc:docMk/>
            <pc:sldMk cId="1880340062" sldId="349"/>
            <ac:picMk id="11" creationId="{A226F935-9179-8E10-F7EA-359E0BE7BEF4}"/>
          </ac:picMkLst>
        </pc:picChg>
      </pc:sldChg>
      <pc:sldChg chg="addSp delSp modSp new mod">
        <pc:chgData name="Marco Barbone" userId="e4afca254f8b4a11" providerId="LiveId" clId="{D22F446C-097F-4807-B03A-FD95FC84ACE7}" dt="2023-05-05T17:35:35.342" v="3083" actId="1076"/>
        <pc:sldMkLst>
          <pc:docMk/>
          <pc:sldMk cId="3041497028" sldId="350"/>
        </pc:sldMkLst>
        <pc:spChg chg="mod">
          <ac:chgData name="Marco Barbone" userId="e4afca254f8b4a11" providerId="LiveId" clId="{D22F446C-097F-4807-B03A-FD95FC84ACE7}" dt="2023-05-05T17:34:17.544" v="3074" actId="20577"/>
          <ac:spMkLst>
            <pc:docMk/>
            <pc:sldMk cId="3041497028" sldId="350"/>
            <ac:spMk id="2" creationId="{81BC18B2-C1F8-F9A8-F9E2-68226F063988}"/>
          </ac:spMkLst>
        </pc:spChg>
        <pc:spChg chg="del">
          <ac:chgData name="Marco Barbone" userId="e4afca254f8b4a11" providerId="LiveId" clId="{D22F446C-097F-4807-B03A-FD95FC84ACE7}" dt="2023-05-05T17:34:29.114" v="3075" actId="22"/>
          <ac:spMkLst>
            <pc:docMk/>
            <pc:sldMk cId="3041497028" sldId="350"/>
            <ac:spMk id="3" creationId="{4A6146BF-B37D-DC0A-D0BE-9F3EE851FF48}"/>
          </ac:spMkLst>
        </pc:spChg>
        <pc:spChg chg="add mod">
          <ac:chgData name="Marco Barbone" userId="e4afca254f8b4a11" providerId="LiveId" clId="{D22F446C-097F-4807-B03A-FD95FC84ACE7}" dt="2023-05-05T17:35:30.411" v="3080" actId="478"/>
          <ac:spMkLst>
            <pc:docMk/>
            <pc:sldMk cId="3041497028" sldId="350"/>
            <ac:spMk id="11" creationId="{C7E7019F-2575-8F79-D832-225371676A88}"/>
          </ac:spMkLst>
        </pc:spChg>
        <pc:picChg chg="add del mod ord">
          <ac:chgData name="Marco Barbone" userId="e4afca254f8b4a11" providerId="LiveId" clId="{D22F446C-097F-4807-B03A-FD95FC84ACE7}" dt="2023-05-05T17:35:30.411" v="3080" actId="478"/>
          <ac:picMkLst>
            <pc:docMk/>
            <pc:sldMk cId="3041497028" sldId="350"/>
            <ac:picMk id="9" creationId="{D9C8B4D3-318D-C21E-51B4-49AD13789686}"/>
          </ac:picMkLst>
        </pc:picChg>
        <pc:picChg chg="add mod">
          <ac:chgData name="Marco Barbone" userId="e4afca254f8b4a11" providerId="LiveId" clId="{D22F446C-097F-4807-B03A-FD95FC84ACE7}" dt="2023-05-05T17:35:35.342" v="3083" actId="1076"/>
          <ac:picMkLst>
            <pc:docMk/>
            <pc:sldMk cId="3041497028" sldId="350"/>
            <ac:picMk id="13" creationId="{0F313259-C009-80EB-1D3F-1CE750BD93EA}"/>
          </ac:picMkLst>
        </pc:picChg>
      </pc:sldChg>
      <pc:sldChg chg="addSp delSp modSp new mod">
        <pc:chgData name="Marco Barbone" userId="e4afca254f8b4a11" providerId="LiveId" clId="{D22F446C-097F-4807-B03A-FD95FC84ACE7}" dt="2023-05-05T17:36:05.975" v="3120" actId="14100"/>
        <pc:sldMkLst>
          <pc:docMk/>
          <pc:sldMk cId="3015058135" sldId="351"/>
        </pc:sldMkLst>
        <pc:spChg chg="mod">
          <ac:chgData name="Marco Barbone" userId="e4afca254f8b4a11" providerId="LiveId" clId="{D22F446C-097F-4807-B03A-FD95FC84ACE7}" dt="2023-05-05T17:35:45.441" v="3117" actId="20577"/>
          <ac:spMkLst>
            <pc:docMk/>
            <pc:sldMk cId="3015058135" sldId="351"/>
            <ac:spMk id="2" creationId="{60DB6E73-6E4C-C77F-49EE-04A1DF76AA9E}"/>
          </ac:spMkLst>
        </pc:spChg>
        <pc:spChg chg="del">
          <ac:chgData name="Marco Barbone" userId="e4afca254f8b4a11" providerId="LiveId" clId="{D22F446C-097F-4807-B03A-FD95FC84ACE7}" dt="2023-05-05T17:36:01.315" v="3118" actId="22"/>
          <ac:spMkLst>
            <pc:docMk/>
            <pc:sldMk cId="3015058135" sldId="351"/>
            <ac:spMk id="3" creationId="{123E7F96-9E77-EB0B-346E-8FA1ECDECA9F}"/>
          </ac:spMkLst>
        </pc:spChg>
        <pc:picChg chg="add mod ord">
          <ac:chgData name="Marco Barbone" userId="e4afca254f8b4a11" providerId="LiveId" clId="{D22F446C-097F-4807-B03A-FD95FC84ACE7}" dt="2023-05-05T17:36:05.975" v="3120" actId="14100"/>
          <ac:picMkLst>
            <pc:docMk/>
            <pc:sldMk cId="3015058135" sldId="351"/>
            <ac:picMk id="9" creationId="{9B1B806F-541C-528E-D071-BA3F221FC8F7}"/>
          </ac:picMkLst>
        </pc:picChg>
      </pc:sldChg>
      <pc:sldChg chg="addSp delSp modSp new mod">
        <pc:chgData name="Marco Barbone" userId="e4afca254f8b4a11" providerId="LiveId" clId="{D22F446C-097F-4807-B03A-FD95FC84ACE7}" dt="2023-05-05T17:39:53.334" v="3151" actId="1076"/>
        <pc:sldMkLst>
          <pc:docMk/>
          <pc:sldMk cId="3519426448" sldId="352"/>
        </pc:sldMkLst>
        <pc:spChg chg="mod">
          <ac:chgData name="Marco Barbone" userId="e4afca254f8b4a11" providerId="LiveId" clId="{D22F446C-097F-4807-B03A-FD95FC84ACE7}" dt="2023-05-05T17:36:27.855" v="3145" actId="20577"/>
          <ac:spMkLst>
            <pc:docMk/>
            <pc:sldMk cId="3519426448" sldId="352"/>
            <ac:spMk id="2" creationId="{C6E3BCFF-8E73-BB48-C43D-A1EC44616490}"/>
          </ac:spMkLst>
        </pc:spChg>
        <pc:spChg chg="del">
          <ac:chgData name="Marco Barbone" userId="e4afca254f8b4a11" providerId="LiveId" clId="{D22F446C-097F-4807-B03A-FD95FC84ACE7}" dt="2023-05-05T17:39:47.651" v="3148" actId="22"/>
          <ac:spMkLst>
            <pc:docMk/>
            <pc:sldMk cId="3519426448" sldId="352"/>
            <ac:spMk id="3" creationId="{DABA7912-051E-D1E5-E7F6-2C71405B9996}"/>
          </ac:spMkLst>
        </pc:spChg>
        <pc:spChg chg="mod">
          <ac:chgData name="Marco Barbone" userId="e4afca254f8b4a11" providerId="LiveId" clId="{D22F446C-097F-4807-B03A-FD95FC84ACE7}" dt="2023-05-05T17:39:29.165" v="3147"/>
          <ac:spMkLst>
            <pc:docMk/>
            <pc:sldMk cId="3519426448" sldId="352"/>
            <ac:spMk id="7" creationId="{894C3953-C819-3299-A644-3ACA3E750441}"/>
          </ac:spMkLst>
        </pc:spChg>
        <pc:picChg chg="add mod ord">
          <ac:chgData name="Marco Barbone" userId="e4afca254f8b4a11" providerId="LiveId" clId="{D22F446C-097F-4807-B03A-FD95FC84ACE7}" dt="2023-05-05T17:39:53.334" v="3151" actId="1076"/>
          <ac:picMkLst>
            <pc:docMk/>
            <pc:sldMk cId="3519426448" sldId="352"/>
            <ac:picMk id="9" creationId="{BBC5D6E8-7AB0-E28A-495A-5775F316D95A}"/>
          </ac:picMkLst>
        </pc:picChg>
      </pc:sldChg>
      <pc:sldChg chg="addSp delSp modSp new mod">
        <pc:chgData name="Marco Barbone" userId="e4afca254f8b4a11" providerId="LiveId" clId="{D22F446C-097F-4807-B03A-FD95FC84ACE7}" dt="2023-05-05T17:41:12.622" v="3179" actId="14100"/>
        <pc:sldMkLst>
          <pc:docMk/>
          <pc:sldMk cId="1407247010" sldId="353"/>
        </pc:sldMkLst>
        <pc:spChg chg="mod">
          <ac:chgData name="Marco Barbone" userId="e4afca254f8b4a11" providerId="LiveId" clId="{D22F446C-097F-4807-B03A-FD95FC84ACE7}" dt="2023-05-05T17:40:06.524" v="3159" actId="20577"/>
          <ac:spMkLst>
            <pc:docMk/>
            <pc:sldMk cId="1407247010" sldId="353"/>
            <ac:spMk id="2" creationId="{EBA0265E-B10B-F2A6-99DC-FD159FE6ACB9}"/>
          </ac:spMkLst>
        </pc:spChg>
        <pc:spChg chg="del">
          <ac:chgData name="Marco Barbone" userId="e4afca254f8b4a11" providerId="LiveId" clId="{D22F446C-097F-4807-B03A-FD95FC84ACE7}" dt="2023-05-05T17:40:29.739" v="3160"/>
          <ac:spMkLst>
            <pc:docMk/>
            <pc:sldMk cId="1407247010" sldId="353"/>
            <ac:spMk id="3" creationId="{8FD01713-9E00-094D-6121-AFF765DDC40E}"/>
          </ac:spMkLst>
        </pc:spChg>
        <pc:picChg chg="add mod">
          <ac:chgData name="Marco Barbone" userId="e4afca254f8b4a11" providerId="LiveId" clId="{D22F446C-097F-4807-B03A-FD95FC84ACE7}" dt="2023-05-05T17:41:00.905" v="3176" actId="1076"/>
          <ac:picMkLst>
            <pc:docMk/>
            <pc:sldMk cId="1407247010" sldId="353"/>
            <ac:picMk id="9" creationId="{8DF19574-C917-798E-4CA7-737CB35491E9}"/>
          </ac:picMkLst>
        </pc:picChg>
        <pc:picChg chg="add mod">
          <ac:chgData name="Marco Barbone" userId="e4afca254f8b4a11" providerId="LiveId" clId="{D22F446C-097F-4807-B03A-FD95FC84ACE7}" dt="2023-05-05T17:41:12.622" v="3179" actId="14100"/>
          <ac:picMkLst>
            <pc:docMk/>
            <pc:sldMk cId="1407247010" sldId="353"/>
            <ac:picMk id="11" creationId="{5C7A0F02-942D-BD01-10B6-AF341A4559B8}"/>
          </ac:picMkLst>
        </pc:picChg>
      </pc:sldChg>
      <pc:sldChg chg="modSp new mod">
        <pc:chgData name="Marco Barbone" userId="e4afca254f8b4a11" providerId="LiveId" clId="{D22F446C-097F-4807-B03A-FD95FC84ACE7}" dt="2023-05-05T17:44:12.535" v="3235"/>
        <pc:sldMkLst>
          <pc:docMk/>
          <pc:sldMk cId="2149908674" sldId="354"/>
        </pc:sldMkLst>
        <pc:spChg chg="mod">
          <ac:chgData name="Marco Barbone" userId="e4afca254f8b4a11" providerId="LiveId" clId="{D22F446C-097F-4807-B03A-FD95FC84ACE7}" dt="2023-05-05T17:43:33.931" v="3191" actId="20577"/>
          <ac:spMkLst>
            <pc:docMk/>
            <pc:sldMk cId="2149908674" sldId="354"/>
            <ac:spMk id="2" creationId="{B6E6A00C-B381-4908-D261-FE66742B27FE}"/>
          </ac:spMkLst>
        </pc:spChg>
        <pc:spChg chg="mod">
          <ac:chgData name="Marco Barbone" userId="e4afca254f8b4a11" providerId="LiveId" clId="{D22F446C-097F-4807-B03A-FD95FC84ACE7}" dt="2023-05-05T17:44:09.561" v="3234"/>
          <ac:spMkLst>
            <pc:docMk/>
            <pc:sldMk cId="2149908674" sldId="354"/>
            <ac:spMk id="3" creationId="{3196E53C-D6AD-1351-45AA-8829C669F137}"/>
          </ac:spMkLst>
        </pc:spChg>
        <pc:spChg chg="mod">
          <ac:chgData name="Marco Barbone" userId="e4afca254f8b4a11" providerId="LiveId" clId="{D22F446C-097F-4807-B03A-FD95FC84ACE7}" dt="2023-05-05T17:44:12.535" v="3235"/>
          <ac:spMkLst>
            <pc:docMk/>
            <pc:sldMk cId="2149908674" sldId="354"/>
            <ac:spMk id="7" creationId="{F8E91F3E-ED95-BECC-5888-0A619A07A09C}"/>
          </ac:spMkLst>
        </pc:spChg>
      </pc:sldChg>
      <pc:sldChg chg="addSp delSp modSp new mod">
        <pc:chgData name="Marco Barbone" userId="e4afca254f8b4a11" providerId="LiveId" clId="{D22F446C-097F-4807-B03A-FD95FC84ACE7}" dt="2023-05-05T17:53:46.544" v="3374" actId="20577"/>
        <pc:sldMkLst>
          <pc:docMk/>
          <pc:sldMk cId="4274767129" sldId="355"/>
        </pc:sldMkLst>
        <pc:spChg chg="mod">
          <ac:chgData name="Marco Barbone" userId="e4afca254f8b4a11" providerId="LiveId" clId="{D22F446C-097F-4807-B03A-FD95FC84ACE7}" dt="2023-05-05T17:44:21.878" v="3255" actId="20577"/>
          <ac:spMkLst>
            <pc:docMk/>
            <pc:sldMk cId="4274767129" sldId="355"/>
            <ac:spMk id="2" creationId="{F002372C-12A1-484C-1CB5-3E12394C91D4}"/>
          </ac:spMkLst>
        </pc:spChg>
        <pc:spChg chg="mod">
          <ac:chgData name="Marco Barbone" userId="e4afca254f8b4a11" providerId="LiveId" clId="{D22F446C-097F-4807-B03A-FD95FC84ACE7}" dt="2023-05-05T17:52:46.047" v="3359" actId="1076"/>
          <ac:spMkLst>
            <pc:docMk/>
            <pc:sldMk cId="4274767129" sldId="355"/>
            <ac:spMk id="3" creationId="{7173C382-62C2-2E30-90A0-77841FB28D66}"/>
          </ac:spMkLst>
        </pc:spChg>
        <pc:spChg chg="add mod">
          <ac:chgData name="Marco Barbone" userId="e4afca254f8b4a11" providerId="LiveId" clId="{D22F446C-097F-4807-B03A-FD95FC84ACE7}" dt="2023-05-05T17:52:44.163" v="3358" actId="1076"/>
          <ac:spMkLst>
            <pc:docMk/>
            <pc:sldMk cId="4274767129" sldId="355"/>
            <ac:spMk id="8" creationId="{A742DBC5-1C96-2094-8CDF-9D23E7A8B946}"/>
          </ac:spMkLst>
        </pc:spChg>
        <pc:spChg chg="add del mod">
          <ac:chgData name="Marco Barbone" userId="e4afca254f8b4a11" providerId="LiveId" clId="{D22F446C-097F-4807-B03A-FD95FC84ACE7}" dt="2023-05-05T17:51:55.745" v="3347" actId="14100"/>
          <ac:spMkLst>
            <pc:docMk/>
            <pc:sldMk cId="4274767129" sldId="355"/>
            <ac:spMk id="9" creationId="{77E53298-344C-5DD4-30D7-D35CA0BB2767}"/>
          </ac:spMkLst>
        </pc:spChg>
        <pc:spChg chg="add mod">
          <ac:chgData name="Marco Barbone" userId="e4afca254f8b4a11" providerId="LiveId" clId="{D22F446C-097F-4807-B03A-FD95FC84ACE7}" dt="2023-05-05T17:46:03.287" v="3295" actId="1076"/>
          <ac:spMkLst>
            <pc:docMk/>
            <pc:sldMk cId="4274767129" sldId="355"/>
            <ac:spMk id="10" creationId="{25FF5804-A246-402D-4C6B-40612E72F0B5}"/>
          </ac:spMkLst>
        </pc:spChg>
        <pc:spChg chg="add mod">
          <ac:chgData name="Marco Barbone" userId="e4afca254f8b4a11" providerId="LiveId" clId="{D22F446C-097F-4807-B03A-FD95FC84ACE7}" dt="2023-05-05T17:52:48.655" v="3360" actId="1076"/>
          <ac:spMkLst>
            <pc:docMk/>
            <pc:sldMk cId="4274767129" sldId="355"/>
            <ac:spMk id="11" creationId="{FB4CC497-FDDA-C53B-E13A-32707F7BD6FD}"/>
          </ac:spMkLst>
        </pc:spChg>
        <pc:spChg chg="add mod">
          <ac:chgData name="Marco Barbone" userId="e4afca254f8b4a11" providerId="LiveId" clId="{D22F446C-097F-4807-B03A-FD95FC84ACE7}" dt="2023-05-05T17:53:46.544" v="3374" actId="20577"/>
          <ac:spMkLst>
            <pc:docMk/>
            <pc:sldMk cId="4274767129" sldId="355"/>
            <ac:spMk id="12" creationId="{2CFF342A-6A1E-A88C-FB30-BE08B333BF4C}"/>
          </ac:spMkLst>
        </pc:spChg>
        <pc:spChg chg="add mod">
          <ac:chgData name="Marco Barbone" userId="e4afca254f8b4a11" providerId="LiveId" clId="{D22F446C-097F-4807-B03A-FD95FC84ACE7}" dt="2023-05-05T17:53:05.267" v="3372" actId="1076"/>
          <ac:spMkLst>
            <pc:docMk/>
            <pc:sldMk cId="4274767129" sldId="355"/>
            <ac:spMk id="16" creationId="{F1DA34EC-C9FE-43AF-7BE0-A86EA724DB5A}"/>
          </ac:spMkLst>
        </pc:spChg>
        <pc:cxnChg chg="add mod">
          <ac:chgData name="Marco Barbone" userId="e4afca254f8b4a11" providerId="LiveId" clId="{D22F446C-097F-4807-B03A-FD95FC84ACE7}" dt="2023-05-05T17:52:40.674" v="3356" actId="1076"/>
          <ac:cxnSpMkLst>
            <pc:docMk/>
            <pc:sldMk cId="4274767129" sldId="355"/>
            <ac:cxnSpMk id="14" creationId="{C2C7FEF9-80A2-6F0F-D48F-240178E1CC17}"/>
          </ac:cxnSpMkLst>
        </pc:cxnChg>
      </pc:sldChg>
      <pc:sldChg chg="addSp delSp modSp new mod">
        <pc:chgData name="Marco Barbone" userId="e4afca254f8b4a11" providerId="LiveId" clId="{D22F446C-097F-4807-B03A-FD95FC84ACE7}" dt="2023-05-05T17:59:53.542" v="3508" actId="14100"/>
        <pc:sldMkLst>
          <pc:docMk/>
          <pc:sldMk cId="120619964" sldId="356"/>
        </pc:sldMkLst>
        <pc:spChg chg="mod">
          <ac:chgData name="Marco Barbone" userId="e4afca254f8b4a11" providerId="LiveId" clId="{D22F446C-097F-4807-B03A-FD95FC84ACE7}" dt="2023-05-05T17:55:27.138" v="3433" actId="20577"/>
          <ac:spMkLst>
            <pc:docMk/>
            <pc:sldMk cId="120619964" sldId="356"/>
            <ac:spMk id="2" creationId="{76E52A97-A33A-C5E4-3380-6EC70DEB1736}"/>
          </ac:spMkLst>
        </pc:spChg>
        <pc:spChg chg="del">
          <ac:chgData name="Marco Barbone" userId="e4afca254f8b4a11" providerId="LiveId" clId="{D22F446C-097F-4807-B03A-FD95FC84ACE7}" dt="2023-05-05T17:55:21.879" v="3430" actId="22"/>
          <ac:spMkLst>
            <pc:docMk/>
            <pc:sldMk cId="120619964" sldId="356"/>
            <ac:spMk id="3" creationId="{DD63BB0A-182D-1CE6-369C-A2CBBD5F00BE}"/>
          </ac:spMkLst>
        </pc:spChg>
        <pc:spChg chg="mod">
          <ac:chgData name="Marco Barbone" userId="e4afca254f8b4a11" providerId="LiveId" clId="{D22F446C-097F-4807-B03A-FD95FC84ACE7}" dt="2023-05-05T17:56:33.285" v="3475" actId="20577"/>
          <ac:spMkLst>
            <pc:docMk/>
            <pc:sldMk cId="120619964" sldId="356"/>
            <ac:spMk id="7" creationId="{A634AFAE-6C79-EA6F-D6BC-5786C310F532}"/>
          </ac:spMkLst>
        </pc:spChg>
        <pc:spChg chg="add mod">
          <ac:chgData name="Marco Barbone" userId="e4afca254f8b4a11" providerId="LiveId" clId="{D22F446C-097F-4807-B03A-FD95FC84ACE7}" dt="2023-05-05T17:59:42.263" v="3505" actId="478"/>
          <ac:spMkLst>
            <pc:docMk/>
            <pc:sldMk cId="120619964" sldId="356"/>
            <ac:spMk id="13" creationId="{67AC3942-081A-3E7E-7F7A-FA64D4343862}"/>
          </ac:spMkLst>
        </pc:spChg>
        <pc:picChg chg="add del mod ord">
          <ac:chgData name="Marco Barbone" userId="e4afca254f8b4a11" providerId="LiveId" clId="{D22F446C-097F-4807-B03A-FD95FC84ACE7}" dt="2023-05-05T17:59:42.263" v="3505" actId="478"/>
          <ac:picMkLst>
            <pc:docMk/>
            <pc:sldMk cId="120619964" sldId="356"/>
            <ac:picMk id="9" creationId="{C3C35D4C-EB40-30D5-A539-A8E3E8483976}"/>
          </ac:picMkLst>
        </pc:picChg>
        <pc:picChg chg="add mod">
          <ac:chgData name="Marco Barbone" userId="e4afca254f8b4a11" providerId="LiveId" clId="{D22F446C-097F-4807-B03A-FD95FC84ACE7}" dt="2023-05-05T17:59:53.542" v="3508" actId="14100"/>
          <ac:picMkLst>
            <pc:docMk/>
            <pc:sldMk cId="120619964" sldId="356"/>
            <ac:picMk id="11" creationId="{68C4C705-7B33-092A-29C9-C0E1FCCB86DC}"/>
          </ac:picMkLst>
        </pc:picChg>
      </pc:sldChg>
      <pc:sldChg chg="addSp delSp modSp new mod">
        <pc:chgData name="Marco Barbone" userId="e4afca254f8b4a11" providerId="LiveId" clId="{D22F446C-097F-4807-B03A-FD95FC84ACE7}" dt="2023-05-05T18:00:23.324" v="3600" actId="20577"/>
        <pc:sldMkLst>
          <pc:docMk/>
          <pc:sldMk cId="2753098533" sldId="357"/>
        </pc:sldMkLst>
        <pc:spChg chg="mod">
          <ac:chgData name="Marco Barbone" userId="e4afca254f8b4a11" providerId="LiveId" clId="{D22F446C-097F-4807-B03A-FD95FC84ACE7}" dt="2023-05-05T17:55:41.635" v="3442" actId="20577"/>
          <ac:spMkLst>
            <pc:docMk/>
            <pc:sldMk cId="2753098533" sldId="357"/>
            <ac:spMk id="2" creationId="{667CD873-ADBC-877B-FB31-49A642C6E17A}"/>
          </ac:spMkLst>
        </pc:spChg>
        <pc:spChg chg="add del mod">
          <ac:chgData name="Marco Barbone" userId="e4afca254f8b4a11" providerId="LiveId" clId="{D22F446C-097F-4807-B03A-FD95FC84ACE7}" dt="2023-05-05T18:00:23.324" v="3600" actId="20577"/>
          <ac:spMkLst>
            <pc:docMk/>
            <pc:sldMk cId="2753098533" sldId="357"/>
            <ac:spMk id="3" creationId="{65AB1008-8119-99A5-D8AC-332DE955A133}"/>
          </ac:spMkLst>
        </pc:spChg>
        <pc:spChg chg="mod">
          <ac:chgData name="Marco Barbone" userId="e4afca254f8b4a11" providerId="LiveId" clId="{D22F446C-097F-4807-B03A-FD95FC84ACE7}" dt="2023-05-05T17:56:19.290" v="3444"/>
          <ac:spMkLst>
            <pc:docMk/>
            <pc:sldMk cId="2753098533" sldId="357"/>
            <ac:spMk id="7" creationId="{7C7B160F-34BF-889A-F820-D34909ABF79A}"/>
          </ac:spMkLst>
        </pc:spChg>
        <pc:picChg chg="add del mod ord">
          <ac:chgData name="Marco Barbone" userId="e4afca254f8b4a11" providerId="LiveId" clId="{D22F446C-097F-4807-B03A-FD95FC84ACE7}" dt="2023-05-05T17:58:30.177" v="3479" actId="22"/>
          <ac:picMkLst>
            <pc:docMk/>
            <pc:sldMk cId="2753098533" sldId="357"/>
            <ac:picMk id="9" creationId="{4C31F0F6-5A13-D1DA-75EB-2B9E870C71CA}"/>
          </ac:picMkLst>
        </pc:picChg>
        <pc:picChg chg="add mod">
          <ac:chgData name="Marco Barbone" userId="e4afca254f8b4a11" providerId="LiveId" clId="{D22F446C-097F-4807-B03A-FD95FC84ACE7}" dt="2023-05-05T17:58:40.314" v="3484" actId="14100"/>
          <ac:picMkLst>
            <pc:docMk/>
            <pc:sldMk cId="2753098533" sldId="357"/>
            <ac:picMk id="11" creationId="{E759A17C-8D78-DF4F-6269-E93F89DB837F}"/>
          </ac:picMkLst>
        </pc:picChg>
      </pc:sldChg>
      <pc:sldChg chg="delSp add mod">
        <pc:chgData name="Marco Barbone" userId="e4afca254f8b4a11" providerId="LiveId" clId="{D22F446C-097F-4807-B03A-FD95FC84ACE7}" dt="2023-05-05T17:59:56.322" v="3509" actId="478"/>
        <pc:sldMkLst>
          <pc:docMk/>
          <pc:sldMk cId="2956864885" sldId="358"/>
        </pc:sldMkLst>
        <pc:picChg chg="del">
          <ac:chgData name="Marco Barbone" userId="e4afca254f8b4a11" providerId="LiveId" clId="{D22F446C-097F-4807-B03A-FD95FC84ACE7}" dt="2023-05-05T17:59:56.322" v="3509" actId="478"/>
          <ac:picMkLst>
            <pc:docMk/>
            <pc:sldMk cId="2956864885" sldId="358"/>
            <ac:picMk id="11" creationId="{68C4C705-7B33-092A-29C9-C0E1FCCB86DC}"/>
          </ac:picMkLst>
        </pc:picChg>
      </pc:sldChg>
      <pc:sldChg chg="addSp delSp modSp new del mod ord">
        <pc:chgData name="Marco Barbone" userId="e4afca254f8b4a11" providerId="LiveId" clId="{D22F446C-097F-4807-B03A-FD95FC84ACE7}" dt="2023-05-05T18:03:48.630" v="3662" actId="47"/>
        <pc:sldMkLst>
          <pc:docMk/>
          <pc:sldMk cId="3578269025" sldId="359"/>
        </pc:sldMkLst>
        <pc:spChg chg="mod">
          <ac:chgData name="Marco Barbone" userId="e4afca254f8b4a11" providerId="LiveId" clId="{D22F446C-097F-4807-B03A-FD95FC84ACE7}" dt="2023-05-05T18:01:32.440" v="3637" actId="20577"/>
          <ac:spMkLst>
            <pc:docMk/>
            <pc:sldMk cId="3578269025" sldId="359"/>
            <ac:spMk id="2" creationId="{15851FEA-F154-2E1C-23C3-4C8DB4F5BF73}"/>
          </ac:spMkLst>
        </pc:spChg>
        <pc:spChg chg="del">
          <ac:chgData name="Marco Barbone" userId="e4afca254f8b4a11" providerId="LiveId" clId="{D22F446C-097F-4807-B03A-FD95FC84ACE7}" dt="2023-05-05T18:01:20.821" v="3627" actId="22"/>
          <ac:spMkLst>
            <pc:docMk/>
            <pc:sldMk cId="3578269025" sldId="359"/>
            <ac:spMk id="3" creationId="{1698F9AC-5725-B5AE-ABDB-86C8A2052F8B}"/>
          </ac:spMkLst>
        </pc:spChg>
        <pc:picChg chg="add mod ord">
          <ac:chgData name="Marco Barbone" userId="e4afca254f8b4a11" providerId="LiveId" clId="{D22F446C-097F-4807-B03A-FD95FC84ACE7}" dt="2023-05-05T18:01:29.811" v="3632" actId="1076"/>
          <ac:picMkLst>
            <pc:docMk/>
            <pc:sldMk cId="3578269025" sldId="359"/>
            <ac:picMk id="9" creationId="{BFCB63A6-F64B-A9DC-3FB1-DA091EDE9572}"/>
          </ac:picMkLst>
        </pc:picChg>
      </pc:sldChg>
      <pc:sldChg chg="addSp modSp add del mod">
        <pc:chgData name="Marco Barbone" userId="e4afca254f8b4a11" providerId="LiveId" clId="{D22F446C-097F-4807-B03A-FD95FC84ACE7}" dt="2023-05-05T18:03:41.835" v="3659" actId="47"/>
        <pc:sldMkLst>
          <pc:docMk/>
          <pc:sldMk cId="1370624966" sldId="360"/>
        </pc:sldMkLst>
        <pc:spChg chg="add mod">
          <ac:chgData name="Marco Barbone" userId="e4afca254f8b4a11" providerId="LiveId" clId="{D22F446C-097F-4807-B03A-FD95FC84ACE7}" dt="2023-05-05T18:02:08.801" v="3640" actId="1076"/>
          <ac:spMkLst>
            <pc:docMk/>
            <pc:sldMk cId="1370624966" sldId="360"/>
            <ac:spMk id="3" creationId="{84933023-85FC-C279-9C55-DD6E83EF7780}"/>
          </ac:spMkLst>
        </pc:spChg>
        <pc:spChg chg="add mod">
          <ac:chgData name="Marco Barbone" userId="e4afca254f8b4a11" providerId="LiveId" clId="{D22F446C-097F-4807-B03A-FD95FC84ACE7}" dt="2023-05-05T18:02:12.997" v="3642" actId="1076"/>
          <ac:spMkLst>
            <pc:docMk/>
            <pc:sldMk cId="1370624966" sldId="360"/>
            <ac:spMk id="8" creationId="{0559D85A-5470-C409-6D72-76088BD5A907}"/>
          </ac:spMkLst>
        </pc:spChg>
      </pc:sldChg>
      <pc:sldChg chg="addSp delSp modSp add mod">
        <pc:chgData name="Marco Barbone" userId="e4afca254f8b4a11" providerId="LiveId" clId="{D22F446C-097F-4807-B03A-FD95FC84ACE7}" dt="2023-05-05T18:03:30.629" v="3657" actId="14100"/>
        <pc:sldMkLst>
          <pc:docMk/>
          <pc:sldMk cId="1581889282" sldId="361"/>
        </pc:sldMkLst>
        <pc:spChg chg="mod ord">
          <ac:chgData name="Marco Barbone" userId="e4afca254f8b4a11" providerId="LiveId" clId="{D22F446C-097F-4807-B03A-FD95FC84ACE7}" dt="2023-05-05T18:03:30.629" v="3657" actId="14100"/>
          <ac:spMkLst>
            <pc:docMk/>
            <pc:sldMk cId="1581889282" sldId="361"/>
            <ac:spMk id="3" creationId="{84933023-85FC-C279-9C55-DD6E83EF7780}"/>
          </ac:spMkLst>
        </pc:spChg>
        <pc:spChg chg="del">
          <ac:chgData name="Marco Barbone" userId="e4afca254f8b4a11" providerId="LiveId" clId="{D22F446C-097F-4807-B03A-FD95FC84ACE7}" dt="2023-05-05T18:03:21.495" v="3652" actId="478"/>
          <ac:spMkLst>
            <pc:docMk/>
            <pc:sldMk cId="1581889282" sldId="361"/>
            <ac:spMk id="8" creationId="{0559D85A-5470-C409-6D72-76088BD5A907}"/>
          </ac:spMkLst>
        </pc:spChg>
        <pc:spChg chg="add del mod">
          <ac:chgData name="Marco Barbone" userId="e4afca254f8b4a11" providerId="LiveId" clId="{D22F446C-097F-4807-B03A-FD95FC84ACE7}" dt="2023-05-05T18:03:12.683" v="3647" actId="22"/>
          <ac:spMkLst>
            <pc:docMk/>
            <pc:sldMk cId="1581889282" sldId="361"/>
            <ac:spMk id="11" creationId="{9077B408-8F42-F90B-4D38-6204766CD4C8}"/>
          </ac:spMkLst>
        </pc:spChg>
        <pc:picChg chg="del">
          <ac:chgData name="Marco Barbone" userId="e4afca254f8b4a11" providerId="LiveId" clId="{D22F446C-097F-4807-B03A-FD95FC84ACE7}" dt="2023-05-05T18:03:01.009" v="3645" actId="478"/>
          <ac:picMkLst>
            <pc:docMk/>
            <pc:sldMk cId="1581889282" sldId="361"/>
            <ac:picMk id="9" creationId="{BFCB63A6-F64B-A9DC-3FB1-DA091EDE9572}"/>
          </ac:picMkLst>
        </pc:picChg>
        <pc:picChg chg="add mod ord">
          <ac:chgData name="Marco Barbone" userId="e4afca254f8b4a11" providerId="LiveId" clId="{D22F446C-097F-4807-B03A-FD95FC84ACE7}" dt="2023-05-05T18:03:23.219" v="3653" actId="1076"/>
          <ac:picMkLst>
            <pc:docMk/>
            <pc:sldMk cId="1581889282" sldId="361"/>
            <ac:picMk id="13" creationId="{C1D178B2-FB92-DD38-BAD3-462EC6654125}"/>
          </ac:picMkLst>
        </pc:picChg>
      </pc:sldChg>
      <pc:sldChg chg="add del">
        <pc:chgData name="Marco Barbone" userId="e4afca254f8b4a11" providerId="LiveId" clId="{D22F446C-097F-4807-B03A-FD95FC84ACE7}" dt="2023-05-05T18:03:38.244" v="3658" actId="47"/>
        <pc:sldMkLst>
          <pc:docMk/>
          <pc:sldMk cId="260030940" sldId="362"/>
        </pc:sldMkLst>
      </pc:sldChg>
      <pc:sldChg chg="add">
        <pc:chgData name="Marco Barbone" userId="e4afca254f8b4a11" providerId="LiveId" clId="{D22F446C-097F-4807-B03A-FD95FC84ACE7}" dt="2023-05-05T18:03:01.424" v="3646"/>
        <pc:sldMkLst>
          <pc:docMk/>
          <pc:sldMk cId="1075308864" sldId="363"/>
        </pc:sldMkLst>
      </pc:sldChg>
      <pc:sldChg chg="addSp delSp modSp new mod">
        <pc:chgData name="Marco Barbone" userId="e4afca254f8b4a11" providerId="LiveId" clId="{D22F446C-097F-4807-B03A-FD95FC84ACE7}" dt="2023-05-05T18:28:21.056" v="3795" actId="20577"/>
        <pc:sldMkLst>
          <pc:docMk/>
          <pc:sldMk cId="2898145579" sldId="364"/>
        </pc:sldMkLst>
        <pc:spChg chg="mod">
          <ac:chgData name="Marco Barbone" userId="e4afca254f8b4a11" providerId="LiveId" clId="{D22F446C-097F-4807-B03A-FD95FC84ACE7}" dt="2023-05-05T18:03:57.499" v="3670" actId="20577"/>
          <ac:spMkLst>
            <pc:docMk/>
            <pc:sldMk cId="2898145579" sldId="364"/>
            <ac:spMk id="2" creationId="{E63F7F03-AFEF-4826-6B58-56DC91775718}"/>
          </ac:spMkLst>
        </pc:spChg>
        <pc:spChg chg="del">
          <ac:chgData name="Marco Barbone" userId="e4afca254f8b4a11" providerId="LiveId" clId="{D22F446C-097F-4807-B03A-FD95FC84ACE7}" dt="2023-05-05T18:04:45.723" v="3671" actId="22"/>
          <ac:spMkLst>
            <pc:docMk/>
            <pc:sldMk cId="2898145579" sldId="364"/>
            <ac:spMk id="3" creationId="{88D79A6C-19D6-308D-1840-937ADFD26093}"/>
          </ac:spMkLst>
        </pc:spChg>
        <pc:spChg chg="add mod">
          <ac:chgData name="Marco Barbone" userId="e4afca254f8b4a11" providerId="LiveId" clId="{D22F446C-097F-4807-B03A-FD95FC84ACE7}" dt="2023-05-05T18:28:21.056" v="3795" actId="20577"/>
          <ac:spMkLst>
            <pc:docMk/>
            <pc:sldMk cId="2898145579" sldId="364"/>
            <ac:spMk id="10" creationId="{578B062E-7C8F-755A-B7FC-853D4FA5AC84}"/>
          </ac:spMkLst>
        </pc:spChg>
        <pc:picChg chg="add mod ord">
          <ac:chgData name="Marco Barbone" userId="e4afca254f8b4a11" providerId="LiveId" clId="{D22F446C-097F-4807-B03A-FD95FC84ACE7}" dt="2023-05-05T18:04:58.219" v="3680" actId="1076"/>
          <ac:picMkLst>
            <pc:docMk/>
            <pc:sldMk cId="2898145579" sldId="364"/>
            <ac:picMk id="9" creationId="{007F9BF6-AC69-11D1-272C-95A286C98669}"/>
          </ac:picMkLst>
        </pc:picChg>
      </pc:sldChg>
    </pc:docChg>
  </pc:docChgLst>
  <pc:docChgLst>
    <pc:chgData name="Marco Barbone" userId="e4afca254f8b4a11" providerId="LiveId" clId="{4D2770CF-C4A2-4F76-95F1-DBB4A39990F1}"/>
    <pc:docChg chg="modSld">
      <pc:chgData name="Marco Barbone" userId="e4afca254f8b4a11" providerId="LiveId" clId="{4D2770CF-C4A2-4F76-95F1-DBB4A39990F1}" dt="2022-06-09T11:17:57.771" v="40" actId="20577"/>
      <pc:docMkLst>
        <pc:docMk/>
      </pc:docMkLst>
      <pc:sldChg chg="modSp mod">
        <pc:chgData name="Marco Barbone" userId="e4afca254f8b4a11" providerId="LiveId" clId="{4D2770CF-C4A2-4F76-95F1-DBB4A39990F1}" dt="2022-06-09T11:17:57.771" v="40" actId="20577"/>
        <pc:sldMkLst>
          <pc:docMk/>
          <pc:sldMk cId="3988165" sldId="308"/>
        </pc:sldMkLst>
        <pc:spChg chg="mod">
          <ac:chgData name="Marco Barbone" userId="e4afca254f8b4a11" providerId="LiveId" clId="{4D2770CF-C4A2-4F76-95F1-DBB4A39990F1}" dt="2022-06-09T11:17:57.771" v="40" actId="20577"/>
          <ac:spMkLst>
            <pc:docMk/>
            <pc:sldMk cId="3988165" sldId="308"/>
            <ac:spMk id="3" creationId="{B261238B-7177-417E-8717-8CC555565B55}"/>
          </ac:spMkLst>
        </pc:spChg>
      </pc:sldChg>
    </pc:docChg>
  </pc:docChgLst>
  <pc:docChgLst>
    <pc:chgData name="Marco Barbone" userId="e4afca254f8b4a11" providerId="LiveId" clId="{136E6062-0AB4-4F82-A185-94119FCAAC7B}"/>
    <pc:docChg chg="undo custSel modSld">
      <pc:chgData name="Marco Barbone" userId="e4afca254f8b4a11" providerId="LiveId" clId="{136E6062-0AB4-4F82-A185-94119FCAAC7B}" dt="2021-10-18T15:13:25.069" v="43" actId="20577"/>
      <pc:docMkLst>
        <pc:docMk/>
      </pc:docMkLst>
      <pc:sldChg chg="modSp mod">
        <pc:chgData name="Marco Barbone" userId="e4afca254f8b4a11" providerId="LiveId" clId="{136E6062-0AB4-4F82-A185-94119FCAAC7B}" dt="2021-10-18T15:13:25.069" v="43" actId="20577"/>
        <pc:sldMkLst>
          <pc:docMk/>
          <pc:sldMk cId="4058368317" sldId="256"/>
        </pc:sldMkLst>
        <pc:spChg chg="mod">
          <ac:chgData name="Marco Barbone" userId="e4afca254f8b4a11" providerId="LiveId" clId="{136E6062-0AB4-4F82-A185-94119FCAAC7B}" dt="2021-10-18T15:13:25.069" v="43" actId="20577"/>
          <ac:spMkLst>
            <pc:docMk/>
            <pc:sldMk cId="4058368317" sldId="256"/>
            <ac:spMk id="3" creationId="{00000000-0000-0000-0000-000000000000}"/>
          </ac:spMkLst>
        </pc:spChg>
      </pc:sldChg>
    </pc:docChg>
  </pc:docChgLst>
  <pc:docChgLst>
    <pc:chgData name="Marco Barbone" userId="e4afca254f8b4a11" providerId="LiveId" clId="{CFE12F4C-DD1D-415C-8C03-0EF9694205E8}"/>
    <pc:docChg chg="undo custSel addSld delSld modSld sldOrd delMainMaster">
      <pc:chgData name="Marco Barbone" userId="e4afca254f8b4a11" providerId="LiveId" clId="{CFE12F4C-DD1D-415C-8C03-0EF9694205E8}" dt="2022-07-11T20:51:32.574" v="2260" actId="20577"/>
      <pc:docMkLst>
        <pc:docMk/>
      </pc:docMkLst>
      <pc:sldChg chg="del">
        <pc:chgData name="Marco Barbone" userId="e4afca254f8b4a11" providerId="LiveId" clId="{CFE12F4C-DD1D-415C-8C03-0EF9694205E8}" dt="2022-06-09T11:52:34.158" v="835" actId="47"/>
        <pc:sldMkLst>
          <pc:docMk/>
          <pc:sldMk cId="252989539" sldId="271"/>
        </pc:sldMkLst>
      </pc:sldChg>
      <pc:sldChg chg="addSp delSp modSp add del mod modAnim">
        <pc:chgData name="Marco Barbone" userId="e4afca254f8b4a11" providerId="LiveId" clId="{CFE12F4C-DD1D-415C-8C03-0EF9694205E8}" dt="2022-07-11T20:48:57.195" v="2236" actId="1076"/>
        <pc:sldMkLst>
          <pc:docMk/>
          <pc:sldMk cId="3496179591" sldId="309"/>
        </pc:sldMkLst>
        <pc:spChg chg="mod">
          <ac:chgData name="Marco Barbone" userId="e4afca254f8b4a11" providerId="LiveId" clId="{CFE12F4C-DD1D-415C-8C03-0EF9694205E8}" dt="2022-07-11T20:47:05.997" v="2225" actId="20577"/>
          <ac:spMkLst>
            <pc:docMk/>
            <pc:sldMk cId="3496179591" sldId="309"/>
            <ac:spMk id="2" creationId="{6C1DF9B5-CF92-4710-80A7-B05BD4184B6A}"/>
          </ac:spMkLst>
        </pc:spChg>
        <pc:spChg chg="mod">
          <ac:chgData name="Marco Barbone" userId="e4afca254f8b4a11" providerId="LiveId" clId="{CFE12F4C-DD1D-415C-8C03-0EF9694205E8}" dt="2022-07-11T20:47:31.838" v="2230"/>
          <ac:spMkLst>
            <pc:docMk/>
            <pc:sldMk cId="3496179591" sldId="309"/>
            <ac:spMk id="7" creationId="{8BD9D417-C1F1-41B3-9DAB-3DC1DE2062DD}"/>
          </ac:spMkLst>
        </pc:spChg>
        <pc:spChg chg="del">
          <ac:chgData name="Marco Barbone" userId="e4afca254f8b4a11" providerId="LiveId" clId="{CFE12F4C-DD1D-415C-8C03-0EF9694205E8}" dt="2022-07-11T20:48:09.581" v="2231" actId="478"/>
          <ac:spMkLst>
            <pc:docMk/>
            <pc:sldMk cId="3496179591" sldId="309"/>
            <ac:spMk id="8" creationId="{A7EE50E0-DDFC-4365-B386-B130250AA1A7}"/>
          </ac:spMkLst>
        </pc:spChg>
        <pc:spChg chg="mod ord">
          <ac:chgData name="Marco Barbone" userId="e4afca254f8b4a11" providerId="LiveId" clId="{CFE12F4C-DD1D-415C-8C03-0EF9694205E8}" dt="2022-07-11T20:47:12.969" v="2226" actId="1076"/>
          <ac:spMkLst>
            <pc:docMk/>
            <pc:sldMk cId="3496179591" sldId="309"/>
            <ac:spMk id="9" creationId="{4CED662F-ED13-4D92-A547-403246AECA13}"/>
          </ac:spMkLst>
        </pc:spChg>
        <pc:spChg chg="add mod">
          <ac:chgData name="Marco Barbone" userId="e4afca254f8b4a11" providerId="LiveId" clId="{CFE12F4C-DD1D-415C-8C03-0EF9694205E8}" dt="2022-07-11T20:47:21.786" v="2229" actId="14100"/>
          <ac:spMkLst>
            <pc:docMk/>
            <pc:sldMk cId="3496179591" sldId="309"/>
            <ac:spMk id="11" creationId="{A6187FFD-67D8-DB88-ECA7-128686A5B305}"/>
          </ac:spMkLst>
        </pc:spChg>
        <pc:picChg chg="add mod">
          <ac:chgData name="Marco Barbone" userId="e4afca254f8b4a11" providerId="LiveId" clId="{CFE12F4C-DD1D-415C-8C03-0EF9694205E8}" dt="2022-07-11T20:48:57.195" v="2236" actId="1076"/>
          <ac:picMkLst>
            <pc:docMk/>
            <pc:sldMk cId="3496179591" sldId="309"/>
            <ac:picMk id="1026" creationId="{BE6933B5-754C-327D-C149-CD4FDBEF70EB}"/>
          </ac:picMkLst>
        </pc:picChg>
        <pc:picChg chg="del">
          <ac:chgData name="Marco Barbone" userId="e4afca254f8b4a11" providerId="LiveId" clId="{CFE12F4C-DD1D-415C-8C03-0EF9694205E8}" dt="2022-07-11T20:46:12.693" v="2199" actId="478"/>
          <ac:picMkLst>
            <pc:docMk/>
            <pc:sldMk cId="3496179591" sldId="309"/>
            <ac:picMk id="2052" creationId="{C3CFE76D-C239-4A4F-8FC8-14629AA1332C}"/>
          </ac:picMkLst>
        </pc:picChg>
      </pc:sldChg>
      <pc:sldChg chg="modSp mod">
        <pc:chgData name="Marco Barbone" userId="e4afca254f8b4a11" providerId="LiveId" clId="{CFE12F4C-DD1D-415C-8C03-0EF9694205E8}" dt="2022-06-09T11:41:18.484" v="813" actId="20577"/>
        <pc:sldMkLst>
          <pc:docMk/>
          <pc:sldMk cId="733008119" sldId="660"/>
        </pc:sldMkLst>
        <pc:spChg chg="mod">
          <ac:chgData name="Marco Barbone" userId="e4afca254f8b4a11" providerId="LiveId" clId="{CFE12F4C-DD1D-415C-8C03-0EF9694205E8}" dt="2022-06-09T11:41:18.484" v="813" actId="20577"/>
          <ac:spMkLst>
            <pc:docMk/>
            <pc:sldMk cId="733008119" sldId="660"/>
            <ac:spMk id="9" creationId="{298F06D0-C2D5-4A09-8162-618CF1E54F13}"/>
          </ac:spMkLst>
        </pc:spChg>
      </pc:sldChg>
      <pc:sldChg chg="addSp delSp modSp mod">
        <pc:chgData name="Marco Barbone" userId="e4afca254f8b4a11" providerId="LiveId" clId="{CFE12F4C-DD1D-415C-8C03-0EF9694205E8}" dt="2022-07-11T20:51:32.574" v="2260" actId="20577"/>
        <pc:sldMkLst>
          <pc:docMk/>
          <pc:sldMk cId="1649277532" sldId="670"/>
        </pc:sldMkLst>
        <pc:spChg chg="add del">
          <ac:chgData name="Marco Barbone" userId="e4afca254f8b4a11" providerId="LiveId" clId="{CFE12F4C-DD1D-415C-8C03-0EF9694205E8}" dt="2022-07-11T20:50:24.860" v="2244"/>
          <ac:spMkLst>
            <pc:docMk/>
            <pc:sldMk cId="1649277532" sldId="670"/>
            <ac:spMk id="3" creationId="{6616D98F-2669-8418-4749-BAF0C7F58268}"/>
          </ac:spMkLst>
        </pc:spChg>
        <pc:spChg chg="mod">
          <ac:chgData name="Marco Barbone" userId="e4afca254f8b4a11" providerId="LiveId" clId="{CFE12F4C-DD1D-415C-8C03-0EF9694205E8}" dt="2022-07-11T20:51:32.574" v="2260" actId="20577"/>
          <ac:spMkLst>
            <pc:docMk/>
            <pc:sldMk cId="1649277532" sldId="670"/>
            <ac:spMk id="25" creationId="{E55D90FD-769E-498B-BA28-D3247E80D035}"/>
          </ac:spMkLst>
        </pc:spChg>
        <pc:picChg chg="del">
          <ac:chgData name="Marco Barbone" userId="e4afca254f8b4a11" providerId="LiveId" clId="{CFE12F4C-DD1D-415C-8C03-0EF9694205E8}" dt="2022-07-11T20:49:50.093" v="2239" actId="478"/>
          <ac:picMkLst>
            <pc:docMk/>
            <pc:sldMk cId="1649277532" sldId="670"/>
            <ac:picMk id="1030" creationId="{BCA700C0-B240-49CE-9227-5F3BC71B81BE}"/>
          </ac:picMkLst>
        </pc:picChg>
        <pc:picChg chg="add del mod">
          <ac:chgData name="Marco Barbone" userId="e4afca254f8b4a11" providerId="LiveId" clId="{CFE12F4C-DD1D-415C-8C03-0EF9694205E8}" dt="2022-07-11T20:51:05.361" v="2252" actId="478"/>
          <ac:picMkLst>
            <pc:docMk/>
            <pc:sldMk cId="1649277532" sldId="670"/>
            <ac:picMk id="2050" creationId="{DB2DC966-CCAA-685E-93CD-368CEF4FCF02}"/>
          </ac:picMkLst>
        </pc:picChg>
        <pc:picChg chg="add del">
          <ac:chgData name="Marco Barbone" userId="e4afca254f8b4a11" providerId="LiveId" clId="{CFE12F4C-DD1D-415C-8C03-0EF9694205E8}" dt="2022-07-11T20:50:26.394" v="2246"/>
          <ac:picMkLst>
            <pc:docMk/>
            <pc:sldMk cId="1649277532" sldId="670"/>
            <ac:picMk id="2052" creationId="{35E6C086-A24C-427F-9697-101ACB3CE476}"/>
          </ac:picMkLst>
        </pc:picChg>
        <pc:picChg chg="add mod">
          <ac:chgData name="Marco Barbone" userId="e4afca254f8b4a11" providerId="LiveId" clId="{CFE12F4C-DD1D-415C-8C03-0EF9694205E8}" dt="2022-07-11T20:51:14.762" v="2257" actId="1076"/>
          <ac:picMkLst>
            <pc:docMk/>
            <pc:sldMk cId="1649277532" sldId="670"/>
            <ac:picMk id="2056" creationId="{2EA01D8D-3F4A-28B1-179E-2B71861FF170}"/>
          </ac:picMkLst>
        </pc:picChg>
      </pc:sldChg>
      <pc:sldChg chg="ord">
        <pc:chgData name="Marco Barbone" userId="e4afca254f8b4a11" providerId="LiveId" clId="{CFE12F4C-DD1D-415C-8C03-0EF9694205E8}" dt="2022-06-09T11:48:00.455" v="833"/>
        <pc:sldMkLst>
          <pc:docMk/>
          <pc:sldMk cId="277436704" sldId="672"/>
        </pc:sldMkLst>
      </pc:sldChg>
      <pc:sldChg chg="del">
        <pc:chgData name="Marco Barbone" userId="e4afca254f8b4a11" providerId="LiveId" clId="{CFE12F4C-DD1D-415C-8C03-0EF9694205E8}" dt="2022-06-09T11:52:34.158" v="835" actId="47"/>
        <pc:sldMkLst>
          <pc:docMk/>
          <pc:sldMk cId="3220033151" sldId="680"/>
        </pc:sldMkLst>
      </pc:sldChg>
      <pc:sldChg chg="del">
        <pc:chgData name="Marco Barbone" userId="e4afca254f8b4a11" providerId="LiveId" clId="{CFE12F4C-DD1D-415C-8C03-0EF9694205E8}" dt="2022-06-09T11:52:34.158" v="835" actId="47"/>
        <pc:sldMkLst>
          <pc:docMk/>
          <pc:sldMk cId="2603044560" sldId="682"/>
        </pc:sldMkLst>
      </pc:sldChg>
      <pc:sldChg chg="del">
        <pc:chgData name="Marco Barbone" userId="e4afca254f8b4a11" providerId="LiveId" clId="{CFE12F4C-DD1D-415C-8C03-0EF9694205E8}" dt="2022-06-09T11:48:09.555" v="834" actId="47"/>
        <pc:sldMkLst>
          <pc:docMk/>
          <pc:sldMk cId="1214795370" sldId="683"/>
        </pc:sldMkLst>
      </pc:sldChg>
      <pc:sldChg chg="del">
        <pc:chgData name="Marco Barbone" userId="e4afca254f8b4a11" providerId="LiveId" clId="{CFE12F4C-DD1D-415C-8C03-0EF9694205E8}" dt="2022-06-09T11:48:09.555" v="834" actId="47"/>
        <pc:sldMkLst>
          <pc:docMk/>
          <pc:sldMk cId="3387090849" sldId="684"/>
        </pc:sldMkLst>
      </pc:sldChg>
      <pc:sldChg chg="del">
        <pc:chgData name="Marco Barbone" userId="e4afca254f8b4a11" providerId="LiveId" clId="{CFE12F4C-DD1D-415C-8C03-0EF9694205E8}" dt="2022-06-09T11:48:09.555" v="834" actId="47"/>
        <pc:sldMkLst>
          <pc:docMk/>
          <pc:sldMk cId="1422574128" sldId="685"/>
        </pc:sldMkLst>
      </pc:sldChg>
      <pc:sldChg chg="del">
        <pc:chgData name="Marco Barbone" userId="e4afca254f8b4a11" providerId="LiveId" clId="{CFE12F4C-DD1D-415C-8C03-0EF9694205E8}" dt="2022-06-09T11:52:34.158" v="835" actId="47"/>
        <pc:sldMkLst>
          <pc:docMk/>
          <pc:sldMk cId="279745927" sldId="686"/>
        </pc:sldMkLst>
      </pc:sldChg>
      <pc:sldChg chg="del">
        <pc:chgData name="Marco Barbone" userId="e4afca254f8b4a11" providerId="LiveId" clId="{CFE12F4C-DD1D-415C-8C03-0EF9694205E8}" dt="2022-06-09T11:52:34.158" v="835" actId="47"/>
        <pc:sldMkLst>
          <pc:docMk/>
          <pc:sldMk cId="3653761977" sldId="690"/>
        </pc:sldMkLst>
      </pc:sldChg>
      <pc:sldChg chg="del">
        <pc:chgData name="Marco Barbone" userId="e4afca254f8b4a11" providerId="LiveId" clId="{CFE12F4C-DD1D-415C-8C03-0EF9694205E8}" dt="2022-06-09T11:48:09.555" v="834" actId="47"/>
        <pc:sldMkLst>
          <pc:docMk/>
          <pc:sldMk cId="2443749406" sldId="691"/>
        </pc:sldMkLst>
      </pc:sldChg>
      <pc:sldChg chg="add del">
        <pc:chgData name="Marco Barbone" userId="e4afca254f8b4a11" providerId="LiveId" clId="{CFE12F4C-DD1D-415C-8C03-0EF9694205E8}" dt="2022-06-09T11:52:48.497" v="840"/>
        <pc:sldMkLst>
          <pc:docMk/>
          <pc:sldMk cId="3561045099" sldId="692"/>
        </pc:sldMkLst>
      </pc:sldChg>
      <pc:sldChg chg="add del">
        <pc:chgData name="Marco Barbone" userId="e4afca254f8b4a11" providerId="LiveId" clId="{CFE12F4C-DD1D-415C-8C03-0EF9694205E8}" dt="2022-06-09T11:52:48.497" v="840"/>
        <pc:sldMkLst>
          <pc:docMk/>
          <pc:sldMk cId="1930458279" sldId="693"/>
        </pc:sldMkLst>
      </pc:sldChg>
      <pc:sldChg chg="del ord">
        <pc:chgData name="Marco Barbone" userId="e4afca254f8b4a11" providerId="LiveId" clId="{CFE12F4C-DD1D-415C-8C03-0EF9694205E8}" dt="2022-06-09T11:52:39.591" v="838" actId="47"/>
        <pc:sldMkLst>
          <pc:docMk/>
          <pc:sldMk cId="2379904336" sldId="695"/>
        </pc:sldMkLst>
      </pc:sldChg>
      <pc:sldChg chg="new del">
        <pc:chgData name="Marco Barbone" userId="e4afca254f8b4a11" providerId="LiveId" clId="{CFE12F4C-DD1D-415C-8C03-0EF9694205E8}" dt="2022-06-09T11:28:50.355" v="1" actId="2696"/>
        <pc:sldMkLst>
          <pc:docMk/>
          <pc:sldMk cId="964826814" sldId="696"/>
        </pc:sldMkLst>
      </pc:sldChg>
      <pc:sldChg chg="addSp delSp modSp add mod ord delAnim modAnim">
        <pc:chgData name="Marco Barbone" userId="e4afca254f8b4a11" providerId="LiveId" clId="{CFE12F4C-DD1D-415C-8C03-0EF9694205E8}" dt="2022-06-09T11:40:27.578" v="809"/>
        <pc:sldMkLst>
          <pc:docMk/>
          <pc:sldMk cId="1612945961" sldId="696"/>
        </pc:sldMkLst>
        <pc:spChg chg="del">
          <ac:chgData name="Marco Barbone" userId="e4afca254f8b4a11" providerId="LiveId" clId="{CFE12F4C-DD1D-415C-8C03-0EF9694205E8}" dt="2022-06-09T11:29:07.106" v="5" actId="478"/>
          <ac:spMkLst>
            <pc:docMk/>
            <pc:sldMk cId="1612945961" sldId="696"/>
            <ac:spMk id="2" creationId="{54A3D921-062E-4378-87A5-8711FA682111}"/>
          </ac:spMkLst>
        </pc:spChg>
        <pc:spChg chg="del">
          <ac:chgData name="Marco Barbone" userId="e4afca254f8b4a11" providerId="LiveId" clId="{CFE12F4C-DD1D-415C-8C03-0EF9694205E8}" dt="2022-06-09T11:29:06.194" v="4" actId="478"/>
          <ac:spMkLst>
            <pc:docMk/>
            <pc:sldMk cId="1612945961" sldId="696"/>
            <ac:spMk id="3" creationId="{83EAE582-9C6B-4DA2-A5C1-DFA79ADEC90E}"/>
          </ac:spMkLst>
        </pc:spChg>
        <pc:spChg chg="add mod">
          <ac:chgData name="Marco Barbone" userId="e4afca254f8b4a11" providerId="LiveId" clId="{CFE12F4C-DD1D-415C-8C03-0EF9694205E8}" dt="2022-06-09T11:37:55.815" v="534" actId="1076"/>
          <ac:spMkLst>
            <pc:docMk/>
            <pc:sldMk cId="1612945961" sldId="696"/>
            <ac:spMk id="5" creationId="{86689F97-257B-F6B9-E76C-1EEE7F8A099E}"/>
          </ac:spMkLst>
        </pc:spChg>
        <pc:spChg chg="mod">
          <ac:chgData name="Marco Barbone" userId="e4afca254f8b4a11" providerId="LiveId" clId="{CFE12F4C-DD1D-415C-8C03-0EF9694205E8}" dt="2022-06-09T11:29:41.567" v="35" actId="20577"/>
          <ac:spMkLst>
            <pc:docMk/>
            <pc:sldMk cId="1612945961" sldId="696"/>
            <ac:spMk id="9" creationId="{298F06D0-C2D5-4A09-8162-618CF1E54F13}"/>
          </ac:spMkLst>
        </pc:spChg>
        <pc:spChg chg="add mod">
          <ac:chgData name="Marco Barbone" userId="e4afca254f8b4a11" providerId="LiveId" clId="{CFE12F4C-DD1D-415C-8C03-0EF9694205E8}" dt="2022-06-09T11:37:57.600" v="535" actId="1076"/>
          <ac:spMkLst>
            <pc:docMk/>
            <pc:sldMk cId="1612945961" sldId="696"/>
            <ac:spMk id="10" creationId="{B0CD4B37-9BED-3C3B-BC0C-E948AB356547}"/>
          </ac:spMkLst>
        </pc:spChg>
        <pc:spChg chg="mod">
          <ac:chgData name="Marco Barbone" userId="e4afca254f8b4a11" providerId="LiveId" clId="{CFE12F4C-DD1D-415C-8C03-0EF9694205E8}" dt="2022-06-09T11:29:09.125" v="6" actId="20577"/>
          <ac:spMkLst>
            <pc:docMk/>
            <pc:sldMk cId="1612945961" sldId="696"/>
            <ac:spMk id="11" creationId="{247B9500-9724-45BB-84E5-97EFAF91F0C4}"/>
          </ac:spMkLst>
        </pc:spChg>
        <pc:spChg chg="add mod">
          <ac:chgData name="Marco Barbone" userId="e4afca254f8b4a11" providerId="LiveId" clId="{CFE12F4C-DD1D-415C-8C03-0EF9694205E8}" dt="2022-06-09T11:39:52.141" v="806" actId="20577"/>
          <ac:spMkLst>
            <pc:docMk/>
            <pc:sldMk cId="1612945961" sldId="696"/>
            <ac:spMk id="12" creationId="{5DA24E9C-1EF2-E1F9-F8A1-3038DC015563}"/>
          </ac:spMkLst>
        </pc:spChg>
        <pc:spChg chg="mod">
          <ac:chgData name="Marco Barbone" userId="e4afca254f8b4a11" providerId="LiveId" clId="{CFE12F4C-DD1D-415C-8C03-0EF9694205E8}" dt="2022-06-09T11:38:24.906" v="564" actId="14100"/>
          <ac:spMkLst>
            <pc:docMk/>
            <pc:sldMk cId="1612945961" sldId="696"/>
            <ac:spMk id="4099" creationId="{00000000-0000-0000-0000-000000000000}"/>
          </ac:spMkLst>
        </pc:spChg>
      </pc:sldChg>
      <pc:sldChg chg="add">
        <pc:chgData name="Marco Barbone" userId="e4afca254f8b4a11" providerId="LiveId" clId="{CFE12F4C-DD1D-415C-8C03-0EF9694205E8}" dt="2022-06-09T11:43:47.174" v="814"/>
        <pc:sldMkLst>
          <pc:docMk/>
          <pc:sldMk cId="3385585414" sldId="697"/>
        </pc:sldMkLst>
      </pc:sldChg>
      <pc:sldChg chg="add del">
        <pc:chgData name="Marco Barbone" userId="e4afca254f8b4a11" providerId="LiveId" clId="{CFE12F4C-DD1D-415C-8C03-0EF9694205E8}" dt="2022-06-09T11:43:53.679" v="815" actId="47"/>
        <pc:sldMkLst>
          <pc:docMk/>
          <pc:sldMk cId="1639089831" sldId="699"/>
        </pc:sldMkLst>
      </pc:sldChg>
      <pc:sldChg chg="add">
        <pc:chgData name="Marco Barbone" userId="e4afca254f8b4a11" providerId="LiveId" clId="{CFE12F4C-DD1D-415C-8C03-0EF9694205E8}" dt="2022-06-09T11:43:47.174" v="814"/>
        <pc:sldMkLst>
          <pc:docMk/>
          <pc:sldMk cId="1041469030" sldId="700"/>
        </pc:sldMkLst>
      </pc:sldChg>
      <pc:sldChg chg="add">
        <pc:chgData name="Marco Barbone" userId="e4afca254f8b4a11" providerId="LiveId" clId="{CFE12F4C-DD1D-415C-8C03-0EF9694205E8}" dt="2022-06-09T11:43:47.174" v="814"/>
        <pc:sldMkLst>
          <pc:docMk/>
          <pc:sldMk cId="247483771" sldId="702"/>
        </pc:sldMkLst>
      </pc:sldChg>
      <pc:sldChg chg="add">
        <pc:chgData name="Marco Barbone" userId="e4afca254f8b4a11" providerId="LiveId" clId="{CFE12F4C-DD1D-415C-8C03-0EF9694205E8}" dt="2022-06-09T11:43:47.174" v="814"/>
        <pc:sldMkLst>
          <pc:docMk/>
          <pc:sldMk cId="156723520" sldId="703"/>
        </pc:sldMkLst>
      </pc:sldChg>
      <pc:sldChg chg="add">
        <pc:chgData name="Marco Barbone" userId="e4afca254f8b4a11" providerId="LiveId" clId="{CFE12F4C-DD1D-415C-8C03-0EF9694205E8}" dt="2022-06-09T11:43:47.174" v="814"/>
        <pc:sldMkLst>
          <pc:docMk/>
          <pc:sldMk cId="2671344961" sldId="705"/>
        </pc:sldMkLst>
      </pc:sldChg>
      <pc:sldChg chg="add">
        <pc:chgData name="Marco Barbone" userId="e4afca254f8b4a11" providerId="LiveId" clId="{CFE12F4C-DD1D-415C-8C03-0EF9694205E8}" dt="2022-06-09T11:43:47.174" v="814"/>
        <pc:sldMkLst>
          <pc:docMk/>
          <pc:sldMk cId="3265870688" sldId="714"/>
        </pc:sldMkLst>
      </pc:sldChg>
      <pc:sldChg chg="add">
        <pc:chgData name="Marco Barbone" userId="e4afca254f8b4a11" providerId="LiveId" clId="{CFE12F4C-DD1D-415C-8C03-0EF9694205E8}" dt="2022-06-09T11:43:47.174" v="814"/>
        <pc:sldMkLst>
          <pc:docMk/>
          <pc:sldMk cId="1154180153" sldId="715"/>
        </pc:sldMkLst>
      </pc:sldChg>
      <pc:sldChg chg="add">
        <pc:chgData name="Marco Barbone" userId="e4afca254f8b4a11" providerId="LiveId" clId="{CFE12F4C-DD1D-415C-8C03-0EF9694205E8}" dt="2022-06-09T11:43:47.174" v="814"/>
        <pc:sldMkLst>
          <pc:docMk/>
          <pc:sldMk cId="1162293060" sldId="717"/>
        </pc:sldMkLst>
      </pc:sldChg>
      <pc:sldChg chg="add">
        <pc:chgData name="Marco Barbone" userId="e4afca254f8b4a11" providerId="LiveId" clId="{CFE12F4C-DD1D-415C-8C03-0EF9694205E8}" dt="2022-06-09T11:43:47.174" v="814"/>
        <pc:sldMkLst>
          <pc:docMk/>
          <pc:sldMk cId="3801124787" sldId="719"/>
        </pc:sldMkLst>
      </pc:sldChg>
      <pc:sldChg chg="add">
        <pc:chgData name="Marco Barbone" userId="e4afca254f8b4a11" providerId="LiveId" clId="{CFE12F4C-DD1D-415C-8C03-0EF9694205E8}" dt="2022-06-09T11:43:47.174" v="814"/>
        <pc:sldMkLst>
          <pc:docMk/>
          <pc:sldMk cId="3594951083" sldId="720"/>
        </pc:sldMkLst>
      </pc:sldChg>
      <pc:sldChg chg="add">
        <pc:chgData name="Marco Barbone" userId="e4afca254f8b4a11" providerId="LiveId" clId="{CFE12F4C-DD1D-415C-8C03-0EF9694205E8}" dt="2022-06-09T11:43:47.174" v="814"/>
        <pc:sldMkLst>
          <pc:docMk/>
          <pc:sldMk cId="3363172796" sldId="724"/>
        </pc:sldMkLst>
      </pc:sldChg>
      <pc:sldChg chg="add">
        <pc:chgData name="Marco Barbone" userId="e4afca254f8b4a11" providerId="LiveId" clId="{CFE12F4C-DD1D-415C-8C03-0EF9694205E8}" dt="2022-06-09T11:43:47.174" v="814"/>
        <pc:sldMkLst>
          <pc:docMk/>
          <pc:sldMk cId="390640092" sldId="725"/>
        </pc:sldMkLst>
      </pc:sldChg>
      <pc:sldChg chg="add">
        <pc:chgData name="Marco Barbone" userId="e4afca254f8b4a11" providerId="LiveId" clId="{CFE12F4C-DD1D-415C-8C03-0EF9694205E8}" dt="2022-06-09T11:43:47.174" v="814"/>
        <pc:sldMkLst>
          <pc:docMk/>
          <pc:sldMk cId="4283848917" sldId="726"/>
        </pc:sldMkLst>
      </pc:sldChg>
      <pc:sldChg chg="add">
        <pc:chgData name="Marco Barbone" userId="e4afca254f8b4a11" providerId="LiveId" clId="{CFE12F4C-DD1D-415C-8C03-0EF9694205E8}" dt="2022-06-09T11:43:47.174" v="814"/>
        <pc:sldMkLst>
          <pc:docMk/>
          <pc:sldMk cId="263030710" sldId="727"/>
        </pc:sldMkLst>
      </pc:sldChg>
      <pc:sldChg chg="add">
        <pc:chgData name="Marco Barbone" userId="e4afca254f8b4a11" providerId="LiveId" clId="{CFE12F4C-DD1D-415C-8C03-0EF9694205E8}" dt="2022-06-09T11:43:47.174" v="814"/>
        <pc:sldMkLst>
          <pc:docMk/>
          <pc:sldMk cId="4166421666" sldId="728"/>
        </pc:sldMkLst>
      </pc:sldChg>
      <pc:sldChg chg="add">
        <pc:chgData name="Marco Barbone" userId="e4afca254f8b4a11" providerId="LiveId" clId="{CFE12F4C-DD1D-415C-8C03-0EF9694205E8}" dt="2022-06-09T11:43:47.174" v="814"/>
        <pc:sldMkLst>
          <pc:docMk/>
          <pc:sldMk cId="4259973195" sldId="729"/>
        </pc:sldMkLst>
      </pc:sldChg>
      <pc:sldChg chg="add">
        <pc:chgData name="Marco Barbone" userId="e4afca254f8b4a11" providerId="LiveId" clId="{CFE12F4C-DD1D-415C-8C03-0EF9694205E8}" dt="2022-06-09T11:43:47.174" v="814"/>
        <pc:sldMkLst>
          <pc:docMk/>
          <pc:sldMk cId="83982242" sldId="730"/>
        </pc:sldMkLst>
      </pc:sldChg>
      <pc:sldChg chg="modSp add mod">
        <pc:chgData name="Marco Barbone" userId="e4afca254f8b4a11" providerId="LiveId" clId="{CFE12F4C-DD1D-415C-8C03-0EF9694205E8}" dt="2022-06-09T11:47:00.156" v="828" actId="20577"/>
        <pc:sldMkLst>
          <pc:docMk/>
          <pc:sldMk cId="347806240" sldId="731"/>
        </pc:sldMkLst>
        <pc:spChg chg="mod">
          <ac:chgData name="Marco Barbone" userId="e4afca254f8b4a11" providerId="LiveId" clId="{CFE12F4C-DD1D-415C-8C03-0EF9694205E8}" dt="2022-06-09T11:47:00.156" v="828" actId="20577"/>
          <ac:spMkLst>
            <pc:docMk/>
            <pc:sldMk cId="347806240" sldId="731"/>
            <ac:spMk id="3" creationId="{6C454B8E-C4A5-4B80-8F0C-F5B1E675D29E}"/>
          </ac:spMkLst>
        </pc:spChg>
      </pc:sldChg>
      <pc:sldChg chg="add ord">
        <pc:chgData name="Marco Barbone" userId="e4afca254f8b4a11" providerId="LiveId" clId="{CFE12F4C-DD1D-415C-8C03-0EF9694205E8}" dt="2022-06-09T11:47:53.665" v="831"/>
        <pc:sldMkLst>
          <pc:docMk/>
          <pc:sldMk cId="2238572" sldId="732"/>
        </pc:sldMkLst>
      </pc:sldChg>
      <pc:sldChg chg="add ord">
        <pc:chgData name="Marco Barbone" userId="e4afca254f8b4a11" providerId="LiveId" clId="{CFE12F4C-DD1D-415C-8C03-0EF9694205E8}" dt="2022-06-09T11:47:53.665" v="831"/>
        <pc:sldMkLst>
          <pc:docMk/>
          <pc:sldMk cId="4240910914" sldId="733"/>
        </pc:sldMkLst>
      </pc:sldChg>
      <pc:sldChg chg="addSp delSp modSp add mod ord">
        <pc:chgData name="Marco Barbone" userId="e4afca254f8b4a11" providerId="LiveId" clId="{CFE12F4C-DD1D-415C-8C03-0EF9694205E8}" dt="2022-06-09T12:07:42.186" v="1593" actId="20577"/>
        <pc:sldMkLst>
          <pc:docMk/>
          <pc:sldMk cId="3118162833" sldId="734"/>
        </pc:sldMkLst>
        <pc:spChg chg="mod">
          <ac:chgData name="Marco Barbone" userId="e4afca254f8b4a11" providerId="LiveId" clId="{CFE12F4C-DD1D-415C-8C03-0EF9694205E8}" dt="2022-06-09T11:53:17.727" v="864" actId="20577"/>
          <ac:spMkLst>
            <pc:docMk/>
            <pc:sldMk cId="3118162833" sldId="734"/>
            <ac:spMk id="2" creationId="{C39CE01A-010A-494D-8524-1E66E13DF001}"/>
          </ac:spMkLst>
        </pc:spChg>
        <pc:spChg chg="mod">
          <ac:chgData name="Marco Barbone" userId="e4afca254f8b4a11" providerId="LiveId" clId="{CFE12F4C-DD1D-415C-8C03-0EF9694205E8}" dt="2022-06-09T12:07:42.186" v="1593" actId="20577"/>
          <ac:spMkLst>
            <pc:docMk/>
            <pc:sldMk cId="3118162833" sldId="734"/>
            <ac:spMk id="3" creationId="{6C454B8E-C4A5-4B80-8F0C-F5B1E675D29E}"/>
          </ac:spMkLst>
        </pc:spChg>
        <pc:picChg chg="add mod">
          <ac:chgData name="Marco Barbone" userId="e4afca254f8b4a11" providerId="LiveId" clId="{CFE12F4C-DD1D-415C-8C03-0EF9694205E8}" dt="2022-06-09T12:05:51.844" v="1564" actId="1076"/>
          <ac:picMkLst>
            <pc:docMk/>
            <pc:sldMk cId="3118162833" sldId="734"/>
            <ac:picMk id="9" creationId="{336207F7-F580-31CC-844C-48CD3FEA0B38}"/>
          </ac:picMkLst>
        </pc:picChg>
        <pc:picChg chg="add del">
          <ac:chgData name="Marco Barbone" userId="e4afca254f8b4a11" providerId="LiveId" clId="{CFE12F4C-DD1D-415C-8C03-0EF9694205E8}" dt="2022-06-09T11:54:48.057" v="973" actId="22"/>
          <ac:picMkLst>
            <pc:docMk/>
            <pc:sldMk cId="3118162833" sldId="734"/>
            <ac:picMk id="11" creationId="{679F9BC7-ACEF-C92A-8323-3B12030FFDE2}"/>
          </ac:picMkLst>
        </pc:picChg>
        <pc:picChg chg="add del mod">
          <ac:chgData name="Marco Barbone" userId="e4afca254f8b4a11" providerId="LiveId" clId="{CFE12F4C-DD1D-415C-8C03-0EF9694205E8}" dt="2022-06-09T11:56:26.055" v="1008" actId="478"/>
          <ac:picMkLst>
            <pc:docMk/>
            <pc:sldMk cId="3118162833" sldId="734"/>
            <ac:picMk id="13" creationId="{036105AC-3F2F-5057-9689-F1C49D32D72F}"/>
          </ac:picMkLst>
        </pc:picChg>
        <pc:picChg chg="add mod modCrop">
          <ac:chgData name="Marco Barbone" userId="e4afca254f8b4a11" providerId="LiveId" clId="{CFE12F4C-DD1D-415C-8C03-0EF9694205E8}" dt="2022-06-09T12:05:50.097" v="1563" actId="1076"/>
          <ac:picMkLst>
            <pc:docMk/>
            <pc:sldMk cId="3118162833" sldId="734"/>
            <ac:picMk id="15" creationId="{D541E6CE-348A-4BF6-9B7C-FF90065C2518}"/>
          </ac:picMkLst>
        </pc:picChg>
      </pc:sldChg>
      <pc:sldChg chg="delSp modSp add mod ord">
        <pc:chgData name="Marco Barbone" userId="e4afca254f8b4a11" providerId="LiveId" clId="{CFE12F4C-DD1D-415C-8C03-0EF9694205E8}" dt="2022-06-09T12:03:05.198" v="1232" actId="20577"/>
        <pc:sldMkLst>
          <pc:docMk/>
          <pc:sldMk cId="360133724" sldId="735"/>
        </pc:sldMkLst>
        <pc:spChg chg="mod">
          <ac:chgData name="Marco Barbone" userId="e4afca254f8b4a11" providerId="LiveId" clId="{CFE12F4C-DD1D-415C-8C03-0EF9694205E8}" dt="2022-06-09T11:59:47.961" v="1036" actId="20577"/>
          <ac:spMkLst>
            <pc:docMk/>
            <pc:sldMk cId="360133724" sldId="735"/>
            <ac:spMk id="2" creationId="{C39CE01A-010A-494D-8524-1E66E13DF001}"/>
          </ac:spMkLst>
        </pc:spChg>
        <pc:spChg chg="mod">
          <ac:chgData name="Marco Barbone" userId="e4afca254f8b4a11" providerId="LiveId" clId="{CFE12F4C-DD1D-415C-8C03-0EF9694205E8}" dt="2022-06-09T12:03:05.198" v="1232" actId="20577"/>
          <ac:spMkLst>
            <pc:docMk/>
            <pc:sldMk cId="360133724" sldId="735"/>
            <ac:spMk id="3" creationId="{6C454B8E-C4A5-4B80-8F0C-F5B1E675D29E}"/>
          </ac:spMkLst>
        </pc:spChg>
        <pc:picChg chg="del">
          <ac:chgData name="Marco Barbone" userId="e4afca254f8b4a11" providerId="LiveId" clId="{CFE12F4C-DD1D-415C-8C03-0EF9694205E8}" dt="2022-06-09T12:00:26.415" v="1042" actId="478"/>
          <ac:picMkLst>
            <pc:docMk/>
            <pc:sldMk cId="360133724" sldId="735"/>
            <ac:picMk id="9" creationId="{336207F7-F580-31CC-844C-48CD3FEA0B38}"/>
          </ac:picMkLst>
        </pc:picChg>
        <pc:picChg chg="del">
          <ac:chgData name="Marco Barbone" userId="e4afca254f8b4a11" providerId="LiveId" clId="{CFE12F4C-DD1D-415C-8C03-0EF9694205E8}" dt="2022-06-09T12:00:26.890" v="1043" actId="478"/>
          <ac:picMkLst>
            <pc:docMk/>
            <pc:sldMk cId="360133724" sldId="735"/>
            <ac:picMk id="15" creationId="{D541E6CE-348A-4BF6-9B7C-FF90065C2518}"/>
          </ac:picMkLst>
        </pc:picChg>
      </pc:sldChg>
      <pc:sldChg chg="add del">
        <pc:chgData name="Marco Barbone" userId="e4afca254f8b4a11" providerId="LiveId" clId="{CFE12F4C-DD1D-415C-8C03-0EF9694205E8}" dt="2022-06-09T11:58:54.625" v="1021"/>
        <pc:sldMkLst>
          <pc:docMk/>
          <pc:sldMk cId="506688044" sldId="736"/>
        </pc:sldMkLst>
      </pc:sldChg>
      <pc:sldChg chg="addSp delSp modSp add mod ord">
        <pc:chgData name="Marco Barbone" userId="e4afca254f8b4a11" providerId="LiveId" clId="{CFE12F4C-DD1D-415C-8C03-0EF9694205E8}" dt="2022-06-09T12:05:58.471" v="1566" actId="1076"/>
        <pc:sldMkLst>
          <pc:docMk/>
          <pc:sldMk cId="1300112641" sldId="736"/>
        </pc:sldMkLst>
        <pc:spChg chg="mod">
          <ac:chgData name="Marco Barbone" userId="e4afca254f8b4a11" providerId="LiveId" clId="{CFE12F4C-DD1D-415C-8C03-0EF9694205E8}" dt="2022-06-09T12:01:38.795" v="1125" actId="20577"/>
          <ac:spMkLst>
            <pc:docMk/>
            <pc:sldMk cId="1300112641" sldId="736"/>
            <ac:spMk id="2" creationId="{C39CE01A-010A-494D-8524-1E66E13DF001}"/>
          </ac:spMkLst>
        </pc:spChg>
        <pc:spChg chg="mod">
          <ac:chgData name="Marco Barbone" userId="e4afca254f8b4a11" providerId="LiveId" clId="{CFE12F4C-DD1D-415C-8C03-0EF9694205E8}" dt="2022-06-09T12:05:11.818" v="1429" actId="20577"/>
          <ac:spMkLst>
            <pc:docMk/>
            <pc:sldMk cId="1300112641" sldId="736"/>
            <ac:spMk id="3" creationId="{6C454B8E-C4A5-4B80-8F0C-F5B1E675D29E}"/>
          </ac:spMkLst>
        </pc:spChg>
        <pc:picChg chg="add del mod">
          <ac:chgData name="Marco Barbone" userId="e4afca254f8b4a11" providerId="LiveId" clId="{CFE12F4C-DD1D-415C-8C03-0EF9694205E8}" dt="2022-06-09T12:05:58.471" v="1566" actId="1076"/>
          <ac:picMkLst>
            <pc:docMk/>
            <pc:sldMk cId="1300112641" sldId="736"/>
            <ac:picMk id="9" creationId="{336207F7-F580-31CC-844C-48CD3FEA0B38}"/>
          </ac:picMkLst>
        </pc:picChg>
        <pc:picChg chg="mod">
          <ac:chgData name="Marco Barbone" userId="e4afca254f8b4a11" providerId="LiveId" clId="{CFE12F4C-DD1D-415C-8C03-0EF9694205E8}" dt="2022-06-09T12:05:54.862" v="1565" actId="1076"/>
          <ac:picMkLst>
            <pc:docMk/>
            <pc:sldMk cId="1300112641" sldId="736"/>
            <ac:picMk id="15" creationId="{D541E6CE-348A-4BF6-9B7C-FF90065C2518}"/>
          </ac:picMkLst>
        </pc:picChg>
      </pc:sldChg>
      <pc:sldChg chg="add del">
        <pc:chgData name="Marco Barbone" userId="e4afca254f8b4a11" providerId="LiveId" clId="{CFE12F4C-DD1D-415C-8C03-0EF9694205E8}" dt="2022-06-09T11:58:57.850" v="1023"/>
        <pc:sldMkLst>
          <pc:docMk/>
          <pc:sldMk cId="1507304473" sldId="736"/>
        </pc:sldMkLst>
      </pc:sldChg>
      <pc:sldChg chg="modSp add mod">
        <pc:chgData name="Marco Barbone" userId="e4afca254f8b4a11" providerId="LiveId" clId="{CFE12F4C-DD1D-415C-8C03-0EF9694205E8}" dt="2022-06-09T12:13:19.889" v="2186" actId="20577"/>
        <pc:sldMkLst>
          <pc:docMk/>
          <pc:sldMk cId="558371173" sldId="737"/>
        </pc:sldMkLst>
        <pc:spChg chg="mod">
          <ac:chgData name="Marco Barbone" userId="e4afca254f8b4a11" providerId="LiveId" clId="{CFE12F4C-DD1D-415C-8C03-0EF9694205E8}" dt="2022-06-09T12:08:13.272" v="1613" actId="20577"/>
          <ac:spMkLst>
            <pc:docMk/>
            <pc:sldMk cId="558371173" sldId="737"/>
            <ac:spMk id="2" creationId="{C39CE01A-010A-494D-8524-1E66E13DF001}"/>
          </ac:spMkLst>
        </pc:spChg>
        <pc:spChg chg="mod">
          <ac:chgData name="Marco Barbone" userId="e4afca254f8b4a11" providerId="LiveId" clId="{CFE12F4C-DD1D-415C-8C03-0EF9694205E8}" dt="2022-06-09T12:13:19.889" v="2186" actId="20577"/>
          <ac:spMkLst>
            <pc:docMk/>
            <pc:sldMk cId="558371173" sldId="737"/>
            <ac:spMk id="3" creationId="{6C454B8E-C4A5-4B80-8F0C-F5B1E675D29E}"/>
          </ac:spMkLst>
        </pc:spChg>
      </pc:sldChg>
      <pc:sldChg chg="addSp delSp modSp add mod">
        <pc:chgData name="Marco Barbone" userId="e4afca254f8b4a11" providerId="LiveId" clId="{CFE12F4C-DD1D-415C-8C03-0EF9694205E8}" dt="2022-07-11T20:41:56.819" v="2196"/>
        <pc:sldMkLst>
          <pc:docMk/>
          <pc:sldMk cId="1471238749" sldId="738"/>
        </pc:sldMkLst>
        <pc:spChg chg="mod">
          <ac:chgData name="Marco Barbone" userId="e4afca254f8b4a11" providerId="LiveId" clId="{CFE12F4C-DD1D-415C-8C03-0EF9694205E8}" dt="2022-07-11T20:41:56.819" v="2196"/>
          <ac:spMkLst>
            <pc:docMk/>
            <pc:sldMk cId="1471238749" sldId="738"/>
            <ac:spMk id="7" creationId="{8169CA1C-4E5B-471F-9B34-8830ACCD9660}"/>
          </ac:spMkLst>
        </pc:spChg>
        <pc:spChg chg="del mod">
          <ac:chgData name="Marco Barbone" userId="e4afca254f8b4a11" providerId="LiveId" clId="{CFE12F4C-DD1D-415C-8C03-0EF9694205E8}" dt="2022-07-11T20:41:21.089" v="2190" actId="478"/>
          <ac:spMkLst>
            <pc:docMk/>
            <pc:sldMk cId="1471238749" sldId="738"/>
            <ac:spMk id="10" creationId="{DD91A37B-61BE-441E-89F5-9A424E707F1A}"/>
          </ac:spMkLst>
        </pc:spChg>
        <pc:spChg chg="add del">
          <ac:chgData name="Marco Barbone" userId="e4afca254f8b4a11" providerId="LiveId" clId="{CFE12F4C-DD1D-415C-8C03-0EF9694205E8}" dt="2022-07-11T20:41:56.114" v="2195" actId="22"/>
          <ac:spMkLst>
            <pc:docMk/>
            <pc:sldMk cId="1471238749" sldId="738"/>
            <ac:spMk id="12" creationId="{243F22A5-A79B-52F8-D811-B114861A48C5}"/>
          </ac:spMkLst>
        </pc:spChg>
        <pc:picChg chg="add mod">
          <ac:chgData name="Marco Barbone" userId="e4afca254f8b4a11" providerId="LiveId" clId="{CFE12F4C-DD1D-415C-8C03-0EF9694205E8}" dt="2022-07-11T20:41:51.854" v="2193" actId="1076"/>
          <ac:picMkLst>
            <pc:docMk/>
            <pc:sldMk cId="1471238749" sldId="738"/>
            <ac:picMk id="8" creationId="{834A5E8D-E23E-846D-9191-02BCFEE1430D}"/>
          </ac:picMkLst>
        </pc:picChg>
        <pc:picChg chg="del">
          <ac:chgData name="Marco Barbone" userId="e4afca254f8b4a11" providerId="LiveId" clId="{CFE12F4C-DD1D-415C-8C03-0EF9694205E8}" dt="2022-07-11T20:41:18.752" v="2188" actId="478"/>
          <ac:picMkLst>
            <pc:docMk/>
            <pc:sldMk cId="1471238749" sldId="738"/>
            <ac:picMk id="13" creationId="{63EB237F-BA2A-4846-8DF9-0F2B464AF933}"/>
          </ac:picMkLst>
        </pc:picChg>
      </pc:sldChg>
      <pc:sldMasterChg chg="del delSldLayout">
        <pc:chgData name="Marco Barbone" userId="e4afca254f8b4a11" providerId="LiveId" clId="{CFE12F4C-DD1D-415C-8C03-0EF9694205E8}" dt="2022-06-09T11:48:09.555" v="834" actId="47"/>
        <pc:sldMasterMkLst>
          <pc:docMk/>
          <pc:sldMasterMk cId="1142794076" sldId="2147483662"/>
        </pc:sldMasterMkLst>
        <pc:sldLayoutChg chg="del">
          <pc:chgData name="Marco Barbone" userId="e4afca254f8b4a11" providerId="LiveId" clId="{CFE12F4C-DD1D-415C-8C03-0EF9694205E8}" dt="2022-06-09T11:48:09.555" v="834" actId="47"/>
          <pc:sldLayoutMkLst>
            <pc:docMk/>
            <pc:sldMasterMk cId="1142794076" sldId="2147483662"/>
            <pc:sldLayoutMk cId="517364837" sldId="2147483663"/>
          </pc:sldLayoutMkLst>
        </pc:sldLayoutChg>
        <pc:sldLayoutChg chg="del">
          <pc:chgData name="Marco Barbone" userId="e4afca254f8b4a11" providerId="LiveId" clId="{CFE12F4C-DD1D-415C-8C03-0EF9694205E8}" dt="2022-06-09T11:48:09.555" v="834" actId="47"/>
          <pc:sldLayoutMkLst>
            <pc:docMk/>
            <pc:sldMasterMk cId="1142794076" sldId="2147483662"/>
            <pc:sldLayoutMk cId="3372081271" sldId="2147483664"/>
          </pc:sldLayoutMkLst>
        </pc:sldLayoutChg>
        <pc:sldLayoutChg chg="del">
          <pc:chgData name="Marco Barbone" userId="e4afca254f8b4a11" providerId="LiveId" clId="{CFE12F4C-DD1D-415C-8C03-0EF9694205E8}" dt="2022-06-09T11:48:09.555" v="834" actId="47"/>
          <pc:sldLayoutMkLst>
            <pc:docMk/>
            <pc:sldMasterMk cId="1142794076" sldId="2147483662"/>
            <pc:sldLayoutMk cId="1284070627" sldId="2147483665"/>
          </pc:sldLayoutMkLst>
        </pc:sldLayoutChg>
        <pc:sldLayoutChg chg="del">
          <pc:chgData name="Marco Barbone" userId="e4afca254f8b4a11" providerId="LiveId" clId="{CFE12F4C-DD1D-415C-8C03-0EF9694205E8}" dt="2022-06-09T11:48:09.555" v="834" actId="47"/>
          <pc:sldLayoutMkLst>
            <pc:docMk/>
            <pc:sldMasterMk cId="1142794076" sldId="2147483662"/>
            <pc:sldLayoutMk cId="2634206995" sldId="2147483666"/>
          </pc:sldLayoutMkLst>
        </pc:sldLayoutChg>
        <pc:sldLayoutChg chg="del">
          <pc:chgData name="Marco Barbone" userId="e4afca254f8b4a11" providerId="LiveId" clId="{CFE12F4C-DD1D-415C-8C03-0EF9694205E8}" dt="2022-06-09T11:48:09.555" v="834" actId="47"/>
          <pc:sldLayoutMkLst>
            <pc:docMk/>
            <pc:sldMasterMk cId="1142794076" sldId="2147483662"/>
            <pc:sldLayoutMk cId="911680831" sldId="2147483667"/>
          </pc:sldLayoutMkLst>
        </pc:sldLayoutChg>
        <pc:sldLayoutChg chg="del">
          <pc:chgData name="Marco Barbone" userId="e4afca254f8b4a11" providerId="LiveId" clId="{CFE12F4C-DD1D-415C-8C03-0EF9694205E8}" dt="2022-06-09T11:48:09.555" v="834" actId="47"/>
          <pc:sldLayoutMkLst>
            <pc:docMk/>
            <pc:sldMasterMk cId="1142794076" sldId="2147483662"/>
            <pc:sldLayoutMk cId="1925214607" sldId="2147483668"/>
          </pc:sldLayoutMkLst>
        </pc:sldLayoutChg>
        <pc:sldLayoutChg chg="del">
          <pc:chgData name="Marco Barbone" userId="e4afca254f8b4a11" providerId="LiveId" clId="{CFE12F4C-DD1D-415C-8C03-0EF9694205E8}" dt="2022-06-09T11:48:09.555" v="834" actId="47"/>
          <pc:sldLayoutMkLst>
            <pc:docMk/>
            <pc:sldMasterMk cId="1142794076" sldId="2147483662"/>
            <pc:sldLayoutMk cId="2283987869" sldId="2147483669"/>
          </pc:sldLayoutMkLst>
        </pc:sldLayoutChg>
        <pc:sldLayoutChg chg="del">
          <pc:chgData name="Marco Barbone" userId="e4afca254f8b4a11" providerId="LiveId" clId="{CFE12F4C-DD1D-415C-8C03-0EF9694205E8}" dt="2022-06-09T11:48:09.555" v="834" actId="47"/>
          <pc:sldLayoutMkLst>
            <pc:docMk/>
            <pc:sldMasterMk cId="1142794076" sldId="2147483662"/>
            <pc:sldLayoutMk cId="2150206643" sldId="2147483670"/>
          </pc:sldLayoutMkLst>
        </pc:sldLayoutChg>
        <pc:sldLayoutChg chg="del">
          <pc:chgData name="Marco Barbone" userId="e4afca254f8b4a11" providerId="LiveId" clId="{CFE12F4C-DD1D-415C-8C03-0EF9694205E8}" dt="2022-06-09T11:48:09.555" v="834" actId="47"/>
          <pc:sldLayoutMkLst>
            <pc:docMk/>
            <pc:sldMasterMk cId="1142794076" sldId="2147483662"/>
            <pc:sldLayoutMk cId="3703148391" sldId="2147483671"/>
          </pc:sldLayoutMkLst>
        </pc:sldLayoutChg>
        <pc:sldLayoutChg chg="del">
          <pc:chgData name="Marco Barbone" userId="e4afca254f8b4a11" providerId="LiveId" clId="{CFE12F4C-DD1D-415C-8C03-0EF9694205E8}" dt="2022-06-09T11:48:09.555" v="834" actId="47"/>
          <pc:sldLayoutMkLst>
            <pc:docMk/>
            <pc:sldMasterMk cId="1142794076" sldId="2147483662"/>
            <pc:sldLayoutMk cId="3520430936" sldId="2147483672"/>
          </pc:sldLayoutMkLst>
        </pc:sldLayoutChg>
        <pc:sldLayoutChg chg="del">
          <pc:chgData name="Marco Barbone" userId="e4afca254f8b4a11" providerId="LiveId" clId="{CFE12F4C-DD1D-415C-8C03-0EF9694205E8}" dt="2022-06-09T11:48:09.555" v="834" actId="47"/>
          <pc:sldLayoutMkLst>
            <pc:docMk/>
            <pc:sldMasterMk cId="1142794076" sldId="2147483662"/>
            <pc:sldLayoutMk cId="53990269" sldId="2147483673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b="1" dirty="0">
                <a:solidFill>
                  <a:srgbClr val="003E74"/>
                </a:solidFill>
              </a:rPr>
              <a:t>Name of presentation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80E403-58FA-4AD5-9114-DD4B86692871}" type="datetime3">
              <a:rPr lang="en-GB" smtClean="0">
                <a:solidFill>
                  <a:srgbClr val="003E74"/>
                </a:solidFill>
              </a:rPr>
              <a:t>16 May, 2023</a:t>
            </a:fld>
            <a:endParaRPr lang="en-US" dirty="0">
              <a:solidFill>
                <a:srgbClr val="003E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949037"/>
      </p:ext>
    </p:extLst>
  </p:cSld>
  <p:clrMap bg1="lt1" tx1="dk1" bg2="lt2" tx2="dk2" accent1="accent1" accent2="accent2" accent3="accent3" accent4="accent4" accent5="accent5" accent6="accent6" hlink="hlink" folHlink="folHlink"/>
  <p:hf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>
                <a:solidFill>
                  <a:srgbClr val="003E74"/>
                </a:solidFill>
              </a:defRPr>
            </a:lvl1pPr>
          </a:lstStyle>
          <a:p>
            <a:r>
              <a:rPr lang="en-US" dirty="0"/>
              <a:t>Name of presentation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rgbClr val="003E74"/>
                </a:solidFill>
              </a:defRPr>
            </a:lvl1pPr>
          </a:lstStyle>
          <a:p>
            <a:fld id="{D62636B2-09A3-43A4-8C49-B04E4901034B}" type="datetime3">
              <a:rPr lang="en-GB" smtClean="0"/>
              <a:t>16 May, 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65648"/>
      </p:ext>
    </p:extLst>
  </p:cSld>
  <p:clrMap bg1="lt1" tx1="dk1" bg2="lt2" tx2="dk2" accent1="accent1" accent2="accent2" accent3="accent3" accent4="accent4" accent5="accent5" accent6="accent6" hlink="hlink" folHlink="folHlink"/>
  <p:hf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n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957124"/>
            <a:ext cx="6400800" cy="453385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1572517"/>
            <a:ext cx="8229600" cy="857250"/>
          </a:xfrm>
        </p:spPr>
        <p:txBody>
          <a:bodyPr/>
          <a:lstStyle>
            <a:lvl1pPr algn="l">
              <a:defRPr sz="4000" b="0">
                <a:solidFill>
                  <a:srgbClr val="003E74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3955186"/>
            <a:ext cx="6400800" cy="254858"/>
          </a:xfrm>
        </p:spPr>
        <p:txBody>
          <a:bodyPr/>
          <a:lstStyle>
            <a:lvl1pPr marL="0" indent="0" algn="l">
              <a:buNone/>
              <a:defRPr sz="1200" baseline="0">
                <a:solidFill>
                  <a:srgbClr val="9D9D9D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dirty="0"/>
              <a:t>Click to edit author name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53925" y="497144"/>
            <a:ext cx="2132875" cy="234218"/>
          </a:xfrm>
        </p:spPr>
        <p:txBody>
          <a:bodyPr/>
          <a:lstStyle>
            <a:lvl1pPr marL="0" indent="0" algn="r">
              <a:buNone/>
              <a:defRPr sz="10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239941" y="738262"/>
            <a:ext cx="1446859" cy="192881"/>
          </a:xfrm>
        </p:spPr>
        <p:txBody>
          <a:bodyPr/>
          <a:lstStyle>
            <a:lvl1pPr marL="0" indent="0" algn="r">
              <a:buNone/>
              <a:defRPr sz="10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17ADA1-7089-4623-86E9-2FB18E873F1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BEB4AE-FFC0-4AB9-B62F-194B275D377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180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with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082581"/>
            <a:ext cx="3711608" cy="718386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/>
              <a:t>Click to edit Master subtitle style</a:t>
            </a:r>
            <a:endParaRPr lang="en-US" dirty="0"/>
          </a:p>
        </p:txBody>
      </p:sp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457200" y="1159487"/>
            <a:ext cx="3711608" cy="1615001"/>
          </a:xfrm>
        </p:spPr>
        <p:txBody>
          <a:bodyPr/>
          <a:lstStyle>
            <a:lvl1pPr>
              <a:defRPr sz="4000" b="0">
                <a:solidFill>
                  <a:srgbClr val="003E74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118513"/>
            <a:ext cx="3601176" cy="254858"/>
          </a:xfrm>
        </p:spPr>
        <p:txBody>
          <a:bodyPr/>
          <a:lstStyle>
            <a:lvl1pPr marL="0" indent="0" algn="l">
              <a:buNone/>
              <a:defRPr sz="1200" baseline="0">
                <a:solidFill>
                  <a:srgbClr val="9D9D9D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 dirty="0"/>
              <a:t>Click to edit author name</a:t>
            </a:r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756151" y="1159669"/>
            <a:ext cx="3930650" cy="3213702"/>
          </a:xfrm>
        </p:spPr>
        <p:txBody>
          <a:bodyPr/>
          <a:lstStyle>
            <a:lvl1pPr>
              <a:buClr>
                <a:srgbClr val="0085CA"/>
              </a:buClr>
              <a:defRPr/>
            </a:lvl1pPr>
          </a:lstStyle>
          <a:p>
            <a:endParaRPr lang="en-US" dirty="0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53925" y="497144"/>
            <a:ext cx="2132875" cy="234218"/>
          </a:xfrm>
        </p:spPr>
        <p:txBody>
          <a:bodyPr/>
          <a:lstStyle>
            <a:lvl1pPr marL="0" indent="0" algn="r">
              <a:buNone/>
              <a:defRPr sz="10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239941" y="738262"/>
            <a:ext cx="1446859" cy="192881"/>
          </a:xfrm>
        </p:spPr>
        <p:txBody>
          <a:bodyPr/>
          <a:lstStyle>
            <a:lvl1pPr marL="0" indent="0" algn="r">
              <a:buNone/>
              <a:defRPr sz="10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B813B29-D0D4-4CBE-8EC2-3920D959775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9BEB4AE-FFC0-4AB9-B62F-194B275D377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2030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one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9936"/>
            <a:ext cx="8229600" cy="2613435"/>
          </a:xfrm>
        </p:spPr>
        <p:txBody>
          <a:bodyPr/>
          <a:lstStyle>
            <a:lvl1pPr>
              <a:buClr>
                <a:srgbClr val="0085CA"/>
              </a:buClr>
              <a:defRPr/>
            </a:lvl1pPr>
            <a:lvl2pPr>
              <a:buClr>
                <a:srgbClr val="0085CA"/>
              </a:buClr>
              <a:defRPr/>
            </a:lvl2pPr>
            <a:lvl3pPr>
              <a:buClr>
                <a:srgbClr val="0085CA"/>
              </a:buClr>
              <a:defRPr sz="1200"/>
            </a:lvl3pPr>
            <a:lvl4pPr>
              <a:buClr>
                <a:srgbClr val="0085CA"/>
              </a:buClr>
              <a:defRPr sz="1200"/>
            </a:lvl4pPr>
            <a:lvl5pPr>
              <a:buClr>
                <a:srgbClr val="0085CA"/>
              </a:buClr>
              <a:defRPr sz="1200">
                <a:latin typeface="+mn-lt"/>
              </a:defRPr>
            </a:lvl5pPr>
            <a:lvl6pPr marL="2286000" indent="0">
              <a:buNone/>
              <a:defRPr sz="1400" baseline="0">
                <a:latin typeface="+mn-lt"/>
              </a:defRPr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53925" y="497144"/>
            <a:ext cx="2132875" cy="234218"/>
          </a:xfrm>
        </p:spPr>
        <p:txBody>
          <a:bodyPr/>
          <a:lstStyle>
            <a:lvl1pPr marL="0" indent="0" algn="r">
              <a:buNone/>
              <a:defRPr sz="10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239941" y="738262"/>
            <a:ext cx="1446859" cy="192881"/>
          </a:xfrm>
        </p:spPr>
        <p:txBody>
          <a:bodyPr/>
          <a:lstStyle>
            <a:lvl1pPr marL="0" indent="0" algn="r">
              <a:buNone/>
              <a:defRPr sz="10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6EBA00-DD15-41B5-8F41-928B33E0A18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BEB4AE-FFC0-4AB9-B62F-194B275D3770}" type="slidenum">
              <a:rPr lang="en-GB" smtClean="0"/>
              <a:t>‹#›</a:t>
            </a:fld>
            <a:endParaRPr lang="en-GB" dirty="0"/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5045F004-E9BB-4BA7-A523-292BDD5851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4843239"/>
            <a:ext cx="7732835" cy="214719"/>
          </a:xfrm>
        </p:spPr>
        <p:txBody>
          <a:bodyPr/>
          <a:lstStyle>
            <a:lvl1pPr marL="0" indent="0">
              <a:buNone/>
              <a:defRPr sz="800">
                <a:solidFill>
                  <a:srgbClr val="9D9D9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add caption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259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457200" y="1759936"/>
            <a:ext cx="3950877" cy="2613435"/>
          </a:xfrm>
        </p:spPr>
        <p:txBody>
          <a:bodyPr/>
          <a:lstStyle>
            <a:lvl1pPr>
              <a:buClr>
                <a:srgbClr val="0085CA"/>
              </a:buClr>
              <a:defRPr/>
            </a:lvl1pPr>
            <a:lvl2pPr>
              <a:buClr>
                <a:srgbClr val="0085CA"/>
              </a:buClr>
              <a:defRPr/>
            </a:lvl2pPr>
            <a:lvl3pPr>
              <a:buClr>
                <a:srgbClr val="0085CA"/>
              </a:buClr>
              <a:defRPr/>
            </a:lvl3pPr>
            <a:lvl4pPr>
              <a:buClr>
                <a:srgbClr val="0085CA"/>
              </a:buClr>
              <a:defRPr/>
            </a:lvl4pPr>
            <a:lvl5pPr>
              <a:buClr>
                <a:srgbClr val="0085CA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4735923" y="1759936"/>
            <a:ext cx="3950878" cy="2613435"/>
          </a:xfrm>
        </p:spPr>
        <p:txBody>
          <a:bodyPr/>
          <a:lstStyle>
            <a:lvl1pPr>
              <a:buClr>
                <a:srgbClr val="0085CA"/>
              </a:buClr>
              <a:defRPr/>
            </a:lvl1pPr>
            <a:lvl2pPr>
              <a:buClr>
                <a:srgbClr val="0085CA"/>
              </a:buClr>
              <a:defRPr/>
            </a:lvl2pPr>
            <a:lvl3pPr>
              <a:buClr>
                <a:srgbClr val="0085CA"/>
              </a:buClr>
              <a:defRPr/>
            </a:lvl3pPr>
            <a:lvl4pPr>
              <a:buClr>
                <a:srgbClr val="0085CA"/>
              </a:buClr>
              <a:defRPr/>
            </a:lvl4pPr>
            <a:lvl5pPr>
              <a:buClr>
                <a:srgbClr val="0085CA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53925" y="497144"/>
            <a:ext cx="2132875" cy="234218"/>
          </a:xfrm>
        </p:spPr>
        <p:txBody>
          <a:bodyPr/>
          <a:lstStyle>
            <a:lvl1pPr marL="0" indent="0" algn="r">
              <a:buNone/>
              <a:defRPr sz="10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239941" y="738262"/>
            <a:ext cx="1446859" cy="192881"/>
          </a:xfrm>
        </p:spPr>
        <p:txBody>
          <a:bodyPr/>
          <a:lstStyle>
            <a:lvl1pPr marL="0" indent="0" algn="r">
              <a:buNone/>
              <a:defRPr sz="10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D7768BA-8484-4005-B552-70CCA061C8A3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C9BEB4AE-FFC0-4AB9-B62F-194B275D377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2752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with quo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57200" y="1759936"/>
            <a:ext cx="3950877" cy="2613435"/>
          </a:xfrm>
        </p:spPr>
        <p:txBody>
          <a:bodyPr/>
          <a:lstStyle>
            <a:lvl1pPr>
              <a:buClr>
                <a:srgbClr val="0085CA"/>
              </a:buClr>
              <a:defRPr/>
            </a:lvl1pPr>
            <a:lvl2pPr>
              <a:buClr>
                <a:srgbClr val="0085CA"/>
              </a:buClr>
              <a:defRPr/>
            </a:lvl2pPr>
            <a:lvl3pPr>
              <a:buClr>
                <a:srgbClr val="0085CA"/>
              </a:buClr>
              <a:defRPr/>
            </a:lvl3pPr>
            <a:lvl4pPr>
              <a:buClr>
                <a:srgbClr val="0085CA"/>
              </a:buClr>
              <a:defRPr/>
            </a:lvl4pPr>
            <a:lvl5pPr>
              <a:buClr>
                <a:srgbClr val="0085CA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15931"/>
            <a:ext cx="8229600" cy="380667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735923" y="1759936"/>
            <a:ext cx="3950878" cy="1948997"/>
          </a:xfrm>
        </p:spPr>
        <p:txBody>
          <a:bodyPr/>
          <a:lstStyle>
            <a:lvl1pPr marL="0" indent="0">
              <a:buClr>
                <a:srgbClr val="0085CA"/>
              </a:buClr>
              <a:buNone/>
              <a:defRPr sz="2800" b="0" i="1" baseline="0">
                <a:solidFill>
                  <a:srgbClr val="003E74"/>
                </a:solidFill>
              </a:defRPr>
            </a:lvl1pPr>
            <a:lvl2pPr>
              <a:buClr>
                <a:srgbClr val="0085CA"/>
              </a:buClr>
              <a:defRPr/>
            </a:lvl2pPr>
            <a:lvl3pPr>
              <a:buClr>
                <a:srgbClr val="0085CA"/>
              </a:buClr>
              <a:defRPr/>
            </a:lvl3pPr>
            <a:lvl4pPr>
              <a:buClr>
                <a:srgbClr val="0085CA"/>
              </a:buClr>
              <a:defRPr/>
            </a:lvl4pPr>
            <a:lvl5pPr>
              <a:buClr>
                <a:srgbClr val="0085CA"/>
              </a:buClr>
              <a:defRPr/>
            </a:lvl5pPr>
          </a:lstStyle>
          <a:p>
            <a:pPr lvl="0"/>
            <a:r>
              <a:rPr lang="en-GB" dirty="0"/>
              <a:t>“Click to add a quote”</a:t>
            </a:r>
            <a:endParaRPr lang="en-US" dirty="0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35514" y="3890251"/>
            <a:ext cx="3951287" cy="48312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5CA"/>
              </a:buClr>
              <a:buSzTx/>
              <a:buFont typeface="Arial"/>
              <a:buNone/>
              <a:tabLst/>
              <a:defRPr sz="1200" baseline="0">
                <a:solidFill>
                  <a:srgbClr val="0085CA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5CA"/>
              </a:buClr>
              <a:buSzTx/>
              <a:buFont typeface="Arial"/>
              <a:buNone/>
              <a:tabLst/>
              <a:defRPr/>
            </a:pPr>
            <a:r>
              <a:rPr lang="en-GB" dirty="0"/>
              <a:t>Click to add quote attribution</a:t>
            </a:r>
            <a:endParaRPr lang="en-US" dirty="0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53925" y="497144"/>
            <a:ext cx="2132875" cy="234218"/>
          </a:xfrm>
        </p:spPr>
        <p:txBody>
          <a:bodyPr/>
          <a:lstStyle>
            <a:lvl1pPr marL="0" indent="0" algn="r">
              <a:buNone/>
              <a:defRPr sz="10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239941" y="738262"/>
            <a:ext cx="1446859" cy="192881"/>
          </a:xfrm>
        </p:spPr>
        <p:txBody>
          <a:bodyPr/>
          <a:lstStyle>
            <a:lvl1pPr marL="0" indent="0" algn="r">
              <a:buNone/>
              <a:defRPr sz="10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1E096C-8B85-4A4F-BAC5-305AF16A268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9BEB4AE-FFC0-4AB9-B62F-194B275D377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80242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two columns with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57200" y="1759936"/>
            <a:ext cx="3950877" cy="2613435"/>
          </a:xfrm>
        </p:spPr>
        <p:txBody>
          <a:bodyPr/>
          <a:lstStyle>
            <a:lvl1pPr>
              <a:buClr>
                <a:srgbClr val="0085CA"/>
              </a:buClr>
              <a:defRPr/>
            </a:lvl1pPr>
            <a:lvl2pPr>
              <a:buClr>
                <a:srgbClr val="0085CA"/>
              </a:buClr>
              <a:defRPr/>
            </a:lvl2pPr>
            <a:lvl3pPr>
              <a:buClr>
                <a:srgbClr val="0085CA"/>
              </a:buClr>
              <a:defRPr/>
            </a:lvl3pPr>
            <a:lvl4pPr>
              <a:buClr>
                <a:srgbClr val="0085CA"/>
              </a:buClr>
              <a:defRPr/>
            </a:lvl4pPr>
            <a:lvl5pPr>
              <a:buClr>
                <a:srgbClr val="0085CA"/>
              </a:buCl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15931"/>
            <a:ext cx="8229600" cy="380667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735514" y="1759937"/>
            <a:ext cx="3951287" cy="1976608"/>
          </a:xfrm>
        </p:spPr>
        <p:txBody>
          <a:bodyPr/>
          <a:lstStyle>
            <a:lvl1pPr>
              <a:buClr>
                <a:srgbClr val="0085CA"/>
              </a:buClr>
              <a:defRPr/>
            </a:lvl1pPr>
          </a:lstStyle>
          <a:p>
            <a:endParaRPr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35514" y="3942710"/>
            <a:ext cx="3951287" cy="427906"/>
          </a:xfrm>
        </p:spPr>
        <p:txBody>
          <a:bodyPr/>
          <a:lstStyle>
            <a:lvl1pPr marL="0" indent="0">
              <a:buNone/>
              <a:defRPr sz="1000">
                <a:solidFill>
                  <a:srgbClr val="9D9D9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add caption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53925" y="497144"/>
            <a:ext cx="2132875" cy="234218"/>
          </a:xfrm>
        </p:spPr>
        <p:txBody>
          <a:bodyPr/>
          <a:lstStyle>
            <a:lvl1pPr marL="0" indent="0" algn="r">
              <a:buNone/>
              <a:defRPr sz="10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239941" y="738262"/>
            <a:ext cx="1446859" cy="192881"/>
          </a:xfrm>
        </p:spPr>
        <p:txBody>
          <a:bodyPr/>
          <a:lstStyle>
            <a:lvl1pPr marL="0" indent="0" algn="r">
              <a:buNone/>
              <a:defRPr sz="10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5D18E7D-8F32-40F6-B111-D71790970A7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BEB4AE-FFC0-4AB9-B62F-194B275D377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72591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/media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0" y="1115931"/>
            <a:ext cx="8229601" cy="2639020"/>
          </a:xfrm>
        </p:spPr>
        <p:txBody>
          <a:bodyPr/>
          <a:lstStyle>
            <a:lvl1pPr>
              <a:buClr>
                <a:srgbClr val="0085CA"/>
              </a:buClr>
              <a:defRPr/>
            </a:lvl1pPr>
          </a:lstStyle>
          <a:p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53925" y="497144"/>
            <a:ext cx="2132875" cy="234218"/>
          </a:xfrm>
        </p:spPr>
        <p:txBody>
          <a:bodyPr/>
          <a:lstStyle>
            <a:lvl1pPr marL="0" indent="0" algn="r">
              <a:buNone/>
              <a:defRPr sz="10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239941" y="738262"/>
            <a:ext cx="1446859" cy="192881"/>
          </a:xfrm>
        </p:spPr>
        <p:txBody>
          <a:bodyPr/>
          <a:lstStyle>
            <a:lvl1pPr marL="0" indent="0" algn="r">
              <a:buNone/>
              <a:defRPr sz="10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945465"/>
            <a:ext cx="3951287" cy="427906"/>
          </a:xfrm>
        </p:spPr>
        <p:txBody>
          <a:bodyPr/>
          <a:lstStyle>
            <a:lvl1pPr marL="0" indent="0">
              <a:buNone/>
              <a:defRPr sz="1000">
                <a:solidFill>
                  <a:srgbClr val="9D9D9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add caption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0236C70-275C-403E-BD72-72BDB433A58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C9BEB4AE-FFC0-4AB9-B62F-194B275D377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95570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ltiple images/media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0" y="1115931"/>
            <a:ext cx="3951287" cy="2611410"/>
          </a:xfrm>
        </p:spPr>
        <p:txBody>
          <a:bodyPr/>
          <a:lstStyle>
            <a:lvl1pPr>
              <a:buClr>
                <a:srgbClr val="0085CA"/>
              </a:buClr>
              <a:defRPr/>
            </a:lvl1pPr>
          </a:lstStyle>
          <a:p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945465"/>
            <a:ext cx="3951287" cy="427906"/>
          </a:xfrm>
        </p:spPr>
        <p:txBody>
          <a:bodyPr/>
          <a:lstStyle>
            <a:lvl1pPr marL="0" indent="0">
              <a:buNone/>
              <a:defRPr sz="1000">
                <a:solidFill>
                  <a:srgbClr val="9D9D9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Click to add caption</a:t>
            </a:r>
            <a:endParaRPr lang="en-US" dirty="0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735514" y="1115932"/>
            <a:ext cx="3951287" cy="1479401"/>
          </a:xfrm>
        </p:spPr>
        <p:txBody>
          <a:bodyPr/>
          <a:lstStyle>
            <a:lvl1pPr>
              <a:buClr>
                <a:srgbClr val="0085CA"/>
              </a:buClr>
              <a:defRPr/>
            </a:lvl1pPr>
          </a:lstStyle>
          <a:p>
            <a:endParaRPr lang="en-US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735514" y="2816214"/>
            <a:ext cx="3951287" cy="1557158"/>
          </a:xfrm>
        </p:spPr>
        <p:txBody>
          <a:bodyPr/>
          <a:lstStyle>
            <a:lvl1pPr>
              <a:buClr>
                <a:srgbClr val="0085CA"/>
              </a:buClr>
              <a:defRPr/>
            </a:lvl1pPr>
          </a:lstStyle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53925" y="497144"/>
            <a:ext cx="2132875" cy="234218"/>
          </a:xfrm>
        </p:spPr>
        <p:txBody>
          <a:bodyPr/>
          <a:lstStyle>
            <a:lvl1pPr marL="0" indent="0" algn="r">
              <a:buNone/>
              <a:defRPr sz="10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239941" y="738262"/>
            <a:ext cx="1446859" cy="192881"/>
          </a:xfrm>
        </p:spPr>
        <p:txBody>
          <a:bodyPr/>
          <a:lstStyle>
            <a:lvl1pPr marL="0" indent="0" algn="r">
              <a:buNone/>
              <a:defRPr sz="10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BCE7E9-1D78-4A56-ADDB-A74BC93F424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C9BEB4AE-FFC0-4AB9-B62F-194B275D377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50341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53925" y="497144"/>
            <a:ext cx="2132875" cy="234218"/>
          </a:xfrm>
        </p:spPr>
        <p:txBody>
          <a:bodyPr/>
          <a:lstStyle>
            <a:lvl1pPr marL="0" indent="0" algn="r">
              <a:buNone/>
              <a:defRPr sz="10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 dirty="0"/>
              <a:t>Click to edit presentation title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239941" y="738262"/>
            <a:ext cx="1446859" cy="192881"/>
          </a:xfrm>
        </p:spPr>
        <p:txBody>
          <a:bodyPr/>
          <a:lstStyle>
            <a:lvl1pPr marL="0" indent="0" algn="r">
              <a:buNone/>
              <a:defRPr sz="10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 dirty="0"/>
              <a:t>Click to add the date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EA7CA32-44C9-4560-BAA2-7234DB084C2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BEB4AE-FFC0-4AB9-B62F-194B275D377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6725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llege_Powerpoint_Background_16-9.png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9936"/>
            <a:ext cx="8229600" cy="26134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15931"/>
            <a:ext cx="8229600" cy="380667"/>
          </a:xfrm>
          <a:prstGeom prst="rect">
            <a:avLst/>
          </a:prstGeom>
        </p:spPr>
        <p:txBody>
          <a:bodyPr vert="horz" lIns="0" tIns="45720" rIns="0" bIns="0" rtlCol="0" anchor="ctr">
            <a:no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C06F0A-E72D-4ED3-A2EF-048FBE3AE5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EB4AE-FFC0-4AB9-B62F-194B275D377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5372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0" r:id="rId3"/>
    <p:sldLayoutId id="2147483652" r:id="rId4"/>
    <p:sldLayoutId id="2147483660" r:id="rId5"/>
    <p:sldLayoutId id="2147483657" r:id="rId6"/>
    <p:sldLayoutId id="2147483658" r:id="rId7"/>
    <p:sldLayoutId id="2147483659" r:id="rId8"/>
    <p:sldLayoutId id="2147483655" r:id="rId9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400" b="1" kern="1200">
          <a:solidFill>
            <a:srgbClr val="0085CA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85CA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85CA"/>
        </a:buClr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85CA"/>
        </a:buClr>
        <a:buFont typeface="Arial"/>
        <a:buChar char="•"/>
        <a:defRPr sz="12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85CA"/>
        </a:buClr>
        <a:buFont typeface="Arial"/>
        <a:buChar char="–"/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85CA"/>
        </a:buClr>
        <a:buFont typeface="Arial"/>
        <a:buChar char="»"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-WPhYREFjk" TargetMode="Externa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cc.doc.ic.ac.uk/" TargetMode="External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hyperlink" Target="https://gcc.godbolt.org/z/zP7MYe9Yf" TargetMode="Externa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svg"/><Relationship Id="rId4" Type="http://schemas.openxmlformats.org/officeDocument/2006/relationships/image" Target="../media/image28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sv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9.svg"/><Relationship Id="rId4" Type="http://schemas.openxmlformats.org/officeDocument/2006/relationships/image" Target="../media/image38.png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hyperlink" Target="https://gist.github.com/DiamonDinoia/26e7bed31f384157a7b0159dff45fb48" TargetMode="External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gist.github.com/DiamonDinoia/26e7bed31f384157a7b0159dff45fb48" TargetMode="External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compiler-explorer.com/z/M1n1xjnTz" TargetMode="External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3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3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Practical HPC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Marco Barbone </a:t>
            </a:r>
          </a:p>
          <a:p>
            <a:r>
              <a:rPr lang="en-US" dirty="0"/>
              <a:t>m.barbone19@imperial.ac.uk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Introduction to FPGA acceleration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14/04/2021</a:t>
            </a:r>
          </a:p>
        </p:txBody>
      </p:sp>
    </p:spTree>
    <p:extLst>
      <p:ext uri="{BB962C8B-B14F-4D97-AF65-F5344CB8AC3E}">
        <p14:creationId xmlns:p14="http://schemas.microsoft.com/office/powerpoint/2010/main" val="4058368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5E59C7-3427-66FD-DE48-3FFAF3AAA6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51F2C43-1D73-6982-3748-C1B9FB16A4F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44032"/>
            <a:ext cx="4813817" cy="261302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65287AC-430F-1D2A-81AE-6E5E7A756E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90E850-2B0B-3C35-25D8-A430C7B662A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00D41E-078F-DF22-8407-7CCA60C1BEE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BEB4AE-FFC0-4AB9-B62F-194B275D3770}" type="slidenum">
              <a:rPr lang="en-GB" smtClean="0"/>
              <a:t>10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192FFF9-3317-4D93-540B-7C96C3F2C57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6669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9F0167-E03A-D70A-629A-15FCE5B908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Output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4F5E5BD-9FA5-DF02-54EA-736F495E08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23864"/>
            <a:ext cx="7316221" cy="248637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E10E20-9C5F-B82B-D2A7-8C057623EF6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D81C9E-B220-435A-E79C-D14932B09A9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19AF8D-543C-E56C-B5A3-F144DC93CF4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BEB4AE-FFC0-4AB9-B62F-194B275D3770}" type="slidenum">
              <a:rPr lang="en-GB" smtClean="0"/>
              <a:t>11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FA13F7D-C5D6-3BF1-E556-54A7575C91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4127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7BF46-E7D3-D1E6-7FD9-28E7F8D22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cost of branching</a:t>
            </a:r>
            <a:endParaRPr lang="en-GB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42B003A-3678-4200-01FC-43FD7AE2CB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061"/>
          <a:stretch/>
        </p:blipFill>
        <p:spPr>
          <a:xfrm>
            <a:off x="601499" y="1951837"/>
            <a:ext cx="4817556" cy="194992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0F9F07-87CD-E0CD-4EB9-DB9B1909B0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6152FB-321A-4ACB-7909-73B238D0F4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AFF7C-014D-6872-237D-496D35CEC5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BEB4AE-FFC0-4AB9-B62F-194B275D3770}" type="slidenum">
              <a:rPr lang="en-GB" smtClean="0"/>
              <a:t>12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70FD709-DA92-F983-9133-3D4A62985F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https://github.com/DiamonDinoia/cpu-performance-tests</a:t>
            </a:r>
          </a:p>
        </p:txBody>
      </p:sp>
    </p:spTree>
    <p:extLst>
      <p:ext uri="{BB962C8B-B14F-4D97-AF65-F5344CB8AC3E}">
        <p14:creationId xmlns:p14="http://schemas.microsoft.com/office/powerpoint/2010/main" val="212496286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7BF46-E7D3-D1E6-7FD9-28E7F8D22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cost of branching (continued)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0F9F07-87CD-E0CD-4EB9-DB9B1909B0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6152FB-321A-4ACB-7909-73B238D0F4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AFF7C-014D-6872-237D-496D35CEC5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BEB4AE-FFC0-4AB9-B62F-194B275D3770}" type="slidenum">
              <a:rPr lang="en-GB" smtClean="0"/>
              <a:t>13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70FD709-DA92-F983-9133-3D4A62985F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https://github.com/DiamonDinoia/cpu-performance-tests</a:t>
            </a:r>
          </a:p>
        </p:txBody>
      </p:sp>
      <p:pic>
        <p:nvPicPr>
          <p:cNvPr id="1026" name="Picture 2" descr="branch penalty chart">
            <a:extLst>
              <a:ext uri="{FF2B5EF4-FFF2-40B4-BE49-F238E27FC236}">
                <a16:creationId xmlns:a16="http://schemas.microsoft.com/office/drawing/2014/main" id="{9BF69D10-B5B4-FFA7-EDAA-CDCC64FA6F4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814" y="1496598"/>
            <a:ext cx="3854490" cy="3120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735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64CF1-A0C2-CEC9-ABE0-7B5F8B7A78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cost of branching (continued)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6C3283-7A90-FCBF-48D3-CFB2760562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can be high: 5x lower performance</a:t>
            </a:r>
          </a:p>
          <a:p>
            <a:r>
              <a:rPr lang="en-US" dirty="0"/>
              <a:t>Branching is necessary</a:t>
            </a:r>
          </a:p>
          <a:p>
            <a:r>
              <a:rPr lang="en-US" dirty="0"/>
              <a:t>Can it be avoided?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75D6F9-52B7-8CC0-15CE-BC19CA5FEFB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FA6F63-8C72-0119-A66F-016BCB206DD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19A8B4-23ED-CCD1-42F3-8BE73070CB5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BEB4AE-FFC0-4AB9-B62F-194B275D3770}" type="slidenum">
              <a:rPr lang="en-GB" smtClean="0"/>
              <a:t>14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E301F34-60A8-9A00-F8AD-187D1BDDFCC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5110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EFBB9-8D3F-F0EF-87A0-97A7700D8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Branchless programming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9F5F9-48C6-E3D3-37C3-A5C194BB6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Branchless programming is used as an optimization when the cost of branching </a:t>
            </a:r>
            <a:r>
              <a:rPr lang="en-US" dirty="0">
                <a:solidFill>
                  <a:schemeClr val="tx2"/>
                </a:solidFill>
              </a:rPr>
              <a:t>outweighs</a:t>
            </a:r>
            <a:r>
              <a:rPr lang="en-US" dirty="0"/>
              <a:t> alternative approaches.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Always use microbenchmarks to determine the best implementation!</a:t>
            </a:r>
          </a:p>
          <a:p>
            <a:pPr marL="0" indent="0"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4687FB-FA64-F3EE-5A04-920A064D68E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54579F-05F6-AA8B-71A5-8C1EFF80960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65D552-B537-B8A5-217C-38D3C86CEE7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BEB4AE-FFC0-4AB9-B62F-194B275D3770}" type="slidenum">
              <a:rPr lang="en-GB" smtClean="0"/>
              <a:t>15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A8D9429-38E5-8D52-E7C5-766846E2BDB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https://www.youtube.com/watch?v=g-WPhYREFjk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9395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C7BF46-E7D3-D1E6-7FD9-28E7F8D22A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Can this branch be removed?</a:t>
            </a:r>
            <a:endParaRPr lang="en-GB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442B003A-3678-4200-01FC-43FD7AE2CB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6061"/>
          <a:stretch/>
        </p:blipFill>
        <p:spPr>
          <a:xfrm>
            <a:off x="601499" y="1951837"/>
            <a:ext cx="4817556" cy="194992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70F9F07-87CD-E0CD-4EB9-DB9B1909B0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06152FB-321A-4ACB-7909-73B238D0F43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EAFF7C-014D-6872-237D-496D35CEC57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BEB4AE-FFC0-4AB9-B62F-194B275D3770}" type="slidenum">
              <a:rPr lang="en-GB" smtClean="0"/>
              <a:t>16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70FD709-DA92-F983-9133-3D4A62985F4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https://github.com/DiamonDinoia/cpu-performance-tests</a:t>
            </a:r>
          </a:p>
        </p:txBody>
      </p:sp>
    </p:spTree>
    <p:extLst>
      <p:ext uri="{BB962C8B-B14F-4D97-AF65-F5344CB8AC3E}">
        <p14:creationId xmlns:p14="http://schemas.microsoft.com/office/powerpoint/2010/main" val="1831792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2A1CA4-B556-FED2-F6FD-5EBD36908C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Banchless</a:t>
            </a:r>
            <a:r>
              <a:rPr lang="en-US" dirty="0"/>
              <a:t>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201128-DFFF-58D0-5261-ED05A0109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can use a multiplication.</a:t>
            </a:r>
          </a:p>
          <a:p>
            <a:r>
              <a:rPr lang="en-US" dirty="0"/>
              <a:t>Doing so increases the number of ASM instruction</a:t>
            </a:r>
          </a:p>
          <a:p>
            <a:r>
              <a:rPr lang="en-US" dirty="0"/>
              <a:t>Is this faster?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9CD322-15DC-7428-3857-7409F0ED14A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76A6BE-1912-B985-C406-128E270DA9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2CDBF6-1784-40D9-F52D-9EFBEF64539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BEB4AE-FFC0-4AB9-B62F-194B275D3770}" type="slidenum">
              <a:rPr lang="en-GB" smtClean="0"/>
              <a:t>17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98FE541-9524-1555-79D2-CF0D19E2A2C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https://github.com/DiamonDinoia/cpu-performance-tests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787A22E-AA32-02CB-F75C-B282F84575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6080" y="2846169"/>
            <a:ext cx="5839640" cy="11241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3780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032B59-FFB2-F258-2DDD-0CD24AB7DF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 is faster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B293861-77AB-5134-2E6E-D79AEE68F6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664467-9D86-89F9-B33D-3FA9A33FB4D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4A0AB9-13CE-D680-6272-90D56007413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BEB4AE-FFC0-4AB9-B62F-194B275D3770}" type="slidenum">
              <a:rPr lang="en-GB" smtClean="0"/>
              <a:t>18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136E8E6-A1F9-853E-8C7A-E23ED0F46B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https://github.com/DiamonDinoia/cpu-performance-tests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14B45FE-69BC-B12C-565B-A3BF2D0074C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4806" y="1496598"/>
            <a:ext cx="3929875" cy="2947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19652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18622-B1CE-9578-5A3D-6823DF0CFC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#1 branching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414A23-F958-02EF-4966-CCBB9A2001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A53311-69CF-0ABE-CA23-DE73DCAE69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514827-C077-7F5C-A4C9-0A7C98ADAF7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BEB4AE-FFC0-4AB9-B62F-194B275D3770}" type="slidenum">
              <a:rPr lang="en-GB" smtClean="0"/>
              <a:t>19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FC42C05-DC54-6A8C-AA40-F46814F7EDF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874D6F02-DF63-CE57-20C2-92F7AF2187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119" r="6236"/>
          <a:stretch/>
        </p:blipFill>
        <p:spPr>
          <a:xfrm>
            <a:off x="505638" y="1881167"/>
            <a:ext cx="4167462" cy="2419688"/>
          </a:xfrm>
        </p:spPr>
      </p:pic>
    </p:spTree>
    <p:extLst>
      <p:ext uri="{BB962C8B-B14F-4D97-AF65-F5344CB8AC3E}">
        <p14:creationId xmlns:p14="http://schemas.microsoft.com/office/powerpoint/2010/main" val="38308168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9A236-19E0-4EFD-AC52-1DB6B744B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About me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3F3406-A860-45C4-AC36-6CA34686397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A54B3A-6B39-4775-8711-024BBD541A1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6D3DCF-7B72-48BA-892D-8517606B7DF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BEB4AE-FFC0-4AB9-B62F-194B275D3770}" type="slidenum">
              <a:rPr lang="en-GB" smtClean="0"/>
              <a:t>2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0D98515-7AF1-4A49-B7DC-90C07E8F9A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61238B-7177-417E-8717-8CC555565B55}"/>
              </a:ext>
            </a:extLst>
          </p:cNvPr>
          <p:cNvSpPr txBox="1"/>
          <p:nvPr/>
        </p:nvSpPr>
        <p:spPr>
          <a:xfrm>
            <a:off x="457200" y="1653109"/>
            <a:ext cx="6051452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b="0" i="0" dirty="0">
                <a:effectLst/>
                <a:latin typeface="Arial" panose="020B0604020202020204" pitchFamily="34" charset="0"/>
              </a:rPr>
              <a:t>M.Sc. in Computer Science and Networking Scuola superiore Sant’Anna &amp; Università di Pisa</a:t>
            </a:r>
            <a:endParaRPr lang="en-US" b="0" i="0" dirty="0"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CERN </a:t>
            </a:r>
            <a:r>
              <a:rPr lang="en-US" dirty="0" err="1"/>
              <a:t>OpenLab</a:t>
            </a:r>
            <a:r>
              <a:rPr lang="en-US" dirty="0"/>
              <a:t> Summer student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Research Software Engineer, </a:t>
            </a:r>
            <a:r>
              <a:rPr lang="en-GB" dirty="0" err="1">
                <a:latin typeface="arial" panose="020B0604020202020204" pitchFamily="34" charset="0"/>
              </a:rPr>
              <a:t>Maxeler</a:t>
            </a:r>
            <a:r>
              <a:rPr lang="en-GB" dirty="0">
                <a:latin typeface="arial" panose="020B0604020202020204" pitchFamily="34" charset="0"/>
              </a:rPr>
              <a:t> Technologies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</a:rPr>
              <a:t>Software engineer, Intel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Ph.D. </a:t>
            </a:r>
            <a:r>
              <a:rPr lang="en-GB" dirty="0">
                <a:solidFill>
                  <a:schemeClr val="accent1"/>
                </a:solidFill>
                <a:latin typeface="Arial" panose="020B0604020202020204" pitchFamily="34" charset="0"/>
              </a:rPr>
              <a:t>Student, </a:t>
            </a:r>
            <a:r>
              <a:rPr lang="en-GB" dirty="0">
                <a:solidFill>
                  <a:schemeClr val="accent1"/>
                </a:solidFill>
                <a:latin typeface="Arial" panose="020B0604020202020204" pitchFamily="34" charset="0"/>
                <a:hlinkClick r:id="rId2"/>
              </a:rPr>
              <a:t>Custom Computing research group</a:t>
            </a:r>
            <a:r>
              <a:rPr lang="en-GB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, Imperial College London, Supervisor Prof. Wayne Luk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accent1"/>
                </a:solidFill>
                <a:effectLst/>
                <a:latin typeface="Segoe UI" panose="020B0502040204020203" pitchFamily="34" charset="0"/>
              </a:rPr>
              <a:t>Member of Imperial College CMS group</a:t>
            </a:r>
            <a:endParaRPr lang="en-GB" b="0" i="0" dirty="0">
              <a:solidFill>
                <a:schemeClr val="accent1"/>
              </a:solidFill>
              <a:effectLst/>
              <a:latin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chemeClr val="accent1"/>
                </a:solidFill>
                <a:effectLst/>
                <a:latin typeface="Arial" panose="020B0604020202020204" pitchFamily="34" charset="0"/>
              </a:rPr>
              <a:t>Associate Ph.D. Student, The Institute of Cancer Research, London</a:t>
            </a:r>
          </a:p>
          <a:p>
            <a:r>
              <a:rPr lang="en-US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9" name="Picture 8" descr="A person in a suit&#10;&#10;Description automatically generated with medium confidence">
            <a:extLst>
              <a:ext uri="{FF2B5EF4-FFF2-40B4-BE49-F238E27FC236}">
                <a16:creationId xmlns:a16="http://schemas.microsoft.com/office/drawing/2014/main" id="{C4E426D7-7B41-4145-B445-84B18BDE9B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 b="31389"/>
          <a:stretch/>
        </p:blipFill>
        <p:spPr>
          <a:xfrm>
            <a:off x="7102350" y="1496598"/>
            <a:ext cx="1412999" cy="1452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81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4AD156-F054-20C5-602B-C3F0355643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#1 branchless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87707D7-69E9-E5D9-F684-1C6EB0CEC4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C31558D-9AC9-7AA7-5A21-FFC0CA7CBC3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B0963B-384B-859F-EAB1-38C8954A359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BEB4AE-FFC0-4AB9-B62F-194B275D3770}" type="slidenum">
              <a:rPr lang="en-GB" smtClean="0"/>
              <a:t>20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92C3B68-F3BE-F628-E3D5-4C0F1202616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E01D92E9-B546-8A9F-C3CE-1C5278028E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6320" y="2331601"/>
            <a:ext cx="5353797" cy="8383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99633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D67459-F906-17E6-F74B-A8F857E17D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#2 branching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0E3B32E-6D37-AF18-28F6-4B805E22CB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39700"/>
            <a:ext cx="8229600" cy="170720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866EC4-7FB5-23F1-DB80-7FFBD71624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0982F27-8D40-8AFE-D640-A2F49CBB65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FA5B9D-0B4B-B2D0-EDC3-DC14D8DEA61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BEB4AE-FFC0-4AB9-B62F-194B275D3770}" type="slidenum">
              <a:rPr lang="en-GB" smtClean="0"/>
              <a:t>21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703ABFB-C075-EE83-E1CC-C0479450E5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35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5A07D-80AE-9F3E-0287-50B710CDC6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#2 branchless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E1AA908-5832-8073-D3F2-22224747548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61613"/>
            <a:ext cx="8229600" cy="2410874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45770E-5597-86C9-9693-32FA0AB9CF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F76B1E0-C14E-FA48-9343-AA5559A5E55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5AD2D4-0825-75B7-0244-9DEB88F445D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BEB4AE-FFC0-4AB9-B62F-194B275D3770}" type="slidenum">
              <a:rPr lang="en-GB" smtClean="0"/>
              <a:t>22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6947683-B964-9D5C-679A-A779EF61806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0220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AB38AD-CDA7-3708-7CA1-44DC9233F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#2 final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29C26C2-153E-897E-3388-F8B8B1F1CBE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81338"/>
            <a:ext cx="8229600" cy="242047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1E52E71-E99A-93B3-F7AB-716BDD79C3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CBFC4B3-BDB5-BDE4-7F10-1B3ABBC5666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0A7263-1460-3609-FD2E-E411C45554F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BEB4AE-FFC0-4AB9-B62F-194B275D3770}" type="slidenum">
              <a:rPr lang="en-GB" smtClean="0"/>
              <a:t>23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C320B1D-5B3E-E93A-AF62-83EF7BFA830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6625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F9DD5E-A83D-FE43-9D01-F23AED9FD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#3 Branching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3FAE9C2-561F-FFFA-14B7-8B57389FDD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60538"/>
            <a:ext cx="4182905" cy="261302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34B01-71CC-046F-5D6A-6F4202823EF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E3D95A3-8F49-A815-74F2-CCAE10DD024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642311-5C38-D698-8971-CA5DCC706A2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BEB4AE-FFC0-4AB9-B62F-194B275D3770}" type="slidenum">
              <a:rPr lang="en-GB" smtClean="0"/>
              <a:t>24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1EDFA14-1E23-516F-CCAB-064746BC152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25474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C0F545-B2B3-FC5D-004E-0930AB524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#3 Branchless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692F64-E232-58EB-479D-42851F030C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C2C4393-A291-95F2-BC39-05C5A0770CE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D80D50-D2EB-AF07-60B8-0A94E2C7AB6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BEB4AE-FFC0-4AB9-B62F-194B275D3770}" type="slidenum">
              <a:rPr lang="en-GB" smtClean="0"/>
              <a:t>25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4A1EB60-937C-7A81-C2A7-87AA90DA015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9B930857-9240-12CB-B059-FE059F7DB7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112DFF3-EA9C-C6BA-F62C-B265EB3936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86" y="1790154"/>
            <a:ext cx="8966993" cy="2344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77622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C2E96E-F250-F1C6-2D82-45DB0C873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Elementary functions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363607-FACB-7D58-48DB-8A123720A9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Functions that compute sin, cos, log …</a:t>
            </a:r>
          </a:p>
          <a:p>
            <a:r>
              <a:rPr lang="en-US" dirty="0"/>
              <a:t>Used often in scientific computing </a:t>
            </a:r>
          </a:p>
          <a:p>
            <a:r>
              <a:rPr lang="en-US" dirty="0"/>
              <a:t>They can be quite slow. Optimized to offer high-accuracy &amp; correct rounding</a:t>
            </a:r>
          </a:p>
          <a:p>
            <a:r>
              <a:rPr lang="en-US" dirty="0"/>
              <a:t>In many use cases, lower accuracy is tolerable</a:t>
            </a:r>
          </a:p>
          <a:p>
            <a:r>
              <a:rPr lang="en-US" dirty="0"/>
              <a:t>This needs to be thoroughly tested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F260E7-A426-75B1-2135-8436E4B2CC2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31F5FA-51CF-D3AA-1AD4-98A39445D11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AFBBD7-DC7F-36F6-0C72-E0049F9FE4F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BEB4AE-FFC0-4AB9-B62F-194B275D3770}" type="slidenum">
              <a:rPr lang="en-GB" smtClean="0"/>
              <a:t>26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5414552C-7996-B362-7E7F-50839A9B0F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75560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5F28BD-9037-6EA1-6C94-87FE843AF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Logarithm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C924CE9-73AF-FE8D-C82C-2D794BD7000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93623104"/>
              </p:ext>
            </p:extLst>
          </p:nvPr>
        </p:nvGraphicFramePr>
        <p:xfrm>
          <a:off x="457200" y="1764030"/>
          <a:ext cx="8229600" cy="260604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2057400">
                  <a:extLst>
                    <a:ext uri="{9D8B030D-6E8A-4147-A177-3AD203B41FA5}">
                      <a16:colId xmlns:a16="http://schemas.microsoft.com/office/drawing/2014/main" val="1506886243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343855745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2794493031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val="107050853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effectLst/>
                        </a:rPr>
                        <a:t>Function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effectLst/>
                        </a:rPr>
                        <a:t>Time (us)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>
                          <a:effectLst/>
                        </a:rPr>
                        <a:t>Average Error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b="1" dirty="0">
                          <a:effectLst/>
                        </a:rPr>
                        <a:t>Max Error</a:t>
                      </a:r>
                    </a:p>
                  </a:txBody>
                  <a:tcPr marL="123825" marR="123825" marT="57150" marB="57150" anchor="ctr"/>
                </a:tc>
                <a:extLst>
                  <a:ext uri="{0D108BD9-81ED-4DB2-BD59-A6C34878D82A}">
                    <a16:rowId xmlns:a16="http://schemas.microsoft.com/office/drawing/2014/main" val="1898565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STD DOUBLE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65.458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0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0</a:t>
                      </a:r>
                    </a:p>
                  </a:txBody>
                  <a:tcPr marL="123825" marR="123825" marT="57150" marB="57150" anchor="ctr"/>
                </a:tc>
                <a:extLst>
                  <a:ext uri="{0D108BD9-81ED-4DB2-BD59-A6C34878D82A}">
                    <a16:rowId xmlns:a16="http://schemas.microsoft.com/office/drawing/2014/main" val="83665575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STD SINGLE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50.739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1.38617e-08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5.86492e-08</a:t>
                      </a:r>
                    </a:p>
                  </a:txBody>
                  <a:tcPr marL="123825" marR="123825" marT="57150" marB="57150" anchor="ctr"/>
                </a:tc>
                <a:extLst>
                  <a:ext uri="{0D108BD9-81ED-4DB2-BD59-A6C34878D82A}">
                    <a16:rowId xmlns:a16="http://schemas.microsoft.com/office/drawing/2014/main" val="122892381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FAST LOGF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47.769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1.43832e-08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7.55761e-08</a:t>
                      </a:r>
                    </a:p>
                  </a:txBody>
                  <a:tcPr marL="123825" marR="123825" marT="57150" marB="57150" anchor="ctr"/>
                </a:tc>
                <a:extLst>
                  <a:ext uri="{0D108BD9-81ED-4DB2-BD59-A6C34878D82A}">
                    <a16:rowId xmlns:a16="http://schemas.microsoft.com/office/drawing/2014/main" val="8098688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APPROXIMATE LOGF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2.535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5.74123e-06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1.49805e-05</a:t>
                      </a:r>
                    </a:p>
                  </a:txBody>
                  <a:tcPr marL="123825" marR="123825" marT="57150" marB="57150" anchor="ctr"/>
                </a:tc>
                <a:extLst>
                  <a:ext uri="{0D108BD9-81ED-4DB2-BD59-A6C34878D82A}">
                    <a16:rowId xmlns:a16="http://schemas.microsoft.com/office/drawing/2014/main" val="23997037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effectLst/>
                        </a:rPr>
                        <a:t>FASTER LOGF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1.146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</a:rPr>
                        <a:t>0.0125169</a:t>
                      </a:r>
                    </a:p>
                  </a:txBody>
                  <a:tcPr marL="123825" marR="123825" marT="57150" marB="571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>
                          <a:effectLst/>
                        </a:rPr>
                        <a:t>0.0401875</a:t>
                      </a:r>
                    </a:p>
                  </a:txBody>
                  <a:tcPr marL="123825" marR="123825" marT="57150" marB="57150" anchor="ctr"/>
                </a:tc>
                <a:extLst>
                  <a:ext uri="{0D108BD9-81ED-4DB2-BD59-A6C34878D82A}">
                    <a16:rowId xmlns:a16="http://schemas.microsoft.com/office/drawing/2014/main" val="1737518574"/>
                  </a:ext>
                </a:extLst>
              </a:tr>
            </a:tbl>
          </a:graphicData>
        </a:graphic>
      </p:graphicFrame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877F51-5017-56AF-518C-52349FE5A09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B6FECB-58AF-8BB9-462D-6FFFF1A59D7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AAC031-0BA6-192B-26D7-1020E934A24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BEB4AE-FFC0-4AB9-B62F-194B275D3770}" type="slidenum">
              <a:rPr lang="en-GB" smtClean="0"/>
              <a:t>27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A728FF8-B2BE-597F-401A-0FBE8A2DC6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https://github.com/DiamonDinoia/benchmark-elementary-functions</a:t>
            </a:r>
          </a:p>
        </p:txBody>
      </p:sp>
    </p:spTree>
    <p:extLst>
      <p:ext uri="{BB962C8B-B14F-4D97-AF65-F5344CB8AC3E}">
        <p14:creationId xmlns:p14="http://schemas.microsoft.com/office/powerpoint/2010/main" val="111467788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FA29B4-61B6-D3E5-4A81-62BCBB60A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4B1782D8-9415-19C0-0451-CFF2CED751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52276" y="1588783"/>
            <a:ext cx="3480254" cy="261302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9DA8BE-999D-5DD3-D3B1-DDD8994493F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193D4B4-7C2C-C37A-1A09-B06E587B3C6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A71F0-10F5-948F-2DA7-03B4C343C71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BEB4AE-FFC0-4AB9-B62F-194B275D3770}" type="slidenum">
              <a:rPr lang="en-GB" smtClean="0"/>
              <a:t>28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656F83F-38E1-707A-C6E7-2B8193AEACC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https://github.com/DiamonDinoia/benchmark-elementary-functions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2DED4F0-8D6E-3AB5-7AEF-24BFA0A68313}"/>
              </a:ext>
            </a:extLst>
          </p:cNvPr>
          <p:cNvSpPr txBox="1"/>
          <p:nvPr/>
        </p:nvSpPr>
        <p:spPr>
          <a:xfrm>
            <a:off x="363845" y="1855471"/>
            <a:ext cx="45337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b="0" i="0" dirty="0">
                <a:effectLst/>
                <a:latin typeface="-apple-system"/>
              </a:rPr>
              <a:t>Faster </a:t>
            </a:r>
            <a:r>
              <a:rPr lang="en-US" b="0" i="0" dirty="0" err="1">
                <a:effectLst/>
                <a:latin typeface="-apple-system"/>
              </a:rPr>
              <a:t>logf</a:t>
            </a:r>
            <a:r>
              <a:rPr lang="en-US" b="0" i="0" dirty="0">
                <a:effectLst/>
                <a:latin typeface="-apple-system"/>
              </a:rPr>
              <a:t> is 44 times faster than std::log but is also much less accurate.</a:t>
            </a:r>
          </a:p>
          <a:p>
            <a:pPr algn="l"/>
            <a:endParaRPr lang="en-US" dirty="0">
              <a:latin typeface="-apple-system"/>
            </a:endParaRPr>
          </a:p>
          <a:p>
            <a:pPr algn="l"/>
            <a:r>
              <a:rPr lang="en-US" b="0" i="0" dirty="0">
                <a:effectLst/>
                <a:latin typeface="-apple-system"/>
              </a:rPr>
              <a:t>Is it acceptable?</a:t>
            </a:r>
          </a:p>
          <a:p>
            <a:pPr algn="l"/>
            <a:endParaRPr lang="en-US" dirty="0">
              <a:latin typeface="-apple-system"/>
            </a:endParaRPr>
          </a:p>
          <a:p>
            <a:pPr algn="l"/>
            <a:r>
              <a:rPr lang="en-US" b="0" i="0" dirty="0">
                <a:effectLst/>
                <a:latin typeface="-apple-system"/>
              </a:rPr>
              <a:t>Depends on the use case</a:t>
            </a:r>
          </a:p>
        </p:txBody>
      </p:sp>
    </p:spTree>
    <p:extLst>
      <p:ext uri="{BB962C8B-B14F-4D97-AF65-F5344CB8AC3E}">
        <p14:creationId xmlns:p14="http://schemas.microsoft.com/office/powerpoint/2010/main" val="42788778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1F82B-A053-F577-A2DF-FF2C49D1D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Vectorization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847F5A-03E0-1DF9-6991-766AE665195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0EAA54-E9DF-D8CE-2CC5-F3A162AAA34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C8177A-0E68-20A1-2846-3F6BBF25310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BEB4AE-FFC0-4AB9-B62F-194B275D3770}" type="slidenum">
              <a:rPr lang="en-GB" smtClean="0"/>
              <a:t>29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7AAA057-2AB6-A343-B0C3-8C9069F2FC0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1" name="Content Placeholder 10">
            <a:extLst>
              <a:ext uri="{FF2B5EF4-FFF2-40B4-BE49-F238E27FC236}">
                <a16:creationId xmlns:a16="http://schemas.microsoft.com/office/drawing/2014/main" id="{8DFB9D34-BFF3-76CE-082C-C3507BA9DA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7402" t="13604" r="11618" b="5086"/>
          <a:stretch/>
        </p:blipFill>
        <p:spPr bwMode="auto">
          <a:xfrm>
            <a:off x="919751" y="1986786"/>
            <a:ext cx="3403866" cy="2566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576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44B52C-DA2A-60B7-80A9-9F4547BCA2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Previously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EC6A87-2F88-12D9-36E4-5B975ED86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E07F92-C19C-77F8-4A5E-28C344C78B3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1A345F-7DE9-10D5-1A4A-0FBA19092A2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D77280-E84C-56BC-022A-3972E1F0539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BEB4AE-FFC0-4AB9-B62F-194B275D3770}" type="slidenum">
              <a:rPr lang="en-GB" smtClean="0"/>
              <a:t>3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91A612E-5F48-8289-D80B-B1EDB94BF02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BABAA80-A4BE-3654-0BF3-B6389CB87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88890" y="1601602"/>
            <a:ext cx="5561997" cy="3127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34866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7C2BC-A18A-FF13-3B34-DE11F4462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3386D-7749-1FA7-8589-985575DDB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It is a core component of HPC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to achieve it?</a:t>
            </a:r>
          </a:p>
          <a:p>
            <a:pPr lvl="1"/>
            <a:r>
              <a:rPr lang="en-US" dirty="0"/>
              <a:t>Compiler auto-vectorization</a:t>
            </a:r>
          </a:p>
          <a:p>
            <a:pPr lvl="1"/>
            <a:r>
              <a:rPr lang="en-US" dirty="0" err="1"/>
              <a:t>Intrinsics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BEDE6B-A8EC-8EAD-49DE-B631F3D265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B3E07A-A9BE-9BEF-7A2E-D321DB086C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85D17-0EE2-2B44-5DBF-F83A1E164DA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BEB4AE-FFC0-4AB9-B62F-194B275D3770}" type="slidenum">
              <a:rPr lang="en-GB" smtClean="0"/>
              <a:t>30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5C8E02-A4B1-476E-7AD6-7C2BA4CB22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3333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F7C2BC-A18A-FF13-3B34-DE11F44628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Vectorization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3386D-7749-1FA7-8589-985575DDB7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It is a core component of HPC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to achieve it?</a:t>
            </a:r>
          </a:p>
          <a:p>
            <a:pPr lvl="1"/>
            <a:r>
              <a:rPr lang="en-US" dirty="0"/>
              <a:t>Compiler auto-vectorization</a:t>
            </a:r>
          </a:p>
          <a:p>
            <a:pPr lvl="1"/>
            <a:r>
              <a:rPr lang="en-US" dirty="0" err="1"/>
              <a:t>Intrinsics</a:t>
            </a:r>
            <a:endParaRPr lang="en-US" dirty="0"/>
          </a:p>
          <a:p>
            <a:pPr lvl="1"/>
            <a:r>
              <a:rPr lang="en-US" dirty="0"/>
              <a:t>Abstraction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5BEDE6B-A8EC-8EAD-49DE-B631F3D265C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B3E07A-A9BE-9BEF-7A2E-D321DB086C8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F85D17-0EE2-2B44-5DBF-F83A1E164DA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BEB4AE-FFC0-4AB9-B62F-194B275D3770}" type="slidenum">
              <a:rPr lang="en-GB" smtClean="0"/>
              <a:t>31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55C8E02-A4B1-476E-7AD6-7C2BA4CB22F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3828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AB34DE-E336-A390-7D23-72B20505A2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Highway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41C4AA-074A-01A6-0026-FE57E7A6268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Widely utilized (chromium, Firefox and others) </a:t>
            </a:r>
          </a:p>
          <a:p>
            <a:pPr marL="0" indent="0">
              <a:buNone/>
            </a:pPr>
            <a:r>
              <a:rPr lang="en-US" dirty="0"/>
              <a:t>Offers: “Performance-portable, length-agnostic SIMD with runtime dispatch”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Abstractions reduce performance, can we trust highway?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571133-7B7F-D4D3-0BDE-CB033DFC90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35BDFF-E0E9-1137-2C79-770148A292D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F006A-0246-FAF7-49E3-CCD4C5E202A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BEB4AE-FFC0-4AB9-B62F-194B275D3770}" type="slidenum">
              <a:rPr lang="en-GB" smtClean="0"/>
              <a:t>32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15C65D2F-D4FD-5ACB-B4A3-B5C5AA4C621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1952DF-EDE5-7B6E-118F-74AE27FCA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59937"/>
            <a:ext cx="8229600" cy="54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28699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B7CDE-500B-E733-B0C6-D08D12EF3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Fused-Multiply-Add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5B970B-1E55-52D5-B5C8-F126845FD3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A28E7C-20BA-001B-4B43-0D75E08416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3A966-66EE-CBB8-3F74-B01CF6C9DBE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BEB4AE-FFC0-4AB9-B62F-194B275D3770}" type="slidenum">
              <a:rPr lang="en-GB" smtClean="0"/>
              <a:t>33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E352D4D-BE3B-213D-D55C-7BEEE0FA81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03C4E5-0266-B4B4-2E5A-758B8EA746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896"/>
          <a:stretch/>
        </p:blipFill>
        <p:spPr>
          <a:xfrm>
            <a:off x="1168135" y="1744955"/>
            <a:ext cx="5989080" cy="266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1480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BB7CDE-500B-E733-B0C6-D08D12EF3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Fused-Multiply-Add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5B970B-1E55-52D5-B5C8-F126845FD33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8A28E7C-20BA-001B-4B43-0D75E08416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93A966-66EE-CBB8-3F74-B01CF6C9DBE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BEB4AE-FFC0-4AB9-B62F-194B275D3770}" type="slidenum">
              <a:rPr lang="en-GB" smtClean="0"/>
              <a:t>34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E352D4D-BE3B-213D-D55C-7BEEE0FA81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8203C4E5-0266-B4B4-2E5A-758B8EA746C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1896"/>
          <a:stretch/>
        </p:blipFill>
        <p:spPr>
          <a:xfrm>
            <a:off x="1168135" y="1744955"/>
            <a:ext cx="5989080" cy="2669957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22E14F4-8A5E-EDE5-2915-7810601B88E3}"/>
              </a:ext>
            </a:extLst>
          </p:cNvPr>
          <p:cNvSpPr/>
          <p:nvPr/>
        </p:nvSpPr>
        <p:spPr>
          <a:xfrm>
            <a:off x="4848852" y="2534374"/>
            <a:ext cx="1216828" cy="33493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E89AEDD-3A8F-9A73-FF70-F103D46DBF03}"/>
              </a:ext>
            </a:extLst>
          </p:cNvPr>
          <p:cNvSpPr/>
          <p:nvPr/>
        </p:nvSpPr>
        <p:spPr>
          <a:xfrm>
            <a:off x="3577152" y="2830146"/>
            <a:ext cx="994848" cy="4132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D37AC04-8957-D2DA-D8F2-187409A10A85}"/>
              </a:ext>
            </a:extLst>
          </p:cNvPr>
          <p:cNvSpPr/>
          <p:nvPr/>
        </p:nvSpPr>
        <p:spPr>
          <a:xfrm>
            <a:off x="2782190" y="3453918"/>
            <a:ext cx="1789810" cy="2485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6F85C3A-D80E-C002-2B60-8927A461B808}"/>
              </a:ext>
            </a:extLst>
          </p:cNvPr>
          <p:cNvSpPr/>
          <p:nvPr/>
        </p:nvSpPr>
        <p:spPr>
          <a:xfrm>
            <a:off x="2381391" y="3702420"/>
            <a:ext cx="2286358" cy="24850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89725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1115CE-07CE-D8CB-0049-A69110F1B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B48798-A08D-01B7-9790-2E59BF19B5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Can be found here: </a:t>
            </a:r>
            <a:r>
              <a:rPr lang="en-US" dirty="0">
                <a:hlinkClick r:id="rId2"/>
              </a:rPr>
              <a:t>https://gcc.godbolt.org/z/zP7MYe9Yf</a:t>
            </a:r>
            <a:r>
              <a:rPr lang="en-US" dirty="0"/>
              <a:t> </a:t>
            </a:r>
          </a:p>
          <a:p>
            <a:r>
              <a:rPr lang="en-US" dirty="0"/>
              <a:t>It generates vector code using multiple vector instruction set:</a:t>
            </a:r>
          </a:p>
          <a:p>
            <a:pPr lvl="1"/>
            <a:r>
              <a:rPr lang="en-US" b="0" dirty="0">
                <a:solidFill>
                  <a:srgbClr val="3DC9B0"/>
                </a:solidFill>
                <a:effectLst/>
                <a:latin typeface="Consolas" panose="020B0609020204030204" pitchFamily="49" charset="0"/>
              </a:rPr>
              <a:t>project::N_SSE4::</a:t>
            </a:r>
          </a:p>
          <a:p>
            <a:pPr lvl="1"/>
            <a:r>
              <a:rPr lang="en-US" b="0" dirty="0">
                <a:solidFill>
                  <a:srgbClr val="3DC9B0"/>
                </a:solidFill>
                <a:effectLst/>
                <a:latin typeface="Consolas" panose="020B0609020204030204" pitchFamily="49" charset="0"/>
              </a:rPr>
              <a:t>project::N_AVX2::</a:t>
            </a:r>
            <a:endParaRPr lang="en-US" b="0" dirty="0">
              <a:solidFill>
                <a:srgbClr val="D4D4D4"/>
              </a:solidFill>
              <a:effectLst/>
              <a:latin typeface="Consolas" panose="020B0609020204030204" pitchFamily="49" charset="0"/>
            </a:endParaRPr>
          </a:p>
          <a:p>
            <a:pPr lvl="1"/>
            <a:r>
              <a:rPr lang="en-US" b="0" dirty="0">
                <a:solidFill>
                  <a:srgbClr val="3DC9B0"/>
                </a:solidFill>
                <a:effectLst/>
                <a:latin typeface="Consolas" panose="020B0609020204030204" pitchFamily="49" charset="0"/>
              </a:rPr>
              <a:t>project::N_AVX3::</a:t>
            </a:r>
          </a:p>
          <a:p>
            <a:r>
              <a:rPr lang="en-US" dirty="0">
                <a:latin typeface="+mj-lt"/>
              </a:rPr>
              <a:t>Chooses the fastest at runtime</a:t>
            </a:r>
            <a:endParaRPr lang="en-US" b="0" dirty="0">
              <a:effectLst/>
              <a:latin typeface="+mj-lt"/>
            </a:endParaRP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11E42D-28BE-397D-934F-DA0E9D9547E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67F0299-9F3D-9A99-134C-B7DF829D01D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1FFB6-30A4-A623-B760-EEC2BC98C2E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BEB4AE-FFC0-4AB9-B62F-194B275D3770}" type="slidenum">
              <a:rPr lang="en-GB" smtClean="0"/>
              <a:t>35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B86CB60-5F65-2168-EFF7-6196545B5C5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https://gcc.godbolt.org/z/zP7MYe9Yf</a:t>
            </a:r>
          </a:p>
        </p:txBody>
      </p:sp>
    </p:spTree>
    <p:extLst>
      <p:ext uri="{BB962C8B-B14F-4D97-AF65-F5344CB8AC3E}">
        <p14:creationId xmlns:p14="http://schemas.microsoft.com/office/powerpoint/2010/main" val="298393754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25A63-9294-6103-5973-552817B89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code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20C99EBB-8ECE-C8B3-54BE-3029BEEDA0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832325"/>
            <a:ext cx="8229600" cy="246945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33B7B4D-45A7-3AE8-49AF-C79DA397B1F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E4502A8-07E4-E511-B275-1B9AB7E4149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4E1470-0645-6E00-4878-06D43D269B6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BEB4AE-FFC0-4AB9-B62F-194B275D3770}" type="slidenum">
              <a:rPr lang="en-GB" smtClean="0"/>
              <a:t>36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CC070E50-9010-BFFB-F04A-8B64CAFD848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0952D2B-B6AD-15D4-E404-3319AF757473}"/>
              </a:ext>
            </a:extLst>
          </p:cNvPr>
          <p:cNvSpPr txBox="1"/>
          <p:nvPr/>
        </p:nvSpPr>
        <p:spPr>
          <a:xfrm>
            <a:off x="457200" y="4796859"/>
            <a:ext cx="575210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https://github.com/DiamonDinoia/cpp-learning</a:t>
            </a:r>
          </a:p>
        </p:txBody>
      </p:sp>
    </p:spTree>
    <p:extLst>
      <p:ext uri="{BB962C8B-B14F-4D97-AF65-F5344CB8AC3E}">
        <p14:creationId xmlns:p14="http://schemas.microsoft.com/office/powerpoint/2010/main" val="33829248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61A37D62-ACFE-A53E-EEA9-1ED7E0CCF5CA}"/>
              </a:ext>
            </a:extLst>
          </p:cNvPr>
          <p:cNvPicPr>
            <a:picLocks noGrp="1" noChangeAspect="1"/>
          </p:cNvPicPr>
          <p:nvPr>
            <p:ph idx="1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1277" y="1759935"/>
            <a:ext cx="3480800" cy="2613435"/>
          </a:xfr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B2CE466-E3EA-84F2-3408-BD21B6C2F7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15931"/>
            <a:ext cx="8229600" cy="380667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Performance (FMA)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995BDF4F-B8D2-A94D-C0E2-7A768528FC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813525" y="1759936"/>
            <a:ext cx="3480800" cy="2613435"/>
          </a:xfrm>
          <a:prstGeom prst="rect">
            <a:avLst/>
          </a:prstGeom>
        </p:spPr>
      </p:pic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28B830CF-93A3-7E9F-8225-3DC920A94BD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53925" y="497144"/>
            <a:ext cx="2132875" cy="234218"/>
          </a:xfrm>
        </p:spPr>
        <p:txBody>
          <a:bodyPr/>
          <a:lstStyle/>
          <a:p>
            <a:endParaRPr lang="en-US"/>
          </a:p>
        </p:txBody>
      </p:sp>
      <p:sp>
        <p:nvSpPr>
          <p:cNvPr id="18" name="Text Placeholder 5">
            <a:extLst>
              <a:ext uri="{FF2B5EF4-FFF2-40B4-BE49-F238E27FC236}">
                <a16:creationId xmlns:a16="http://schemas.microsoft.com/office/drawing/2014/main" id="{808DB103-C08B-7254-60D0-BDC62753E1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39941" y="738262"/>
            <a:ext cx="1446859" cy="19288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1E1301-93C8-8DCC-F212-7DBC196AB90C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6457950" y="4767263"/>
            <a:ext cx="2057400" cy="274637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C9BEB4AE-FFC0-4AB9-B62F-194B275D3770}" type="slidenum">
              <a:rPr lang="en-GB" smtClean="0"/>
              <a:pPr>
                <a:spcAft>
                  <a:spcPts val="600"/>
                </a:spcAft>
              </a:pPr>
              <a:t>37</a:t>
            </a:fld>
            <a:endParaRPr lang="en-GB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84FC36E-2DC7-DB4C-77B5-D4BDD17D657C}"/>
              </a:ext>
            </a:extLst>
          </p:cNvPr>
          <p:cNvSpPr txBox="1"/>
          <p:nvPr/>
        </p:nvSpPr>
        <p:spPr>
          <a:xfrm>
            <a:off x="457200" y="4796859"/>
            <a:ext cx="5752103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800" dirty="0">
                <a:solidFill>
                  <a:schemeClr val="bg2"/>
                </a:solidFill>
              </a:rPr>
              <a:t>https://github.com/DiamonDinoia/cpp-learning</a:t>
            </a:r>
          </a:p>
        </p:txBody>
      </p:sp>
    </p:spTree>
    <p:extLst>
      <p:ext uri="{BB962C8B-B14F-4D97-AF65-F5344CB8AC3E}">
        <p14:creationId xmlns:p14="http://schemas.microsoft.com/office/powerpoint/2010/main" val="19242647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C9C16B-FC21-1EE3-4E8B-A2226B448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8900" y="1388815"/>
            <a:ext cx="3502008" cy="380667"/>
          </a:xfrm>
        </p:spPr>
        <p:txBody>
          <a:bodyPr/>
          <a:lstStyle/>
          <a:p>
            <a:r>
              <a:rPr lang="en-US" dirty="0"/>
              <a:t>More complex</a:t>
            </a:r>
            <a:br>
              <a:rPr lang="en-US" dirty="0"/>
            </a:br>
            <a:r>
              <a:rPr lang="en-US" dirty="0"/>
              <a:t>example</a:t>
            </a:r>
            <a:br>
              <a:rPr lang="en-US" dirty="0"/>
            </a:br>
            <a:r>
              <a:rPr lang="en-US" dirty="0"/>
              <a:t>Log function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E028FBA-C721-89B1-B09C-E674CF7CB7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3D56CA4-2762-704C-138C-5940503BE2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2F6952-82E6-881E-8310-4B6AF152971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BEB4AE-FFC0-4AB9-B62F-194B275D3770}" type="slidenum">
              <a:rPr lang="en-GB" smtClean="0"/>
              <a:t>38</a:t>
            </a:fld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9CF1410-94F3-2E23-9845-CD33E77328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5" name="Content Placeholder 24">
            <a:extLst>
              <a:ext uri="{FF2B5EF4-FFF2-40B4-BE49-F238E27FC236}">
                <a16:creationId xmlns:a16="http://schemas.microsoft.com/office/drawing/2014/main" id="{204B2E5F-A483-D3C5-B949-6910F3F3630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29552" y="-250"/>
            <a:ext cx="5633628" cy="5143749"/>
          </a:xfrm>
        </p:spPr>
      </p:pic>
    </p:spTree>
    <p:extLst>
      <p:ext uri="{BB962C8B-B14F-4D97-AF65-F5344CB8AC3E}">
        <p14:creationId xmlns:p14="http://schemas.microsoft.com/office/powerpoint/2010/main" val="22239594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C9C16B-FC21-1EE3-4E8B-A2226B448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21948"/>
            <a:ext cx="1812044" cy="380667"/>
          </a:xfrm>
        </p:spPr>
        <p:txBody>
          <a:bodyPr/>
          <a:lstStyle/>
          <a:p>
            <a:r>
              <a:rPr lang="en-US" dirty="0"/>
              <a:t>More complex</a:t>
            </a:r>
            <a:br>
              <a:rPr lang="en-US" dirty="0"/>
            </a:br>
            <a:r>
              <a:rPr lang="en-US" dirty="0"/>
              <a:t>example</a:t>
            </a:r>
            <a:br>
              <a:rPr lang="en-US" dirty="0"/>
            </a:br>
            <a:r>
              <a:rPr lang="en-US" dirty="0"/>
              <a:t>Log function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E028FBA-C721-89B1-B09C-E674CF7CB7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3D56CA4-2762-704C-138C-5940503BE2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2F6952-82E6-881E-8310-4B6AF152971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BEB4AE-FFC0-4AB9-B62F-194B275D3770}" type="slidenum">
              <a:rPr lang="en-GB" smtClean="0"/>
              <a:t>39</a:t>
            </a:fld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9CF1410-94F3-2E23-9845-CD33E77328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F0F8CF-EE12-6F19-F54E-0AF2C212B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671" y="0"/>
            <a:ext cx="631932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7425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AB5E85-7587-73EB-E47F-66097FF2B7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This talk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B728CD-52B3-9F55-C358-43215E9B1C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Practical techniques that can be used to achieve HPC</a:t>
            </a:r>
          </a:p>
          <a:p>
            <a:r>
              <a:rPr lang="en-GB" dirty="0"/>
              <a:t>What the compiler can do for me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9B2E76-3C8C-9EB8-A890-F4BF0B5F44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B730D0-A832-EAA0-C62B-6B2953E3D7B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3E09FC-C0FC-EEA9-DAF4-AE13E5F4BBFB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BEB4AE-FFC0-4AB9-B62F-194B275D3770}" type="slidenum">
              <a:rPr lang="en-GB" smtClean="0"/>
              <a:t>4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5FA08B5-7425-D3E7-8141-9228DA1B2D5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8002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C9C16B-FC21-1EE3-4E8B-A2226B448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21948"/>
            <a:ext cx="1812044" cy="380667"/>
          </a:xfrm>
        </p:spPr>
        <p:txBody>
          <a:bodyPr/>
          <a:lstStyle/>
          <a:p>
            <a:r>
              <a:rPr lang="en-US" dirty="0"/>
              <a:t>More complex</a:t>
            </a:r>
            <a:br>
              <a:rPr lang="en-US" dirty="0"/>
            </a:br>
            <a:r>
              <a:rPr lang="en-US" dirty="0"/>
              <a:t>example</a:t>
            </a:r>
            <a:br>
              <a:rPr lang="en-US" dirty="0"/>
            </a:br>
            <a:r>
              <a:rPr lang="en-US" dirty="0"/>
              <a:t>Log function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E028FBA-C721-89B1-B09C-E674CF7CB7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3D56CA4-2762-704C-138C-5940503BE2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2F6952-82E6-881E-8310-4B6AF152971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BEB4AE-FFC0-4AB9-B62F-194B275D3770}" type="slidenum">
              <a:rPr lang="en-GB" smtClean="0"/>
              <a:t>40</a:t>
            </a:fld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9CF1410-94F3-2E23-9845-CD33E77328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F0F8CF-EE12-6F19-F54E-0AF2C212B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671" y="0"/>
            <a:ext cx="6319329" cy="5143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939F0A3-D0BC-F280-A154-C149A772BC2F}"/>
              </a:ext>
            </a:extLst>
          </p:cNvPr>
          <p:cNvSpPr/>
          <p:nvPr/>
        </p:nvSpPr>
        <p:spPr>
          <a:xfrm>
            <a:off x="3442164" y="115846"/>
            <a:ext cx="689391" cy="2147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5943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CE6E02-352B-97D8-4A20-60B5D0BCE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Beware of memory alignment!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ADD12-E27D-3A2A-F5D6-A18DD93473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Random segmentation fault otherwise…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59D5003-CDD4-F134-B1B6-F2D55C24CA2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95C3483-21C6-3A11-7693-8B1BD4D12B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5512FF-3151-7CB2-A974-A4B839E3396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BEB4AE-FFC0-4AB9-B62F-194B275D3770}" type="slidenum">
              <a:rPr lang="en-GB" smtClean="0"/>
              <a:t>41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66178E7-0894-4B48-00D2-C6D765F385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226F935-9179-8E10-F7EA-359E0BE7BE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1540" y="2280000"/>
            <a:ext cx="7983064" cy="1991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34006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C18B2-C1F8-F9A8-F9E2-68226F0639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implementations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16F93F-EAEB-6939-4481-E1FCF9DE1B5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F43063-F629-18BD-733C-6392EAC05F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6E5A1-5ED9-0600-FB75-F6423B20408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BEB4AE-FFC0-4AB9-B62F-194B275D3770}" type="slidenum">
              <a:rPr lang="en-GB" smtClean="0"/>
              <a:t>42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1134EB5-F453-25F1-6056-F45A83D5F18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C7E7019F-2575-8F79-D832-225371676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F313259-C009-80EB-1D3F-1CE750BD93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44" y="1681386"/>
            <a:ext cx="4748411" cy="2837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14970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B6E73-6E4C-C77F-49EE-04A1DF76AA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std::log implementation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9B1B806F-541C-528E-D071-BA3F221FC8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36065"/>
            <a:ext cx="4162674" cy="294275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3E6F77-BBFA-EBB3-97BE-8B11D95172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29ABAC-9F6F-964E-C028-C03777D7DF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36AC11-1603-D42E-A559-2F46D3485DD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BEB4AE-FFC0-4AB9-B62F-194B275D3770}" type="slidenum">
              <a:rPr lang="en-GB" smtClean="0"/>
              <a:t>43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C016239-CFC3-D7F6-B1C6-C3258E630C9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05813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E3BCFF-8E73-BB48-C43D-A1EC446164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Clang-15 vectorization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BC5D6E8-7AB0-E28A-495A-5775F316D9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9729" y="1572574"/>
            <a:ext cx="3570976" cy="3018018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2DF865-9AE2-F2FA-75D7-472812F630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156461-06E6-4B1E-3F83-B698AEFB3A6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376FD3-033E-F4BC-1BBD-35F0EF52771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BEB4AE-FFC0-4AB9-B62F-194B275D3770}" type="slidenum">
              <a:rPr lang="en-GB" smtClean="0"/>
              <a:t>44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94C3953-C819-3299-A644-3ACA3E75044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https://releases.llvm.org/15.0.0/docs/Vectorizers.html?highlight=vectorization</a:t>
            </a:r>
          </a:p>
        </p:txBody>
      </p:sp>
    </p:spTree>
    <p:extLst>
      <p:ext uri="{BB962C8B-B14F-4D97-AF65-F5344CB8AC3E}">
        <p14:creationId xmlns:p14="http://schemas.microsoft.com/office/powerpoint/2010/main" val="351942644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A0265E-B10B-F2A6-99DC-FD159FE6AC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Results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8DF19574-C917-798E-4CA7-737CB35491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90202" y="1516194"/>
            <a:ext cx="4099084" cy="307765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C222A3-19B3-A2FE-E35B-8A67D23383F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A3107A3-E874-5A03-101D-1A69A5B538F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0CB4E3-3F14-1CC4-71A2-4DAB878E0BD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BEB4AE-FFC0-4AB9-B62F-194B275D3770}" type="slidenum">
              <a:rPr lang="en-GB" smtClean="0"/>
              <a:t>45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6E40967-83A8-D86A-3539-72714C6EFB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5C7A0F02-942D-BD01-10B6-AF341A4559B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447762" y="1516194"/>
            <a:ext cx="3986202" cy="299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2470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E6A00C-B381-4908-D261-FE66742B27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constexpr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96E53C-D6AD-1351-45AA-8829C669F1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</a:t>
            </a:r>
            <a:r>
              <a:rPr lang="en-US" dirty="0" err="1"/>
              <a:t>constexpr</a:t>
            </a:r>
            <a:r>
              <a:rPr lang="en-US" dirty="0"/>
              <a:t> specifier declares that it is possible to evaluate the value of the function or variable at compile time.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5C0927-44AB-D958-2B60-B88D9FAD42A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DB6086A-5671-C855-9CD0-3F60327B4C3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AF6559-7CBD-F523-A116-0F4463E77E0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BEB4AE-FFC0-4AB9-B62F-194B275D3770}" type="slidenum">
              <a:rPr lang="en-GB" smtClean="0"/>
              <a:t>46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8E91F3E-ED95-BECC-5888-0A619A07A09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https://en.cppreference.com/w/cpp/language/constexpr</a:t>
            </a:r>
          </a:p>
        </p:txBody>
      </p:sp>
    </p:spTree>
    <p:extLst>
      <p:ext uri="{BB962C8B-B14F-4D97-AF65-F5344CB8AC3E}">
        <p14:creationId xmlns:p14="http://schemas.microsoft.com/office/powerpoint/2010/main" val="21499086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02372C-12A1-484C-1CB5-3E12394C91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it is important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73C382-62C2-2E30-90A0-77841FB28D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6201" y="2652260"/>
            <a:ext cx="1010449" cy="29914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Runtime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F12D9F5-1160-48B1-F50E-44AEF59268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A8378F-C92D-6B56-FD38-CBCCE84E772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A52D3-89A5-1E44-3049-B4F27A2658D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BEB4AE-FFC0-4AB9-B62F-194B275D3770}" type="slidenum">
              <a:rPr lang="en-GB" smtClean="0"/>
              <a:t>47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1F46BC8-8FE7-7BB5-ABBC-12F9E48E6CE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742DBC5-1C96-2094-8CDF-9D23E7A8B946}"/>
              </a:ext>
            </a:extLst>
          </p:cNvPr>
          <p:cNvSpPr/>
          <p:nvPr/>
        </p:nvSpPr>
        <p:spPr>
          <a:xfrm>
            <a:off x="694178" y="2039398"/>
            <a:ext cx="6731133" cy="60800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Program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7E53298-344C-5DD4-30D7-D35CA0BB2767}"/>
              </a:ext>
            </a:extLst>
          </p:cNvPr>
          <p:cNvSpPr/>
          <p:nvPr/>
        </p:nvSpPr>
        <p:spPr>
          <a:xfrm>
            <a:off x="694178" y="3616459"/>
            <a:ext cx="6731133" cy="608004"/>
          </a:xfrm>
          <a:prstGeom prst="rect">
            <a:avLst/>
          </a:prstGeom>
          <a:solidFill>
            <a:schemeClr val="tx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Program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5FF5804-A246-402D-4C6B-40612E72F0B5}"/>
              </a:ext>
            </a:extLst>
          </p:cNvPr>
          <p:cNvSpPr/>
          <p:nvPr/>
        </p:nvSpPr>
        <p:spPr>
          <a:xfrm>
            <a:off x="694178" y="3616459"/>
            <a:ext cx="866527" cy="608004"/>
          </a:xfrm>
          <a:prstGeom prst="rect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B4CC497-FDDA-C53B-E13A-32707F7BD6FD}"/>
              </a:ext>
            </a:extLst>
          </p:cNvPr>
          <p:cNvSpPr txBox="1">
            <a:spLocks/>
          </p:cNvSpPr>
          <p:nvPr/>
        </p:nvSpPr>
        <p:spPr>
          <a:xfrm>
            <a:off x="6550478" y="4234707"/>
            <a:ext cx="1010449" cy="2991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85CA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85CA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85CA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85CA"/>
              </a:buClr>
              <a:buFont typeface="Arial"/>
              <a:buChar char="–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85CA"/>
              </a:buClr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/>
              <a:t>Runtime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2CFF342A-6A1E-A88C-FB30-BE08B333BF4C}"/>
              </a:ext>
            </a:extLst>
          </p:cNvPr>
          <p:cNvSpPr txBox="1">
            <a:spLocks/>
          </p:cNvSpPr>
          <p:nvPr/>
        </p:nvSpPr>
        <p:spPr>
          <a:xfrm>
            <a:off x="661564" y="4346292"/>
            <a:ext cx="1379880" cy="29914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85CA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85CA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85CA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85CA"/>
              </a:buClr>
              <a:buFont typeface="Arial"/>
              <a:buChar char="–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85CA"/>
              </a:buClr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/>
              <a:t>Compile time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C2C7FEF9-80A2-6F0F-D48F-240178E1CC17}"/>
              </a:ext>
            </a:extLst>
          </p:cNvPr>
          <p:cNvCxnSpPr>
            <a:cxnSpLocks/>
          </p:cNvCxnSpPr>
          <p:nvPr/>
        </p:nvCxnSpPr>
        <p:spPr>
          <a:xfrm>
            <a:off x="1174918" y="2672971"/>
            <a:ext cx="0" cy="917919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F1DA34EC-C9FE-43AF-7BE0-A86EA724DB5A}"/>
              </a:ext>
            </a:extLst>
          </p:cNvPr>
          <p:cNvSpPr txBox="1"/>
          <p:nvPr/>
        </p:nvSpPr>
        <p:spPr>
          <a:xfrm>
            <a:off x="1174918" y="2896846"/>
            <a:ext cx="1184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chemeClr val="accent1"/>
                </a:solidFill>
              </a:rPr>
              <a:t>constexpr</a:t>
            </a:r>
            <a:endParaRPr lang="en-US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476712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52A97-A33A-C5E4-3380-6EC70DEB1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a string</a:t>
            </a:r>
            <a:br>
              <a:rPr lang="en-US" dirty="0"/>
            </a:br>
            <a:r>
              <a:rPr lang="en-US" dirty="0"/>
              <a:t>to different encoding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44276A-B4AA-AE36-18D6-0EC5AB091E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2735EA-2C04-A9A8-B6FD-DC4C054628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1895D-B7EC-A2B7-BDA4-51ECD874419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BEB4AE-FFC0-4AB9-B62F-194B275D3770}" type="slidenum">
              <a:rPr lang="en-GB" smtClean="0"/>
              <a:t>48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34AFAE-6C79-EA6F-D6BC-5786C310F5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https://gist.github.com/DiamonDinoia/26e7bed31f384157a7b0159dff45fb48</a:t>
            </a:r>
            <a:r>
              <a:rPr lang="en-US" dirty="0"/>
              <a:t> (credits to Jason Turner)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8C4C705-7B33-092A-29C9-C0E1FCCB86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2064737"/>
            <a:ext cx="8194350" cy="2071606"/>
          </a:xfrm>
          <a:prstGeom prst="rect">
            <a:avLst/>
          </a:prstGeom>
        </p:spPr>
      </p:pic>
      <p:sp>
        <p:nvSpPr>
          <p:cNvPr id="13" name="Content Placeholder 12">
            <a:extLst>
              <a:ext uri="{FF2B5EF4-FFF2-40B4-BE49-F238E27FC236}">
                <a16:creationId xmlns:a16="http://schemas.microsoft.com/office/drawing/2014/main" id="{67AC3942-081A-3E7E-7F7A-FA64D43438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61996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52A97-A33A-C5E4-3380-6EC70DEB1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Converting a string</a:t>
            </a:r>
            <a:br>
              <a:rPr lang="en-US" dirty="0"/>
            </a:br>
            <a:r>
              <a:rPr lang="en-US" dirty="0"/>
              <a:t>to different encoding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3C35D4C-EB40-30D5-A539-A8E3E84839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84153" y="417729"/>
            <a:ext cx="5147594" cy="4027470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44276A-B4AA-AE36-18D6-0EC5AB091EF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42735EA-2C04-A9A8-B6FD-DC4C0546288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B1895D-B7EC-A2B7-BDA4-51ECD874419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BEB4AE-FFC0-4AB9-B62F-194B275D3770}" type="slidenum">
              <a:rPr lang="en-GB" smtClean="0"/>
              <a:t>49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634AFAE-6C79-EA6F-D6BC-5786C310F5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https://gist.github.com/DiamonDinoia/26e7bed31f384157a7b0159dff45fb48</a:t>
            </a:r>
            <a:r>
              <a:rPr lang="en-US" dirty="0"/>
              <a:t> (credits to Jason Turner)</a:t>
            </a:r>
          </a:p>
        </p:txBody>
      </p:sp>
    </p:spTree>
    <p:extLst>
      <p:ext uri="{BB962C8B-B14F-4D97-AF65-F5344CB8AC3E}">
        <p14:creationId xmlns:p14="http://schemas.microsoft.com/office/powerpoint/2010/main" val="2956864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EAB20-E5FB-9A63-7B6C-7E9F8D6105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Clocks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6FC5C7-446E-9791-4F25-24C2821783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System clock accuracy ~10ms</a:t>
            </a:r>
          </a:p>
          <a:p>
            <a:r>
              <a:rPr lang="en-US" dirty="0"/>
              <a:t>Time Stamp Counter – clock frequency influences the results.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57B6A0-BE0C-2A6B-92AA-1ABC1539DB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539F8B-EC2E-9F34-9CA5-FF90E5741E5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26F52-5100-CCAF-BC7F-F74C9EFE0F7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BEB4AE-FFC0-4AB9-B62F-194B275D3770}" type="slidenum">
              <a:rPr lang="en-GB" smtClean="0"/>
              <a:t>5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2B4CA81-0E93-FCAF-0F6A-D8026479A43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956564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7CD873-ADBC-877B-FB31-49A642C6E1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AB1008-8119-99A5-D8AC-332DE955A1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801597"/>
            <a:ext cx="8229600" cy="1571774"/>
          </a:xfrm>
        </p:spPr>
        <p:txBody>
          <a:bodyPr/>
          <a:lstStyle/>
          <a:p>
            <a:r>
              <a:rPr lang="en-US" dirty="0"/>
              <a:t>The string is known at compile time but transformed at runtime!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7BDDE7-E29B-A02F-9E90-430006352C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27EFC09-A676-B686-14AE-655CCBD720C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EB783F-6F4E-CC93-B551-9D5BA4BB0D4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BEB4AE-FFC0-4AB9-B62F-194B275D3770}" type="slidenum">
              <a:rPr lang="en-GB" smtClean="0"/>
              <a:t>50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C7B160F-34BF-889A-F820-D34909ABF79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b="0" i="0" u="none" strike="noStrike" dirty="0">
                <a:effectLst/>
                <a:latin typeface="-apple-system"/>
                <a:hlinkClick r:id="rId2"/>
              </a:rPr>
              <a:t>https://compiler-explorer.com/z/M1n1xjnTz</a:t>
            </a:r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E759A17C-8D78-DF4F-6269-E93F89DB83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8508" y="1627728"/>
            <a:ext cx="8229601" cy="1012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309853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51FEA-F154-2E1C-23C3-4C8DB4F5B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</a:t>
            </a:r>
            <a:r>
              <a:rPr lang="en-US" dirty="0" err="1"/>
              <a:t>constexpr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C4EF43-DE1B-EA9E-ACC6-426C306D78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6F428B-0E5D-A4F3-C5A4-4F51D8B549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267FD-D74D-A38D-445F-6EF15ABB027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BEB4AE-FFC0-4AB9-B62F-194B275D3770}" type="slidenum">
              <a:rPr lang="en-GB" smtClean="0"/>
              <a:t>51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88753D8-AF67-037A-907B-BDBA7B309D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C1D178B2-FB92-DD38-BAD3-462EC665412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90833"/>
            <a:ext cx="8229600" cy="2600277"/>
          </a:xfr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4933023-85FC-C279-9C55-DD6E83EF7780}"/>
              </a:ext>
            </a:extLst>
          </p:cNvPr>
          <p:cNvSpPr/>
          <p:nvPr/>
        </p:nvSpPr>
        <p:spPr>
          <a:xfrm>
            <a:off x="1220796" y="1913513"/>
            <a:ext cx="971849" cy="2704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8892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851FEA-F154-2E1C-23C3-4C8DB4F5BF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Adding </a:t>
            </a:r>
            <a:r>
              <a:rPr lang="en-US" dirty="0" err="1"/>
              <a:t>constexpr</a:t>
            </a:r>
            <a:endParaRPr lang="en-US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FCB63A6-F64B-A9DC-3FB1-DA091EDE95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50241" y="527925"/>
            <a:ext cx="5246406" cy="4118431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C4EF43-DE1B-EA9E-ACC6-426C306D78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6F428B-0E5D-A4F3-C5A4-4F51D8B5498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3267FD-D74D-A38D-445F-6EF15ABB027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BEB4AE-FFC0-4AB9-B62F-194B275D3770}" type="slidenum">
              <a:rPr lang="en-GB" smtClean="0"/>
              <a:t>52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88753D8-AF67-037A-907B-BDBA7B309D6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84933023-85FC-C279-9C55-DD6E83EF7780}"/>
              </a:ext>
            </a:extLst>
          </p:cNvPr>
          <p:cNvSpPr/>
          <p:nvPr/>
        </p:nvSpPr>
        <p:spPr>
          <a:xfrm>
            <a:off x="5069891" y="497144"/>
            <a:ext cx="689391" cy="2147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0559D85A-5470-C409-6D72-76088BD5A907}"/>
              </a:ext>
            </a:extLst>
          </p:cNvPr>
          <p:cNvSpPr/>
          <p:nvPr/>
        </p:nvSpPr>
        <p:spPr>
          <a:xfrm>
            <a:off x="5074677" y="3432184"/>
            <a:ext cx="689391" cy="2147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530886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F7F03-AFEF-4826-6B58-56DC917757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ASM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007F9BF6-AC69-11D1-272C-95A286C986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29532" y="291739"/>
            <a:ext cx="1667964" cy="4392067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32F008-DDF1-311A-121E-AB4AAE5146E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7C80CCF-5FB6-7CA3-28E7-C58BE798388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519254-29FF-3316-E9F4-54D67ECF389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BEB4AE-FFC0-4AB9-B62F-194B275D3770}" type="slidenum">
              <a:rPr lang="en-GB" smtClean="0"/>
              <a:t>53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523041-A688-70E9-64E0-81C91F2F4C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578B062E-7C8F-755A-B7FC-853D4FA5AC84}"/>
              </a:ext>
            </a:extLst>
          </p:cNvPr>
          <p:cNvSpPr txBox="1">
            <a:spLocks/>
          </p:cNvSpPr>
          <p:nvPr/>
        </p:nvSpPr>
        <p:spPr>
          <a:xfrm>
            <a:off x="457200" y="1759936"/>
            <a:ext cx="5857426" cy="26134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Clr>
                <a:srgbClr val="0085CA"/>
              </a:buClr>
              <a:buFont typeface="Arial"/>
              <a:buChar char="•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Clr>
                <a:srgbClr val="0085CA"/>
              </a:buClr>
              <a:buFont typeface="Arial"/>
              <a:buChar char="–"/>
              <a:defRPr sz="18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Clr>
                <a:srgbClr val="0085CA"/>
              </a:buClr>
              <a:buFont typeface="Arial"/>
              <a:buChar char="•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Clr>
                <a:srgbClr val="0085CA"/>
              </a:buClr>
              <a:buFont typeface="Arial"/>
              <a:buChar char="–"/>
              <a:defRPr sz="12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Clr>
                <a:srgbClr val="0085CA"/>
              </a:buClr>
              <a:buFont typeface="Arial"/>
              <a:buChar char="»"/>
              <a:defRPr sz="1200" kern="1200">
                <a:solidFill>
                  <a:schemeClr val="tx1"/>
                </a:solidFill>
                <a:latin typeface="+mn-lt"/>
                <a:ea typeface="+mn-ea"/>
                <a:cs typeface="Arial"/>
              </a:defRPr>
            </a:lvl5pPr>
            <a:lvl6pPr marL="228600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string is converted at compile </a:t>
            </a:r>
            <a:r>
              <a:rPr lang="en-US"/>
              <a:t>time!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14557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FC9C16B-FC21-1EE3-4E8B-A2226B448E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721948"/>
            <a:ext cx="1812044" cy="380667"/>
          </a:xfrm>
        </p:spPr>
        <p:txBody>
          <a:bodyPr/>
          <a:lstStyle/>
          <a:p>
            <a:r>
              <a:rPr lang="en-US" dirty="0" err="1"/>
              <a:t>constexpr</a:t>
            </a:r>
            <a:br>
              <a:rPr lang="en-US" dirty="0"/>
            </a:br>
            <a:r>
              <a:rPr lang="en-US" dirty="0"/>
              <a:t>in practice</a:t>
            </a:r>
            <a:br>
              <a:rPr lang="en-US" dirty="0"/>
            </a:br>
            <a:br>
              <a:rPr lang="en-US" dirty="0"/>
            </a:br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4E028FBA-C721-89B1-B09C-E674CF7CB7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B3D56CA4-2762-704C-138C-5940503BE2C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2F6952-82E6-881E-8310-4B6AF152971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BEB4AE-FFC0-4AB9-B62F-194B275D3770}" type="slidenum">
              <a:rPr lang="en-GB" smtClean="0"/>
              <a:t>54</a:t>
            </a:fld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C9CF1410-94F3-2E23-9845-CD33E773286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F0F8CF-EE12-6F19-F54E-0AF2C212B1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4671" y="0"/>
            <a:ext cx="6319329" cy="51435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939F0A3-D0BC-F280-A154-C149A772BC2F}"/>
              </a:ext>
            </a:extLst>
          </p:cNvPr>
          <p:cNvSpPr/>
          <p:nvPr/>
        </p:nvSpPr>
        <p:spPr>
          <a:xfrm>
            <a:off x="3265621" y="282425"/>
            <a:ext cx="2501436" cy="56407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49C707-9116-7ABB-4701-869D045319B4}"/>
              </a:ext>
            </a:extLst>
          </p:cNvPr>
          <p:cNvSpPr txBox="1"/>
          <p:nvPr/>
        </p:nvSpPr>
        <p:spPr>
          <a:xfrm>
            <a:off x="457200" y="2549597"/>
            <a:ext cx="18261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These executed</a:t>
            </a:r>
          </a:p>
          <a:p>
            <a:r>
              <a:rPr lang="en-US" dirty="0"/>
              <a:t>at compile time</a:t>
            </a:r>
          </a:p>
          <a:p>
            <a:endParaRPr lang="en-GB" dirty="0"/>
          </a:p>
          <a:p>
            <a:r>
              <a:rPr lang="en-GB" dirty="0"/>
              <a:t>“zero overhead”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AEAF5DC-0783-76EB-C0A3-BC83BA144668}"/>
              </a:ext>
            </a:extLst>
          </p:cNvPr>
          <p:cNvSpPr/>
          <p:nvPr/>
        </p:nvSpPr>
        <p:spPr>
          <a:xfrm>
            <a:off x="5373233" y="1749660"/>
            <a:ext cx="1584356" cy="23421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77245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CE2B0-21F1-22F9-8AC5-2A30760DE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There are limits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64ECE2-C868-A6E1-D584-2BB0E301FB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3D render of a scene at 60 fps</a:t>
            </a:r>
            <a:r>
              <a:rPr lang="en-GB" dirty="0"/>
              <a:t> and 1080p resolution</a:t>
            </a:r>
          </a:p>
          <a:p>
            <a:r>
              <a:rPr lang="en-GB" dirty="0"/>
              <a:t>One minute requires ~240MB of storage</a:t>
            </a:r>
          </a:p>
          <a:p>
            <a:r>
              <a:rPr lang="en-GB" dirty="0"/>
              <a:t>Does it make sense to execute the render at compile time entirely?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A75E80-EFBE-F384-3802-9459EFDDDE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F872B8-50BD-799D-2E1B-29CA81F6B56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5C451F-2898-8139-760B-BC2EC1D2131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BEB4AE-FFC0-4AB9-B62F-194B275D3770}" type="slidenum">
              <a:rPr lang="en-GB" smtClean="0"/>
              <a:t>55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1608E0D-2935-D754-6AED-C78B44E701B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049635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687FBC-FD35-257A-015B-C1E8ABEA9C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Summary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9ABA7-00BA-9F9F-2A7C-65FE9D2931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Proper timing is difficult. Using library reduces the chance of polluted results</a:t>
            </a:r>
          </a:p>
          <a:p>
            <a:r>
              <a:rPr lang="en-GB" dirty="0"/>
              <a:t>Branches are costly! Branchless programming can give an 8x speedup</a:t>
            </a:r>
          </a:p>
          <a:p>
            <a:r>
              <a:rPr lang="en-GB" dirty="0"/>
              <a:t>Performance portability can be achieved</a:t>
            </a:r>
          </a:p>
          <a:p>
            <a:r>
              <a:rPr lang="en-GB" dirty="0"/>
              <a:t>Execute parts of the program at compile time can greatly reduce the runtime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42F48B-F02A-BC2E-672B-FF4BCA59FF7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524677C-9C7C-99FB-0A76-B0EA23E5A43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0206BD-65D6-41D2-CF63-47400FE7AE1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BEB4AE-FFC0-4AB9-B62F-194B275D3770}" type="slidenum">
              <a:rPr lang="en-GB" smtClean="0"/>
              <a:t>56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9894FE8-08C5-3298-6609-FACCF8B80FB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689722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>
            <a:extLst>
              <a:ext uri="{FF2B5EF4-FFF2-40B4-BE49-F238E27FC236}">
                <a16:creationId xmlns:a16="http://schemas.microsoft.com/office/drawing/2014/main" id="{82ACAE01-C9A9-62C7-B448-615DF7B5DE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50984C40-26F5-9A78-F1DC-1EDE8C68B4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</a:t>
            </a:r>
            <a:endParaRPr lang="en-GB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0B255122-E663-FD89-EF5E-9DEC37E4B1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C91D5C52-0802-86FA-3B17-5B5A5CD132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9AA48C03-09B1-DF25-81AB-7D3EA1E8D65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E8AFA9-1A51-F762-3C47-42E4A5FB291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BEB4AE-FFC0-4AB9-B62F-194B275D3770}" type="slidenum">
              <a:rPr lang="en-GB" smtClean="0"/>
              <a:t>57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776877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A45B9-C4D4-F393-9DDE-96BB5A1C0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 dimensional data structures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151A4-9D53-9B77-1551-435B1A43D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9936"/>
            <a:ext cx="2423652" cy="2613435"/>
          </a:xfrm>
        </p:spPr>
        <p:txBody>
          <a:bodyPr/>
          <a:lstStyle/>
          <a:p>
            <a:r>
              <a:rPr lang="en-US" dirty="0"/>
              <a:t>C/C++ does not support them natively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BC24E-AE8E-527F-BAE9-BE2153309D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98185F-CF63-4662-198D-5CDC7008FD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1000F-95D3-46D1-2B52-B06E79C9670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BEB4AE-FFC0-4AB9-B62F-194B275D3770}" type="slidenum">
              <a:rPr lang="en-GB" smtClean="0"/>
              <a:t>58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0B480AD-9015-D976-43A2-CC62586FF5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308087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A45B9-C4D4-F393-9DDE-96BB5A1C0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 dimensional data structures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BC24E-AE8E-527F-BAE9-BE2153309D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98185F-CF63-4662-198D-5CDC7008FD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1000F-95D3-46D1-2B52-B06E79C9670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4354549" y="2508423"/>
            <a:ext cx="2057400" cy="274637"/>
          </a:xfrm>
        </p:spPr>
        <p:txBody>
          <a:bodyPr/>
          <a:lstStyle/>
          <a:p>
            <a:fld id="{C9BEB4AE-FFC0-4AB9-B62F-194B275D3770}" type="slidenum">
              <a:rPr lang="en-GB" smtClean="0"/>
              <a:t>59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0B480AD-9015-D976-43A2-CC62586FF5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8" name="Google Shape;71;p15">
            <a:extLst>
              <a:ext uri="{FF2B5EF4-FFF2-40B4-BE49-F238E27FC236}">
                <a16:creationId xmlns:a16="http://schemas.microsoft.com/office/drawing/2014/main" id="{65193829-CE65-D379-1BDE-55EA65CF8368}"/>
              </a:ext>
            </a:extLst>
          </p:cNvPr>
          <p:cNvSpPr txBox="1">
            <a:spLocks/>
          </p:cNvSpPr>
          <p:nvPr/>
        </p:nvSpPr>
        <p:spPr>
          <a:xfrm>
            <a:off x="5974772" y="846658"/>
            <a:ext cx="2843833" cy="312291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 fontScale="25000" lnSpcReduction="20000"/>
          </a:bodyPr>
          <a:lstStyle>
            <a:lvl1pPr marL="0" indent="0" algn="r" defTabSz="457200" rtl="0" eaLnBrk="1" latinLnBrk="0" hangingPunct="1">
              <a:spcBef>
                <a:spcPct val="20000"/>
              </a:spcBef>
              <a:buClr>
                <a:srgbClr val="0085CA"/>
              </a:buClr>
              <a:buFont typeface="Arial"/>
              <a:buNone/>
              <a:defRPr sz="1000" b="1" kern="1200">
                <a:solidFill>
                  <a:srgbClr val="003E74"/>
                </a:solidFill>
                <a:latin typeface="Arial"/>
                <a:ea typeface="+mn-ea"/>
                <a:cs typeface="Arial"/>
              </a:defRPr>
            </a:lvl1pPr>
            <a:lvl2pPr marL="457200" indent="0" algn="l" defTabSz="457200" rtl="0" eaLnBrk="1" latinLnBrk="0" hangingPunct="1">
              <a:spcBef>
                <a:spcPct val="20000"/>
              </a:spcBef>
              <a:buClr>
                <a:srgbClr val="0085CA"/>
              </a:buClr>
              <a:buFont typeface="Arial"/>
              <a:buNone/>
              <a:defRPr sz="1200" kern="1200">
                <a:solidFill>
                  <a:srgbClr val="003E74"/>
                </a:solidFill>
                <a:latin typeface="Arial"/>
                <a:ea typeface="+mn-ea"/>
                <a:cs typeface="Arial"/>
              </a:defRPr>
            </a:lvl2pPr>
            <a:lvl3pPr marL="914400" indent="0" algn="l" defTabSz="457200" rtl="0" eaLnBrk="1" latinLnBrk="0" hangingPunct="1">
              <a:spcBef>
                <a:spcPct val="20000"/>
              </a:spcBef>
              <a:buClr>
                <a:srgbClr val="0085CA"/>
              </a:buClr>
              <a:buFont typeface="Arial"/>
              <a:buNone/>
              <a:defRPr sz="1200" kern="1200">
                <a:solidFill>
                  <a:srgbClr val="003E74"/>
                </a:solidFill>
                <a:latin typeface="Arial"/>
                <a:ea typeface="+mn-ea"/>
                <a:cs typeface="Arial"/>
              </a:defRPr>
            </a:lvl3pPr>
            <a:lvl4pPr marL="1371600" indent="0" algn="l" defTabSz="457200" rtl="0" eaLnBrk="1" latinLnBrk="0" hangingPunct="1">
              <a:spcBef>
                <a:spcPct val="20000"/>
              </a:spcBef>
              <a:buClr>
                <a:srgbClr val="0085CA"/>
              </a:buClr>
              <a:buFont typeface="Arial"/>
              <a:buNone/>
              <a:defRPr sz="1200" kern="1200">
                <a:solidFill>
                  <a:srgbClr val="003E74"/>
                </a:solidFill>
                <a:latin typeface="Arial"/>
                <a:ea typeface="+mn-ea"/>
                <a:cs typeface="Arial"/>
              </a:defRPr>
            </a:lvl4pPr>
            <a:lvl5pPr marL="1828800" indent="0" algn="l" defTabSz="457200" rtl="0" eaLnBrk="1" latinLnBrk="0" hangingPunct="1">
              <a:spcBef>
                <a:spcPct val="20000"/>
              </a:spcBef>
              <a:buClr>
                <a:srgbClr val="0085CA"/>
              </a:buClr>
              <a:buFont typeface="Arial"/>
              <a:buNone/>
              <a:defRPr sz="1200" kern="1200">
                <a:solidFill>
                  <a:srgbClr val="003E74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600"/>
              </a:spcAft>
            </a:pPr>
            <a:r>
              <a:rPr lang="en-GB"/>
              <a:t>6 MeV electron 10x10</a:t>
            </a:r>
            <a:endParaRPr lang="en-GB" dirty="0"/>
          </a:p>
        </p:txBody>
      </p:sp>
      <p:pic>
        <p:nvPicPr>
          <p:cNvPr id="10" name="Google Shape;72;p15">
            <a:extLst>
              <a:ext uri="{FF2B5EF4-FFF2-40B4-BE49-F238E27FC236}">
                <a16:creationId xmlns:a16="http://schemas.microsoft.com/office/drawing/2014/main" id="{DBA2EF8B-C5E3-D9E4-D4F1-615DE86C39EC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487128" y="1591779"/>
            <a:ext cx="2752813" cy="263460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Cube 10">
            <a:extLst>
              <a:ext uri="{FF2B5EF4-FFF2-40B4-BE49-F238E27FC236}">
                <a16:creationId xmlns:a16="http://schemas.microsoft.com/office/drawing/2014/main" id="{8210CA13-BD44-7FA3-DFFF-692622F4C82C}"/>
              </a:ext>
            </a:extLst>
          </p:cNvPr>
          <p:cNvSpPr/>
          <p:nvPr/>
        </p:nvSpPr>
        <p:spPr>
          <a:xfrm>
            <a:off x="1677205" y="3094144"/>
            <a:ext cx="556591" cy="622852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ube 11">
            <a:extLst>
              <a:ext uri="{FF2B5EF4-FFF2-40B4-BE49-F238E27FC236}">
                <a16:creationId xmlns:a16="http://schemas.microsoft.com/office/drawing/2014/main" id="{EA619469-7E20-A012-B881-98346401A68A}"/>
              </a:ext>
            </a:extLst>
          </p:cNvPr>
          <p:cNvSpPr/>
          <p:nvPr/>
        </p:nvSpPr>
        <p:spPr>
          <a:xfrm>
            <a:off x="2096306" y="3094144"/>
            <a:ext cx="556591" cy="622852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ube 12">
            <a:extLst>
              <a:ext uri="{FF2B5EF4-FFF2-40B4-BE49-F238E27FC236}">
                <a16:creationId xmlns:a16="http://schemas.microsoft.com/office/drawing/2014/main" id="{75B8C60C-9785-EA64-DF23-2775A28432BF}"/>
              </a:ext>
            </a:extLst>
          </p:cNvPr>
          <p:cNvSpPr/>
          <p:nvPr/>
        </p:nvSpPr>
        <p:spPr>
          <a:xfrm>
            <a:off x="2513749" y="3094144"/>
            <a:ext cx="556591" cy="622852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Cube 13">
            <a:extLst>
              <a:ext uri="{FF2B5EF4-FFF2-40B4-BE49-F238E27FC236}">
                <a16:creationId xmlns:a16="http://schemas.microsoft.com/office/drawing/2014/main" id="{7F1258C0-A12C-4809-3840-857407CC370D}"/>
              </a:ext>
            </a:extLst>
          </p:cNvPr>
          <p:cNvSpPr/>
          <p:nvPr/>
        </p:nvSpPr>
        <p:spPr>
          <a:xfrm>
            <a:off x="1678863" y="2597699"/>
            <a:ext cx="556591" cy="622852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ube 14">
            <a:extLst>
              <a:ext uri="{FF2B5EF4-FFF2-40B4-BE49-F238E27FC236}">
                <a16:creationId xmlns:a16="http://schemas.microsoft.com/office/drawing/2014/main" id="{DD110523-F846-C498-526F-B3F5B39D5D34}"/>
              </a:ext>
            </a:extLst>
          </p:cNvPr>
          <p:cNvSpPr/>
          <p:nvPr/>
        </p:nvSpPr>
        <p:spPr>
          <a:xfrm>
            <a:off x="2096308" y="2597699"/>
            <a:ext cx="556591" cy="622852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Cube 15">
            <a:extLst>
              <a:ext uri="{FF2B5EF4-FFF2-40B4-BE49-F238E27FC236}">
                <a16:creationId xmlns:a16="http://schemas.microsoft.com/office/drawing/2014/main" id="{5FADCD8C-D692-2530-8DAA-4EA5F81FB27B}"/>
              </a:ext>
            </a:extLst>
          </p:cNvPr>
          <p:cNvSpPr/>
          <p:nvPr/>
        </p:nvSpPr>
        <p:spPr>
          <a:xfrm>
            <a:off x="2512091" y="2597656"/>
            <a:ext cx="556591" cy="622852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ube 16">
            <a:extLst>
              <a:ext uri="{FF2B5EF4-FFF2-40B4-BE49-F238E27FC236}">
                <a16:creationId xmlns:a16="http://schemas.microsoft.com/office/drawing/2014/main" id="{EC29E71D-1396-0307-90E1-840C6CAB899B}"/>
              </a:ext>
            </a:extLst>
          </p:cNvPr>
          <p:cNvSpPr/>
          <p:nvPr/>
        </p:nvSpPr>
        <p:spPr>
          <a:xfrm>
            <a:off x="1678865" y="2101168"/>
            <a:ext cx="556591" cy="622852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Cube 17">
            <a:extLst>
              <a:ext uri="{FF2B5EF4-FFF2-40B4-BE49-F238E27FC236}">
                <a16:creationId xmlns:a16="http://schemas.microsoft.com/office/drawing/2014/main" id="{EEB3ABA4-D8E2-CBD0-3248-4A67300D1C9C}"/>
              </a:ext>
            </a:extLst>
          </p:cNvPr>
          <p:cNvSpPr/>
          <p:nvPr/>
        </p:nvSpPr>
        <p:spPr>
          <a:xfrm>
            <a:off x="2096309" y="2101168"/>
            <a:ext cx="556591" cy="622852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ube 18">
            <a:extLst>
              <a:ext uri="{FF2B5EF4-FFF2-40B4-BE49-F238E27FC236}">
                <a16:creationId xmlns:a16="http://schemas.microsoft.com/office/drawing/2014/main" id="{DE80443D-5394-A84F-3057-0398211CF610}"/>
              </a:ext>
            </a:extLst>
          </p:cNvPr>
          <p:cNvSpPr/>
          <p:nvPr/>
        </p:nvSpPr>
        <p:spPr>
          <a:xfrm>
            <a:off x="2521619" y="2101168"/>
            <a:ext cx="556591" cy="622852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be 19">
            <a:extLst>
              <a:ext uri="{FF2B5EF4-FFF2-40B4-BE49-F238E27FC236}">
                <a16:creationId xmlns:a16="http://schemas.microsoft.com/office/drawing/2014/main" id="{62BBB433-D294-DC71-B026-493039D26E7C}"/>
              </a:ext>
            </a:extLst>
          </p:cNvPr>
          <p:cNvSpPr/>
          <p:nvPr/>
        </p:nvSpPr>
        <p:spPr>
          <a:xfrm>
            <a:off x="1539715" y="3227324"/>
            <a:ext cx="556591" cy="622852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Cube 20">
            <a:extLst>
              <a:ext uri="{FF2B5EF4-FFF2-40B4-BE49-F238E27FC236}">
                <a16:creationId xmlns:a16="http://schemas.microsoft.com/office/drawing/2014/main" id="{04D10F52-34C2-9E1A-00C7-5EC921B52E02}"/>
              </a:ext>
            </a:extLst>
          </p:cNvPr>
          <p:cNvSpPr/>
          <p:nvPr/>
        </p:nvSpPr>
        <p:spPr>
          <a:xfrm>
            <a:off x="1958816" y="3227324"/>
            <a:ext cx="556591" cy="622852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ube 21">
            <a:extLst>
              <a:ext uri="{FF2B5EF4-FFF2-40B4-BE49-F238E27FC236}">
                <a16:creationId xmlns:a16="http://schemas.microsoft.com/office/drawing/2014/main" id="{ACC136E2-946E-48FD-8CC6-1B6743B128EA}"/>
              </a:ext>
            </a:extLst>
          </p:cNvPr>
          <p:cNvSpPr/>
          <p:nvPr/>
        </p:nvSpPr>
        <p:spPr>
          <a:xfrm>
            <a:off x="2376259" y="3227324"/>
            <a:ext cx="556591" cy="622852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ube 22">
            <a:extLst>
              <a:ext uri="{FF2B5EF4-FFF2-40B4-BE49-F238E27FC236}">
                <a16:creationId xmlns:a16="http://schemas.microsoft.com/office/drawing/2014/main" id="{B9790501-9D6F-74AC-FE31-92A19C661B95}"/>
              </a:ext>
            </a:extLst>
          </p:cNvPr>
          <p:cNvSpPr/>
          <p:nvPr/>
        </p:nvSpPr>
        <p:spPr>
          <a:xfrm>
            <a:off x="1541373" y="2730879"/>
            <a:ext cx="556591" cy="622852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Cube 23">
            <a:extLst>
              <a:ext uri="{FF2B5EF4-FFF2-40B4-BE49-F238E27FC236}">
                <a16:creationId xmlns:a16="http://schemas.microsoft.com/office/drawing/2014/main" id="{B947734F-DD00-57F9-623C-0EAE127184CA}"/>
              </a:ext>
            </a:extLst>
          </p:cNvPr>
          <p:cNvSpPr/>
          <p:nvPr/>
        </p:nvSpPr>
        <p:spPr>
          <a:xfrm>
            <a:off x="1958818" y="2730879"/>
            <a:ext cx="556591" cy="622852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ube 24">
            <a:extLst>
              <a:ext uri="{FF2B5EF4-FFF2-40B4-BE49-F238E27FC236}">
                <a16:creationId xmlns:a16="http://schemas.microsoft.com/office/drawing/2014/main" id="{E0980F3F-AAB6-C84A-E2D5-698F0C72813D}"/>
              </a:ext>
            </a:extLst>
          </p:cNvPr>
          <p:cNvSpPr/>
          <p:nvPr/>
        </p:nvSpPr>
        <p:spPr>
          <a:xfrm>
            <a:off x="2374601" y="2730836"/>
            <a:ext cx="556591" cy="622852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Cube 25">
            <a:extLst>
              <a:ext uri="{FF2B5EF4-FFF2-40B4-BE49-F238E27FC236}">
                <a16:creationId xmlns:a16="http://schemas.microsoft.com/office/drawing/2014/main" id="{3AA4551D-D45C-ECCB-212B-15C72BB35EF8}"/>
              </a:ext>
            </a:extLst>
          </p:cNvPr>
          <p:cNvSpPr/>
          <p:nvPr/>
        </p:nvSpPr>
        <p:spPr>
          <a:xfrm>
            <a:off x="1541375" y="2234348"/>
            <a:ext cx="556591" cy="622852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Cube 26">
            <a:extLst>
              <a:ext uri="{FF2B5EF4-FFF2-40B4-BE49-F238E27FC236}">
                <a16:creationId xmlns:a16="http://schemas.microsoft.com/office/drawing/2014/main" id="{B1C9A23F-4D64-7015-7C04-0DD01EEEDFC5}"/>
              </a:ext>
            </a:extLst>
          </p:cNvPr>
          <p:cNvSpPr/>
          <p:nvPr/>
        </p:nvSpPr>
        <p:spPr>
          <a:xfrm>
            <a:off x="1958819" y="2234348"/>
            <a:ext cx="556591" cy="622852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Cube 27">
            <a:extLst>
              <a:ext uri="{FF2B5EF4-FFF2-40B4-BE49-F238E27FC236}">
                <a16:creationId xmlns:a16="http://schemas.microsoft.com/office/drawing/2014/main" id="{3A51A363-E103-EB80-93BA-6D8F19087271}"/>
              </a:ext>
            </a:extLst>
          </p:cNvPr>
          <p:cNvSpPr/>
          <p:nvPr/>
        </p:nvSpPr>
        <p:spPr>
          <a:xfrm>
            <a:off x="2384129" y="2234348"/>
            <a:ext cx="556591" cy="622852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Cube 28">
            <a:extLst>
              <a:ext uri="{FF2B5EF4-FFF2-40B4-BE49-F238E27FC236}">
                <a16:creationId xmlns:a16="http://schemas.microsoft.com/office/drawing/2014/main" id="{71B5C578-793F-741E-81CB-C04E3A78C712}"/>
              </a:ext>
            </a:extLst>
          </p:cNvPr>
          <p:cNvSpPr/>
          <p:nvPr/>
        </p:nvSpPr>
        <p:spPr>
          <a:xfrm>
            <a:off x="1394355" y="3369761"/>
            <a:ext cx="556591" cy="622852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Cube 29">
            <a:extLst>
              <a:ext uri="{FF2B5EF4-FFF2-40B4-BE49-F238E27FC236}">
                <a16:creationId xmlns:a16="http://schemas.microsoft.com/office/drawing/2014/main" id="{B4241E47-AC5B-3E59-AC8E-FBE38908B36B}"/>
              </a:ext>
            </a:extLst>
          </p:cNvPr>
          <p:cNvSpPr/>
          <p:nvPr/>
        </p:nvSpPr>
        <p:spPr>
          <a:xfrm>
            <a:off x="1813456" y="3369761"/>
            <a:ext cx="556591" cy="622852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Cube 30">
            <a:extLst>
              <a:ext uri="{FF2B5EF4-FFF2-40B4-BE49-F238E27FC236}">
                <a16:creationId xmlns:a16="http://schemas.microsoft.com/office/drawing/2014/main" id="{6FCD6F0C-1C53-24AF-665C-18C0832A715E}"/>
              </a:ext>
            </a:extLst>
          </p:cNvPr>
          <p:cNvSpPr/>
          <p:nvPr/>
        </p:nvSpPr>
        <p:spPr>
          <a:xfrm>
            <a:off x="2230899" y="3369761"/>
            <a:ext cx="556591" cy="622852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ube 31">
            <a:extLst>
              <a:ext uri="{FF2B5EF4-FFF2-40B4-BE49-F238E27FC236}">
                <a16:creationId xmlns:a16="http://schemas.microsoft.com/office/drawing/2014/main" id="{EA85088E-C3F7-E3EF-F0C7-73C5A78D76A2}"/>
              </a:ext>
            </a:extLst>
          </p:cNvPr>
          <p:cNvSpPr/>
          <p:nvPr/>
        </p:nvSpPr>
        <p:spPr>
          <a:xfrm>
            <a:off x="1396013" y="2873316"/>
            <a:ext cx="556591" cy="622852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Cube 32">
            <a:extLst>
              <a:ext uri="{FF2B5EF4-FFF2-40B4-BE49-F238E27FC236}">
                <a16:creationId xmlns:a16="http://schemas.microsoft.com/office/drawing/2014/main" id="{95FB7799-9321-08B9-B2E5-3B9371691C50}"/>
              </a:ext>
            </a:extLst>
          </p:cNvPr>
          <p:cNvSpPr/>
          <p:nvPr/>
        </p:nvSpPr>
        <p:spPr>
          <a:xfrm>
            <a:off x="1813458" y="2873316"/>
            <a:ext cx="556591" cy="622852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Cube 33">
            <a:extLst>
              <a:ext uri="{FF2B5EF4-FFF2-40B4-BE49-F238E27FC236}">
                <a16:creationId xmlns:a16="http://schemas.microsoft.com/office/drawing/2014/main" id="{AFA852BB-E76C-0F00-C6B1-E33E54A1C53F}"/>
              </a:ext>
            </a:extLst>
          </p:cNvPr>
          <p:cNvSpPr/>
          <p:nvPr/>
        </p:nvSpPr>
        <p:spPr>
          <a:xfrm>
            <a:off x="2229241" y="2873273"/>
            <a:ext cx="556591" cy="622852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Cube 34">
            <a:extLst>
              <a:ext uri="{FF2B5EF4-FFF2-40B4-BE49-F238E27FC236}">
                <a16:creationId xmlns:a16="http://schemas.microsoft.com/office/drawing/2014/main" id="{2117A240-0D7E-6FFE-DC62-772AEAC0351E}"/>
              </a:ext>
            </a:extLst>
          </p:cNvPr>
          <p:cNvSpPr/>
          <p:nvPr/>
        </p:nvSpPr>
        <p:spPr>
          <a:xfrm>
            <a:off x="1396015" y="2376785"/>
            <a:ext cx="556591" cy="622852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Cube 35">
            <a:extLst>
              <a:ext uri="{FF2B5EF4-FFF2-40B4-BE49-F238E27FC236}">
                <a16:creationId xmlns:a16="http://schemas.microsoft.com/office/drawing/2014/main" id="{A92C6176-DD81-9814-3AF0-6E1C3D65C756}"/>
              </a:ext>
            </a:extLst>
          </p:cNvPr>
          <p:cNvSpPr/>
          <p:nvPr/>
        </p:nvSpPr>
        <p:spPr>
          <a:xfrm>
            <a:off x="1813459" y="2376785"/>
            <a:ext cx="556591" cy="622852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Cube 36">
            <a:extLst>
              <a:ext uri="{FF2B5EF4-FFF2-40B4-BE49-F238E27FC236}">
                <a16:creationId xmlns:a16="http://schemas.microsoft.com/office/drawing/2014/main" id="{86EB5A9D-63BB-0CDB-1ACB-C15464D0FC94}"/>
              </a:ext>
            </a:extLst>
          </p:cNvPr>
          <p:cNvSpPr/>
          <p:nvPr/>
        </p:nvSpPr>
        <p:spPr>
          <a:xfrm>
            <a:off x="2238769" y="2376785"/>
            <a:ext cx="556591" cy="622852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2231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029401-0C49-3624-99D8-3F46B9F82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Reliable timing</a:t>
            </a:r>
            <a:endParaRPr lang="en-GB" dirty="0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3476A8A-2C52-8FAB-5124-FF12A4DE70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5900" y="1825418"/>
            <a:ext cx="5647106" cy="261302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A486D3-AADC-2373-18F7-03098D3E6FE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5A6865-503A-59AE-7A8E-C192BAEE60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0E4C3F-C41A-1468-2585-A2FCEDB520F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BEB4AE-FFC0-4AB9-B62F-194B275D3770}" type="slidenum">
              <a:rPr lang="en-GB" smtClean="0"/>
              <a:t>6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28B36E0-AA62-E598-2B2B-96C28566772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https://stackoverflow.com/questions/49090366/how-to-convert-stdchronohigh-resolution-clocknow-to-milliseconds-micros</a:t>
            </a:r>
          </a:p>
        </p:txBody>
      </p:sp>
    </p:spTree>
    <p:extLst>
      <p:ext uri="{BB962C8B-B14F-4D97-AF65-F5344CB8AC3E}">
        <p14:creationId xmlns:p14="http://schemas.microsoft.com/office/powerpoint/2010/main" val="3933153250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AE3269-1E6F-563F-B638-0ED8D72D91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Fortran supports it natively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C0DD68-4B4B-6136-F054-83EEF2A99EB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56BFE4-F1D5-1B76-E74D-0059F2FBC63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6416D-7E63-2DE2-50FD-2D70CB03701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BEB4AE-FFC0-4AB9-B62F-194B275D3770}" type="slidenum">
              <a:rPr lang="en-GB" smtClean="0"/>
              <a:t>60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C687261-E4CA-1F13-8887-4F6B9DADA79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FBAC652-0351-16F4-1332-5024E23B9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759936"/>
            <a:ext cx="7884682" cy="2501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174774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9A45B9-C4D4-F393-9DDE-96BB5A1C0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C/C++ does not support them natively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5151A4-9D53-9B77-1551-435B1A43D7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9936"/>
            <a:ext cx="2423652" cy="261343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Leads to terrible code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0BC24E-AE8E-527F-BAE9-BE2153309D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98185F-CF63-4662-198D-5CDC7008FD1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B1000F-95D3-46D1-2B52-B06E79C9670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BEB4AE-FFC0-4AB9-B62F-194B275D3770}" type="slidenum">
              <a:rPr lang="en-GB" smtClean="0"/>
              <a:t>61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0B480AD-9015-D976-43A2-CC62586FF5A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376B46-7A63-E910-BB27-E062748E2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0852" y="1635631"/>
            <a:ext cx="6209071" cy="2992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47071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FD44DD-22CD-386D-C226-84E882868D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“Proper way”</a:t>
            </a:r>
            <a:endParaRPr lang="en-GB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A8B4909-D12C-3D7C-7C1B-97460B3CFC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77333" y="1806007"/>
            <a:ext cx="7009467" cy="2370052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EAA4A5-7652-E238-98C0-DC976913770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6DD2C2-6C09-3D63-D387-581D19E04A0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368B38-81B6-175A-1483-11F1C0DEC2A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BEB4AE-FFC0-4AB9-B62F-194B275D3770}" type="slidenum">
              <a:rPr lang="en-GB" smtClean="0"/>
              <a:t>62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06723F3-B59E-53EF-F4D9-832D61B8A6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637498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163DE-EE91-1A17-F8FF-51A151236C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Multi dimensional data structures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60A7EE-0AE4-D9CD-F28A-D91A8A8EEA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Are commonly used in scientific computing</a:t>
            </a:r>
          </a:p>
          <a:p>
            <a:r>
              <a:rPr lang="en-US" dirty="0"/>
              <a:t>Are a source of performance degradation </a:t>
            </a:r>
          </a:p>
          <a:p>
            <a:r>
              <a:rPr lang="en-US" dirty="0"/>
              <a:t>Bug-prone</a:t>
            </a:r>
          </a:p>
          <a:p>
            <a:r>
              <a:rPr lang="en-US" dirty="0"/>
              <a:t>How many times did you implement such a data structure?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06225E6-3FC2-1910-E399-27B8B7E686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255DFF-AB77-42F9-F608-A9E0C99BD42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E3CD1D-C98E-DEED-7683-3602E5F93E9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BEB4AE-FFC0-4AB9-B62F-194B275D3770}" type="slidenum">
              <a:rPr lang="en-GB" smtClean="0"/>
              <a:t>63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4F13C51-53C2-A2F3-0AE4-25284EAAAB5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9681594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81984-5C8B-51FF-C631-0D7D480BF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mdspan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8EEC6C-7F7A-DC2D-E93C-B4D9A6B8EB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Available as a library </a:t>
            </a:r>
          </a:p>
          <a:p>
            <a:r>
              <a:rPr lang="en-US" dirty="0"/>
              <a:t>C++23 integrated it in the standard</a:t>
            </a:r>
          </a:p>
          <a:p>
            <a:r>
              <a:rPr lang="en-US" dirty="0"/>
              <a:t>Provides multi-dimensional data structure support</a:t>
            </a:r>
          </a:p>
          <a:p>
            <a:r>
              <a:rPr lang="en-US" dirty="0"/>
              <a:t>Properly tested and efficient</a:t>
            </a:r>
          </a:p>
          <a:p>
            <a:r>
              <a:rPr lang="en-US" dirty="0"/>
              <a:t>It easy to implement `restrict` and `aligned` accessor for performance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1ECF8A-6BF7-E9E3-6F6A-03060635C5E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2D3AAF-047A-C2C4-07B7-4ABA2B634C6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87838C-281A-79F7-E863-B9216CCF1F0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BEB4AE-FFC0-4AB9-B62F-194B275D3770}" type="slidenum">
              <a:rPr lang="en-GB" smtClean="0"/>
              <a:t>64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EF04D8C4-D24E-E062-9C94-A3FBD6E5C2F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https://github.com/kokkos/mdspan/wiki/A-Gentle-Introduction-to-mdspan</a:t>
            </a:r>
          </a:p>
        </p:txBody>
      </p:sp>
    </p:spTree>
    <p:extLst>
      <p:ext uri="{BB962C8B-B14F-4D97-AF65-F5344CB8AC3E}">
        <p14:creationId xmlns:p14="http://schemas.microsoft.com/office/powerpoint/2010/main" val="1776884895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DC4BD-6B99-B7C9-73C9-8BB1CC320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 usage</a:t>
            </a:r>
            <a:endParaRPr lang="en-GB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6CB8C0D-73E2-6B89-CF6C-71878A198A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760538"/>
            <a:ext cx="7813138" cy="261302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68653F-1CFB-5BA3-378E-0C3417E925F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A0EE50-3122-8666-475F-227D768C881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D663DD-B791-4083-977D-669797A88167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BEB4AE-FFC0-4AB9-B62F-194B275D3770}" type="slidenum">
              <a:rPr lang="en-GB" smtClean="0"/>
              <a:t>65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0E82D260-E97F-8055-8B19-BD22758140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https://github.com/kokkos/mdspan/wiki/A-Gentle-Introduction-to-mdspan</a:t>
            </a:r>
          </a:p>
        </p:txBody>
      </p:sp>
    </p:spTree>
    <p:extLst>
      <p:ext uri="{BB962C8B-B14F-4D97-AF65-F5344CB8AC3E}">
        <p14:creationId xmlns:p14="http://schemas.microsoft.com/office/powerpoint/2010/main" val="362922752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AF515-45B7-C26C-8B0F-A26D32A630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Morton transform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8C9D2-C75D-CE7E-5F0B-959771FE3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59936"/>
            <a:ext cx="4788040" cy="261343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Useful for cache efficient storage in certain simulations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172D6F5-2F34-0DE2-A7F8-040BBC0275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9A3FFC-61D8-DF12-59B2-184CC4360A6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3F8E9A-E66D-896D-66A3-16BD3DDD5D6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BEB4AE-FFC0-4AB9-B62F-194B275D3770}" type="slidenum">
              <a:rPr lang="en-GB" smtClean="0"/>
              <a:t>66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3D896F02-563E-A593-8E54-9CBE8FC35F7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AC2221C0-A9AF-0F49-C4BA-C03FDB7356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925" y="1201230"/>
            <a:ext cx="3571875" cy="34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420630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8DE23-2621-EB2A-B16D-B34C1D308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Morton transform &amp; </a:t>
            </a:r>
            <a:r>
              <a:rPr lang="en-US" dirty="0" err="1"/>
              <a:t>mdspan</a:t>
            </a:r>
            <a:r>
              <a:rPr lang="en-US" dirty="0"/>
              <a:t> </a:t>
            </a:r>
            <a:endParaRPr lang="en-GB" dirty="0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10F0CEA8-B19B-26DD-4F9D-213BCEA608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2040" y="1760538"/>
            <a:ext cx="7699920" cy="2613025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B1571B-3FF8-AE1C-F653-E9FFE6D365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ED4BBF-91DF-17B4-B6CB-79CB5DA4CD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B6316-D807-7885-D7B4-E8F4FE743F1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BEB4AE-FFC0-4AB9-B62F-194B275D3770}" type="slidenum">
              <a:rPr lang="en-GB" smtClean="0"/>
              <a:t>67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8780B0-3364-F1A5-57BC-128010152C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https://github.com/DiamonDinoia/morton-span</a:t>
            </a:r>
          </a:p>
        </p:txBody>
      </p:sp>
    </p:spTree>
    <p:extLst>
      <p:ext uri="{BB962C8B-B14F-4D97-AF65-F5344CB8AC3E}">
        <p14:creationId xmlns:p14="http://schemas.microsoft.com/office/powerpoint/2010/main" val="3976890012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58DE23-2621-EB2A-B16D-B34C1D3081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Morton transform &amp; </a:t>
            </a:r>
            <a:r>
              <a:rPr lang="en-US" dirty="0" err="1"/>
              <a:t>mdspan</a:t>
            </a:r>
            <a:r>
              <a:rPr lang="en-US" dirty="0"/>
              <a:t> 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B1571B-3FF8-AE1C-F653-E9FFE6D3654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AED4BBF-91DF-17B4-B6CB-79CB5DA4CD0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B6316-D807-7885-D7B4-E8F4FE743F1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BEB4AE-FFC0-4AB9-B62F-194B275D3770}" type="slidenum">
              <a:rPr lang="en-GB" smtClean="0"/>
              <a:t>68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A8780B0-3364-F1A5-57BC-128010152C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50" y="4904581"/>
            <a:ext cx="7732835" cy="214719"/>
          </a:xfrm>
        </p:spPr>
        <p:txBody>
          <a:bodyPr/>
          <a:lstStyle/>
          <a:p>
            <a:r>
              <a:rPr lang="en-GB" dirty="0"/>
              <a:t>https://github.com/DiamonDinoia/morton-span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0752849F-B1E9-AFC0-36D6-5B08444C5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0005082-7B8F-7B40-D2ED-ABEC36DBBC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594428"/>
            <a:ext cx="8229600" cy="3013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200010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869A1-0179-4FFA-C361-80DA1EF213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C307ED-7ED1-2F7C-1F73-2881A2470E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~50 lines of code (Morton library leveraged)</a:t>
            </a:r>
          </a:p>
          <a:p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9D89A3-71D8-82DC-6E26-24A11B63C2A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B11CC3-0D37-D1FD-5F1F-8A543C652B9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DE675C-94AA-DF2F-9A52-82F5EC23C31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BEB4AE-FFC0-4AB9-B62F-194B275D3770}" type="slidenum">
              <a:rPr lang="en-GB" smtClean="0"/>
              <a:t>69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DACE88C-7BBA-FC14-9F2E-1FC81592087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3632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B6617A-82B7-8EA1-6C64-98B0603EF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CPP clocks and microbenchmarks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ECA793-2D1E-A551-0AEE-84DF469EE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high_resolution_clock</a:t>
            </a:r>
            <a:r>
              <a:rPr lang="en-US" dirty="0"/>
              <a:t> gives different timing on different platforms/compilers</a:t>
            </a:r>
          </a:p>
          <a:p>
            <a:r>
              <a:rPr lang="en-US" dirty="0"/>
              <a:t>Unreliable depending on the accuracy required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269BFC-4CDF-09CB-703C-4ACDB1D8667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1326969-2263-F2AA-8AA4-BA88102B623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BDBE78-EAC5-8781-41BA-AF20B731749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BEB4AE-FFC0-4AB9-B62F-194B275D3770}" type="slidenum">
              <a:rPr lang="en-GB" smtClean="0"/>
              <a:t>7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A5957E06-5180-F02A-8B6C-0850B62575E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 dirty="0"/>
              <a:t>https://stackoverflow.com/questions/13263277/difference-between-stdsystem-clock-and-stdsteady-clock</a:t>
            </a:r>
          </a:p>
        </p:txBody>
      </p:sp>
    </p:spTree>
    <p:extLst>
      <p:ext uri="{BB962C8B-B14F-4D97-AF65-F5344CB8AC3E}">
        <p14:creationId xmlns:p14="http://schemas.microsoft.com/office/powerpoint/2010/main" val="16156199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B6BC51-6E23-3EF2-41AD-96A35F0748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EAF0CE-3359-B7C1-D92E-B2547E6D86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Platform specific API</a:t>
            </a:r>
          </a:p>
          <a:p>
            <a:r>
              <a:rPr lang="en-US" dirty="0"/>
              <a:t>RDTSC counts clock cycles</a:t>
            </a:r>
          </a:p>
          <a:p>
            <a:r>
              <a:rPr lang="en-US" dirty="0"/>
              <a:t>RDTSC is the most accurate for </a:t>
            </a:r>
            <a:r>
              <a:rPr lang="en-US" dirty="0" err="1"/>
              <a:t>microbenchmarking</a:t>
            </a:r>
            <a:r>
              <a:rPr lang="en-US" dirty="0"/>
              <a:t> but it is not easy to obtain reliable timing</a:t>
            </a:r>
          </a:p>
          <a:p>
            <a:r>
              <a:rPr lang="en-US" dirty="0"/>
              <a:t>Portability (?)</a:t>
            </a:r>
            <a:endParaRPr lang="en-GB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6FA6EE-F194-EA7B-5A9C-A29C4FAC0B4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F7155AA-852F-417E-F2C3-642C7060362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E8EC08-CFA3-1E06-8988-D94EB1CC224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BEB4AE-FFC0-4AB9-B62F-194B275D3770}" type="slidenum">
              <a:rPr lang="en-GB" smtClean="0"/>
              <a:t>8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7C72D40-2FF2-396F-AC00-7A2E7D0A92D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3336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8E681-B865-72B8-19A5-D1BB07CDA9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Benchmark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501FD5-5748-F194-2246-6CABF9DD52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Easy to install </a:t>
            </a:r>
          </a:p>
          <a:p>
            <a:r>
              <a:rPr lang="en-US" dirty="0"/>
              <a:t>Easy to use </a:t>
            </a:r>
          </a:p>
          <a:p>
            <a:r>
              <a:rPr lang="en-US" dirty="0"/>
              <a:t>Portable</a:t>
            </a:r>
          </a:p>
          <a:p>
            <a:r>
              <a:rPr lang="en-US" dirty="0"/>
              <a:t>Warns in case of performance scaling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21CBAF5-040A-034C-EB36-70BF76E65B5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431134-854E-9465-1226-A591B86A606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ACEF5-12BA-2813-A973-9341A2314D4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C9BEB4AE-FFC0-4AB9-B62F-194B275D3770}" type="slidenum">
              <a:rPr lang="en-GB" smtClean="0"/>
              <a:t>9</a:t>
            </a:fld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DE855D4D-E22C-A92B-575A-FC4E34C27C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9D434CB-EACF-6755-9203-5645B80744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5687" y="1915417"/>
            <a:ext cx="3881113" cy="2302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3259959"/>
      </p:ext>
    </p:extLst>
  </p:cSld>
  <p:clrMapOvr>
    <a:masterClrMapping/>
  </p:clrMapOvr>
</p:sld>
</file>

<file path=ppt/theme/theme1.xml><?xml version="1.0" encoding="utf-8"?>
<a:theme xmlns:a="http://schemas.openxmlformats.org/drawingml/2006/main" name="Imperial College London Theme">
  <a:themeElements>
    <a:clrScheme name="Imperial College London Presentation">
      <a:dk1>
        <a:srgbClr val="000000"/>
      </a:dk1>
      <a:lt1>
        <a:sysClr val="window" lastClr="FFFFFF"/>
      </a:lt1>
      <a:dk2>
        <a:srgbClr val="003E74"/>
      </a:dk2>
      <a:lt2>
        <a:srgbClr val="9D9D9D"/>
      </a:lt2>
      <a:accent1>
        <a:srgbClr val="0085CA"/>
      </a:accent1>
      <a:accent2>
        <a:srgbClr val="006EAF"/>
      </a:accent2>
      <a:accent3>
        <a:srgbClr val="0CA1CD"/>
      </a:accent3>
      <a:accent4>
        <a:srgbClr val="008EAA"/>
      </a:accent4>
      <a:accent5>
        <a:srgbClr val="379F9F"/>
      </a:accent5>
      <a:accent6>
        <a:srgbClr val="0085CA"/>
      </a:accent6>
      <a:hlink>
        <a:srgbClr val="0085CA"/>
      </a:hlink>
      <a:folHlink>
        <a:srgbClr val="0085C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Imperial College London Presentation">
      <a:dk1>
        <a:srgbClr val="000000"/>
      </a:dk1>
      <a:lt1>
        <a:sysClr val="window" lastClr="FFFFFF"/>
      </a:lt1>
      <a:dk2>
        <a:srgbClr val="003E74"/>
      </a:dk2>
      <a:lt2>
        <a:srgbClr val="9D9D9D"/>
      </a:lt2>
      <a:accent1>
        <a:srgbClr val="0085CA"/>
      </a:accent1>
      <a:accent2>
        <a:srgbClr val="006EAF"/>
      </a:accent2>
      <a:accent3>
        <a:srgbClr val="0CA1CD"/>
      </a:accent3>
      <a:accent4>
        <a:srgbClr val="008EAA"/>
      </a:accent4>
      <a:accent5>
        <a:srgbClr val="379F9F"/>
      </a:accent5>
      <a:accent6>
        <a:srgbClr val="0085CA"/>
      </a:accent6>
      <a:hlink>
        <a:srgbClr val="0085CA"/>
      </a:hlink>
      <a:folHlink>
        <a:srgbClr val="0085C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Imperial College London Presentation">
      <a:dk1>
        <a:srgbClr val="000000"/>
      </a:dk1>
      <a:lt1>
        <a:sysClr val="window" lastClr="FFFFFF"/>
      </a:lt1>
      <a:dk2>
        <a:srgbClr val="003E74"/>
      </a:dk2>
      <a:lt2>
        <a:srgbClr val="9D9D9D"/>
      </a:lt2>
      <a:accent1>
        <a:srgbClr val="0085CA"/>
      </a:accent1>
      <a:accent2>
        <a:srgbClr val="006EAF"/>
      </a:accent2>
      <a:accent3>
        <a:srgbClr val="0CA1CD"/>
      </a:accent3>
      <a:accent4>
        <a:srgbClr val="008EAA"/>
      </a:accent4>
      <a:accent5>
        <a:srgbClr val="379F9F"/>
      </a:accent5>
      <a:accent6>
        <a:srgbClr val="0085CA"/>
      </a:accent6>
      <a:hlink>
        <a:srgbClr val="0085CA"/>
      </a:hlink>
      <a:folHlink>
        <a:srgbClr val="0085C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2187</TotalTime>
  <Words>1202</Words>
  <Application>Microsoft Office PowerPoint</Application>
  <PresentationFormat>On-screen Show (16:9)</PresentationFormat>
  <Paragraphs>286</Paragraphs>
  <Slides>69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5" baseType="lpstr">
      <vt:lpstr>-apple-system</vt:lpstr>
      <vt:lpstr>Arial</vt:lpstr>
      <vt:lpstr>Arial</vt:lpstr>
      <vt:lpstr>Consolas</vt:lpstr>
      <vt:lpstr>Segoe UI</vt:lpstr>
      <vt:lpstr>Imperial College London Theme</vt:lpstr>
      <vt:lpstr>Practical HPC</vt:lpstr>
      <vt:lpstr>About me</vt:lpstr>
      <vt:lpstr>Previously</vt:lpstr>
      <vt:lpstr>This talk</vt:lpstr>
      <vt:lpstr>Clocks</vt:lpstr>
      <vt:lpstr>Reliable timing</vt:lpstr>
      <vt:lpstr>CPP clocks and microbenchmarks</vt:lpstr>
      <vt:lpstr>Alternatives</vt:lpstr>
      <vt:lpstr>Google Benchmark</vt:lpstr>
      <vt:lpstr>Example</vt:lpstr>
      <vt:lpstr>Output</vt:lpstr>
      <vt:lpstr>The cost of branching</vt:lpstr>
      <vt:lpstr>The cost of branching (continued)</vt:lpstr>
      <vt:lpstr>The cost of branching (continued)</vt:lpstr>
      <vt:lpstr>Branchless programming</vt:lpstr>
      <vt:lpstr>Can this branch be removed?</vt:lpstr>
      <vt:lpstr>Banchless approach</vt:lpstr>
      <vt:lpstr>It is faster</vt:lpstr>
      <vt:lpstr>Example #1 branching</vt:lpstr>
      <vt:lpstr>Example #1 branchless</vt:lpstr>
      <vt:lpstr>Example #2 branching</vt:lpstr>
      <vt:lpstr>Example #2 branchless</vt:lpstr>
      <vt:lpstr>Example #2 final</vt:lpstr>
      <vt:lpstr>Example #3 Branching</vt:lpstr>
      <vt:lpstr>Example #3 Branchless</vt:lpstr>
      <vt:lpstr>Elementary functions</vt:lpstr>
      <vt:lpstr>Example Logarithm</vt:lpstr>
      <vt:lpstr>Performance</vt:lpstr>
      <vt:lpstr>Vectorization</vt:lpstr>
      <vt:lpstr>Vectorization</vt:lpstr>
      <vt:lpstr>Vectorization</vt:lpstr>
      <vt:lpstr>Google Highway</vt:lpstr>
      <vt:lpstr>Fused-Multiply-Add</vt:lpstr>
      <vt:lpstr>Fused-Multiply-Add</vt:lpstr>
      <vt:lpstr>Results</vt:lpstr>
      <vt:lpstr>Reference code</vt:lpstr>
      <vt:lpstr>Performance (FMA)</vt:lpstr>
      <vt:lpstr>More complex example Log function</vt:lpstr>
      <vt:lpstr>More complex example Log function</vt:lpstr>
      <vt:lpstr>More complex example Log function</vt:lpstr>
      <vt:lpstr>Beware of memory alignment!</vt:lpstr>
      <vt:lpstr>Reference implementations</vt:lpstr>
      <vt:lpstr>Reference std::log implementation</vt:lpstr>
      <vt:lpstr>Clang-15 vectorization</vt:lpstr>
      <vt:lpstr>Results</vt:lpstr>
      <vt:lpstr>constexpr</vt:lpstr>
      <vt:lpstr>Why it is important</vt:lpstr>
      <vt:lpstr>Converting a string to different encoding</vt:lpstr>
      <vt:lpstr>Converting a string to different encoding</vt:lpstr>
      <vt:lpstr>ASM</vt:lpstr>
      <vt:lpstr>Adding constexpr</vt:lpstr>
      <vt:lpstr>Adding constexpr</vt:lpstr>
      <vt:lpstr>ASM</vt:lpstr>
      <vt:lpstr>constexpr in practice  </vt:lpstr>
      <vt:lpstr>There are limits</vt:lpstr>
      <vt:lpstr>Summary</vt:lpstr>
      <vt:lpstr>Extra</vt:lpstr>
      <vt:lpstr>Multi dimensional data structures</vt:lpstr>
      <vt:lpstr>Multi dimensional data structures</vt:lpstr>
      <vt:lpstr>Fortran supports it natively</vt:lpstr>
      <vt:lpstr>C/C++ does not support them natively</vt:lpstr>
      <vt:lpstr>“Proper way”</vt:lpstr>
      <vt:lpstr>Multi dimensional data structures</vt:lpstr>
      <vt:lpstr>mdspan</vt:lpstr>
      <vt:lpstr>Example usage</vt:lpstr>
      <vt:lpstr>Morton transform</vt:lpstr>
      <vt:lpstr>Morton transform &amp; mdspan </vt:lpstr>
      <vt:lpstr>Morton transform &amp; mdspan </vt:lpstr>
      <vt:lpstr>Conclusion</vt:lpstr>
    </vt:vector>
  </TitlesOfParts>
  <Company>Imperial College London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Abby Bolt</dc:creator>
  <cp:lastModifiedBy>Barbone, Marco</cp:lastModifiedBy>
  <cp:revision>17</cp:revision>
  <dcterms:created xsi:type="dcterms:W3CDTF">2017-02-16T14:49:58Z</dcterms:created>
  <dcterms:modified xsi:type="dcterms:W3CDTF">2023-05-16T15:11:23Z</dcterms:modified>
</cp:coreProperties>
</file>