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08" r:id="rId2"/>
    <p:sldId id="339" r:id="rId3"/>
    <p:sldId id="343" r:id="rId4"/>
    <p:sldId id="340" r:id="rId5"/>
    <p:sldId id="341" r:id="rId6"/>
    <p:sldId id="34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954"/>
    <a:srgbClr val="CE3232"/>
    <a:srgbClr val="537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11"/>
    <p:restoredTop sz="96327"/>
  </p:normalViewPr>
  <p:slideViewPr>
    <p:cSldViewPr snapToGrid="0">
      <p:cViewPr varScale="1">
        <p:scale>
          <a:sx n="266" d="100"/>
          <a:sy n="266" d="100"/>
        </p:scale>
        <p:origin x="1432" y="192"/>
      </p:cViewPr>
      <p:guideLst>
        <p:guide orient="horz" pos="2160"/>
        <p:guide pos="1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248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5292AC-0A03-3ABC-AE5D-ECF172721F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330335-6BBD-7627-AB27-2378524152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2B538-5382-B54F-AEAC-A79E07B648D8}" type="datetimeFigureOut">
              <a:rPr lang="en-US" smtClean="0"/>
              <a:t>4/18/25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B08A1C-88E9-0B73-DA22-899F31A805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29AA51-7CF0-DC37-E69A-11DEC7D9DA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703A0-D195-0048-B4FE-44C103D93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85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80CD7-1996-064C-91F1-E9C739922112}" type="datetimeFigureOut">
              <a:rPr lang="en-US" smtClean="0"/>
              <a:t>4/18/25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00C6A-2C3B-5743-98FE-7B5FD5884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26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Flatiron Blu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9679CA-11B8-1FA6-B735-F309994C06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31299" y="6026385"/>
            <a:ext cx="2279762" cy="4297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373298" y="1592721"/>
            <a:ext cx="8293358" cy="2118318"/>
          </a:xfrm>
          <a:prstGeom prst="rect">
            <a:avLst/>
          </a:prstGeom>
        </p:spPr>
        <p:txBody>
          <a:bodyPr lIns="0" tIns="0" rIns="0" bIns="0"/>
          <a:lstStyle>
            <a:lvl1pPr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  <a:cs typeface="Tiempos Headline Light" panose="02020303060303060403" pitchFamily="18" charset="77"/>
              </a:defRPr>
            </a:lvl1pPr>
          </a:lstStyle>
          <a:p>
            <a:r>
              <a:rPr lang="en-US" sz="6883" spc="-364" dirty="0" err="1"/>
              <a:t>V</a:t>
            </a:r>
            <a:r>
              <a:rPr lang="en-US" sz="6883" spc="85" dirty="0" err="1"/>
              <a:t>enim</a:t>
            </a:r>
            <a:r>
              <a:rPr lang="en-US" sz="6883" spc="18" dirty="0" err="1"/>
              <a:t>u</a:t>
            </a:r>
            <a:r>
              <a:rPr lang="en-US" sz="6883" spc="85" dirty="0"/>
              <a:t> </a:t>
            </a:r>
            <a:r>
              <a:rPr lang="en-US" sz="6883" spc="79" dirty="0"/>
              <a:t>strum</a:t>
            </a:r>
            <a:r>
              <a:rPr lang="en-US" sz="6883" spc="91" dirty="0"/>
              <a:t> </a:t>
            </a:r>
            <a:r>
              <a:rPr lang="en-US" sz="6883" spc="52" dirty="0"/>
              <a:t>qui </a:t>
            </a:r>
            <a:r>
              <a:rPr lang="en-US" sz="6883" spc="45" dirty="0" err="1"/>
              <a:t>atque</a:t>
            </a:r>
            <a:r>
              <a:rPr lang="en-US" sz="6883" spc="146" dirty="0"/>
              <a:t> </a:t>
            </a:r>
            <a:r>
              <a:rPr lang="en-US" sz="6883" spc="67" dirty="0" err="1"/>
              <a:t>dolestibea</a:t>
            </a:r>
            <a:endParaRPr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C9D3F26A-F3E6-4294-C339-F5E66C6D54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297" y="6026384"/>
            <a:ext cx="2996255" cy="228629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 err="1"/>
              <a:t>Speakerfirstname</a:t>
            </a:r>
            <a:r>
              <a:rPr lang="en-US" dirty="0"/>
              <a:t> </a:t>
            </a:r>
            <a:r>
              <a:rPr lang="en-US" dirty="0" err="1"/>
              <a:t>Longlastname</a:t>
            </a:r>
            <a:endParaRPr lang="en-US" dirty="0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6367536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DATE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920850-88C1-300B-8886-9085A1D419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3062" y="3837687"/>
            <a:ext cx="4983561" cy="1252927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0042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9626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7584F639-CBC0-C0FF-CA2D-52B9C91A6B8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309880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985A156F-F997-1EAD-3086-0E08664E83A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300135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0" name="Text Placeholder 27">
            <a:extLst>
              <a:ext uri="{FF2B5EF4-FFF2-40B4-BE49-F238E27FC236}">
                <a16:creationId xmlns:a16="http://schemas.microsoft.com/office/drawing/2014/main" id="{1D097CBF-8994-6927-9DF4-15038E86AEB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9627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A94572CF-A9AD-201C-CD62-455CCA56F64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11292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14" name="Text Placeholder 27">
            <a:extLst>
              <a:ext uri="{FF2B5EF4-FFF2-40B4-BE49-F238E27FC236}">
                <a16:creationId xmlns:a16="http://schemas.microsoft.com/office/drawing/2014/main" id="{575C3FB7-2E97-21D2-F045-0B21635EF4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03285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5BB630C-F7E2-52C8-1FDF-2FBA720C91F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19628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0385670-6F50-3367-5007-CEE4CCBACC8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9880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3875B85-96B1-E0B8-5976-F5B648571CD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303568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AF538D3-F983-C761-B826-29180FA2C85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89476" y="-4351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640671794">
            <a:extLst>
              <a:ext uri="{FF2B5EF4-FFF2-40B4-BE49-F238E27FC236}">
                <a16:creationId xmlns:a16="http://schemas.microsoft.com/office/drawing/2014/main" id="{5D5B7E1E-56A1-E018-8B09-5DFB7C5B75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213" y="190301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1118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4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7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1917F8F4-5E53-8A01-0FE2-B50E163B30F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8236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BD853DDA-B7FB-0E65-1B07-CDBFB60549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78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835B391A-551D-B9A0-582A-55424149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19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116729-CCD5-D6B8-BF99-75E69EB0B189}"/>
              </a:ext>
            </a:extLst>
          </p:cNvPr>
          <p:cNvSpPr txBox="1"/>
          <p:nvPr userDrawn="1"/>
        </p:nvSpPr>
        <p:spPr>
          <a:xfrm>
            <a:off x="9300628" y="6376948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4B9D65FE-1E05-2FFD-5D83-ABD587D33ED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19627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0D75B9C-0E7A-9182-A9E9-7D4FDEAEBF2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273726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4866604F-94FC-1B22-103E-818B5EED785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227825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008E00B9-F7DB-6688-7421-AABDDFBC28E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177034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56E7F7D-C4E8-7CC3-ACBF-92A58B3436D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19628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8761130-5A67-246A-8EF9-4BC63DA6D84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267545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55EB46DB-7982-A5B6-9AA4-C6C1F4057EF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27827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C31E1FF-138B-9066-9857-32D6B6406DF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175744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322CDA4-5E6D-2AE6-4E13-29E3C663277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405241" y="-42907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640671794">
            <a:extLst>
              <a:ext uri="{FF2B5EF4-FFF2-40B4-BE49-F238E27FC236}">
                <a16:creationId xmlns:a16="http://schemas.microsoft.com/office/drawing/2014/main" id="{B1D91587-1DF6-F4D3-B6C5-EE22F37F7B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978" y="196399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01710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F437DE3F-50B4-AD25-D07D-F6BC5A6556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5036998" cy="2264180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del </a:t>
            </a:r>
            <a:r>
              <a:rPr lang="en-US" dirty="0" err="1"/>
              <a:t>adipiscing</a:t>
            </a:r>
            <a:r>
              <a:rPr lang="en-US" dirty="0"/>
              <a:t>.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maecen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577841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25229" y="2285358"/>
            <a:ext cx="7941543" cy="2287284"/>
          </a:xfrm>
          <a:prstGeom prst="rect">
            <a:avLst/>
          </a:prstGeom>
        </p:spPr>
        <p:txBody>
          <a:bodyPr lIns="0" anchor="ctr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congue massa. Fusce posuere, magna sed pulvinar ultricies,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231CE1-2730-B5E4-59BA-24A1C491AE1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9696CFE-6B1F-BD6F-BEAC-80FC40A9F36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7831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640671794">
            <a:extLst>
              <a:ext uri="{FF2B5EF4-FFF2-40B4-BE49-F238E27FC236}">
                <a16:creationId xmlns:a16="http://schemas.microsoft.com/office/drawing/2014/main" id="{A910E028-F343-9930-562B-1DF1C14561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05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375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231CE1-2730-B5E4-59BA-24A1C491AE1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777517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er - Flatiron Blu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942C91D-1364-8E52-0A0D-BE37C22869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33667" y="380979"/>
            <a:ext cx="1677393" cy="316230"/>
          </a:xfrm>
          <a:prstGeom prst="rect">
            <a:avLst/>
          </a:prstGeom>
        </p:spPr>
      </p:pic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260205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 Breaker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21F8EB-DEB6-B1E6-07F2-0BF875239A7E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chemeClr val="bg1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chemeClr val="bg1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701003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7">
            <a:extLst>
              <a:ext uri="{FF2B5EF4-FFF2-40B4-BE49-F238E27FC236}">
                <a16:creationId xmlns:a16="http://schemas.microsoft.com/office/drawing/2014/main" id="{31FBCD4F-BE68-9E37-A6FA-AFBA5D5298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90057" y="2602053"/>
            <a:ext cx="9611886" cy="1108986"/>
          </a:xfrm>
          <a:prstGeom prst="rect">
            <a:avLst/>
          </a:prstGeom>
        </p:spPr>
        <p:txBody>
          <a:bodyPr/>
          <a:lstStyle>
            <a:lvl1pPr algn="ctr"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Thank you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8BD7B2-C1FE-CEF3-9811-5B54545911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79840" y="5303393"/>
            <a:ext cx="2032319" cy="38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272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2CB49B8-570A-C7E5-72C7-082BED0B07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08144" y="3205060"/>
            <a:ext cx="2375712" cy="44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592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373298" y="1592721"/>
            <a:ext cx="8293358" cy="2118318"/>
          </a:xfrm>
          <a:prstGeom prst="rect">
            <a:avLst/>
          </a:prstGeom>
        </p:spPr>
        <p:txBody>
          <a:bodyPr lIns="0" tIns="0" rIns="0" bIns="0"/>
          <a:lstStyle>
            <a:lvl1pPr>
              <a:defRPr sz="6883" b="0" i="0">
                <a:solidFill>
                  <a:srgbClr val="1C2954"/>
                </a:solidFill>
                <a:latin typeface="Tiempos Headline Light" panose="02020303060303060403" pitchFamily="18" charset="77"/>
                <a:cs typeface="Tiempos Headline Light" panose="02020303060303060403" pitchFamily="18" charset="77"/>
              </a:defRPr>
            </a:lvl1pPr>
          </a:lstStyle>
          <a:p>
            <a:r>
              <a:rPr lang="en-US" sz="6883" spc="-364" dirty="0" err="1"/>
              <a:t>V</a:t>
            </a:r>
            <a:r>
              <a:rPr lang="en-US" sz="6883" spc="85" dirty="0" err="1"/>
              <a:t>enim</a:t>
            </a:r>
            <a:r>
              <a:rPr lang="en-US" sz="6883" spc="18" dirty="0" err="1"/>
              <a:t>u</a:t>
            </a:r>
            <a:r>
              <a:rPr lang="en-US" sz="6883" spc="85" dirty="0"/>
              <a:t> </a:t>
            </a:r>
            <a:r>
              <a:rPr lang="en-US" sz="6883" spc="79" dirty="0"/>
              <a:t>strum</a:t>
            </a:r>
            <a:r>
              <a:rPr lang="en-US" sz="6883" spc="91" dirty="0"/>
              <a:t> </a:t>
            </a:r>
            <a:r>
              <a:rPr lang="en-US" sz="6883" spc="52" dirty="0"/>
              <a:t>qui </a:t>
            </a:r>
            <a:r>
              <a:rPr lang="en-US" sz="6883" spc="45" dirty="0" err="1"/>
              <a:t>atque</a:t>
            </a:r>
            <a:r>
              <a:rPr lang="en-US" sz="6883" spc="146" dirty="0"/>
              <a:t> </a:t>
            </a:r>
            <a:r>
              <a:rPr lang="en-US" sz="6883" spc="67" dirty="0" err="1"/>
              <a:t>dolestibea</a:t>
            </a:r>
            <a:endParaRPr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C9D3F26A-F3E6-4294-C339-F5E66C6D54F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73297" y="6029696"/>
            <a:ext cx="2996255" cy="228629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 err="1"/>
              <a:t>Speakerfirstname</a:t>
            </a:r>
            <a:r>
              <a:rPr lang="en-US" dirty="0"/>
              <a:t> </a:t>
            </a:r>
            <a:r>
              <a:rPr lang="en-US" dirty="0" err="1"/>
              <a:t>Longlastname</a:t>
            </a:r>
            <a:endParaRPr lang="en-US" dirty="0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6370847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DATE GOES HERE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5924A16C-893E-9EAF-A077-5B2E6DC5FE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3062" y="3837687"/>
            <a:ext cx="4983561" cy="1252927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0684022-009A-E5DB-5195-0A2B0EC3537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183578" y="56328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640671794">
            <a:extLst>
              <a:ext uri="{FF2B5EF4-FFF2-40B4-BE49-F238E27FC236}">
                <a16:creationId xmlns:a16="http://schemas.microsoft.com/office/drawing/2014/main" id="{9B8E2F9F-6879-DC88-3A05-5C9C36EE00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315" y="6258325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8604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1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11626F-9550-8340-EA8D-E3A1594079CC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1A4A772-2470-8D3C-0154-60DEC73477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9626" y="3197962"/>
            <a:ext cx="6377117" cy="1510516"/>
          </a:xfrm>
          <a:prstGeom prst="rect">
            <a:avLst/>
          </a:prstGeom>
        </p:spPr>
        <p:txBody>
          <a:bodyPr lIns="0"/>
          <a:lstStyle>
            <a:lvl1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48CF1A3-6092-A356-D46F-3401555185B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640671794">
            <a:extLst>
              <a:ext uri="{FF2B5EF4-FFF2-40B4-BE49-F238E27FC236}">
                <a16:creationId xmlns:a16="http://schemas.microsoft.com/office/drawing/2014/main" id="{0A9CC78B-5BBA-8457-E86C-00200E0BE9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86535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2 Paragraph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5C10D-4A69-D7E5-28F7-343D32EA172D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10813D-159A-71C5-AD2D-283DC4CCF0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3197962"/>
            <a:ext cx="5221842" cy="1510516"/>
          </a:xfrm>
          <a:prstGeom prst="rect">
            <a:avLst/>
          </a:prstGeom>
        </p:spPr>
        <p:txBody>
          <a:bodyPr lIns="0"/>
          <a:lstStyle>
            <a:lvl1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FC8C4B3-399B-36AB-EFD7-9EA6514B96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2630" y="3197962"/>
            <a:ext cx="5221842" cy="1510516"/>
          </a:xfrm>
          <a:prstGeom prst="rect">
            <a:avLst/>
          </a:prstGeom>
        </p:spPr>
        <p:txBody>
          <a:bodyPr lIns="0"/>
          <a:lstStyle>
            <a:lvl1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ECAF32-63F8-15C1-E5AA-C0E298FD21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63200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640671794">
            <a:extLst>
              <a:ext uri="{FF2B5EF4-FFF2-40B4-BE49-F238E27FC236}">
                <a16:creationId xmlns:a16="http://schemas.microsoft.com/office/drawing/2014/main" id="{B5C152C4-E733-D94B-8106-067CBEF291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4937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3722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2 Paragraph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5C10D-4A69-D7E5-28F7-343D32EA172D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82404C-9031-3602-2F0F-3B1484F3CF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3197962"/>
            <a:ext cx="5221841" cy="277975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5B2C739-7AA9-7317-094B-ADCEE6CCB8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2630" y="3197962"/>
            <a:ext cx="5221841" cy="277975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EF64B0-1F36-314F-90EA-8A2676DF6BA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4868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69" name="Picture 640671794">
            <a:extLst>
              <a:ext uri="{FF2B5EF4-FFF2-40B4-BE49-F238E27FC236}">
                <a16:creationId xmlns:a16="http://schemas.microsoft.com/office/drawing/2014/main" id="{422566B6-66E8-57D9-47D5-8A7659C868B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042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2710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565675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7" name="Text Placeholder 27">
            <a:extLst>
              <a:ext uri="{FF2B5EF4-FFF2-40B4-BE49-F238E27FC236}">
                <a16:creationId xmlns:a16="http://schemas.microsoft.com/office/drawing/2014/main" id="{0706C06B-0550-DF6F-9614-B68F9BDE3F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3297" y="1442067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EYEBROW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E2F981-21D6-420D-9E58-7967DB500C27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7F4852B-3DF5-83A2-531F-AF26C4E6B6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9628" y="3521415"/>
            <a:ext cx="378930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817812-76B2-0408-D659-A5397717A2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18673" y="3521415"/>
            <a:ext cx="3789300" cy="2333475"/>
          </a:xfrm>
          <a:prstGeom prst="rect">
            <a:avLst/>
          </a:prstGeom>
        </p:spPr>
        <p:txBody>
          <a:bodyPr lIns="0"/>
          <a:lstStyle>
            <a:lvl1pPr marL="285750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 marL="562996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 marL="840242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 marL="1117488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 marL="1394734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F831C9-5D14-D707-5BCE-3DB8DB3E7F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471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3" name="Picture 640671794">
            <a:extLst>
              <a:ext uri="{FF2B5EF4-FFF2-40B4-BE49-F238E27FC236}">
                <a16:creationId xmlns:a16="http://schemas.microsoft.com/office/drawing/2014/main" id="{F98B1943-3736-A3BA-5DE2-71F3E3E4B1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8375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6099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3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6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10FB745C-A6FC-779B-05DF-88C5DC4C0C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93771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10463B1C-82CD-3C6F-AC4D-4E20294C56B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68801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C30FB4-9EB6-2DA0-0973-BDE176C5C01E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AE560142-B261-A4AE-38E1-25366DCF65C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19628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63944EA-330F-9B61-29ED-DF75963B95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277479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0BD8CB4-22E6-8E1C-6FBF-A266EE09161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62625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F23091-D9A6-31AB-5885-0AF0E7655D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217" name="Picture 640671794">
            <a:extLst>
              <a:ext uri="{FF2B5EF4-FFF2-40B4-BE49-F238E27FC236}">
                <a16:creationId xmlns:a16="http://schemas.microsoft.com/office/drawing/2014/main" id="{6B9F8741-C116-9338-90C3-45E1CF32C4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9927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4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7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1917F8F4-5E53-8A01-0FE2-B50E163B30F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8236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BD853DDA-B7FB-0E65-1B07-CDBFB60549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78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835B391A-551D-B9A0-582A-55424149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19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116729-CCD5-D6B8-BF99-75E69EB0B189}"/>
              </a:ext>
            </a:extLst>
          </p:cNvPr>
          <p:cNvSpPr txBox="1"/>
          <p:nvPr userDrawn="1"/>
        </p:nvSpPr>
        <p:spPr>
          <a:xfrm>
            <a:off x="9300628" y="6376948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27A3C4-3031-B0B1-599B-E7C0363B2C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19628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9443318-2825-07B2-3A86-B847C874BA1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281193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4495AF6-D65A-ED7E-1882-8F476AEFFB8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29110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F66F262-9AC2-3568-19FF-51B9928A826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177026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7D1EDF-8A95-93F0-B822-D556081827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92228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1" name="Picture 640671794">
            <a:extLst>
              <a:ext uri="{FF2B5EF4-FFF2-40B4-BE49-F238E27FC236}">
                <a16:creationId xmlns:a16="http://schemas.microsoft.com/office/drawing/2014/main" id="{8D727BFA-5B03-BB79-D6E2-05767348EF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3965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0859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F437DE3F-50B4-AD25-D07D-F6BC5A6556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5036998" cy="2264180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del </a:t>
            </a:r>
            <a:r>
              <a:rPr lang="en-US" dirty="0" err="1"/>
              <a:t>adipiscing</a:t>
            </a:r>
            <a:r>
              <a:rPr lang="en-US" dirty="0"/>
              <a:t>.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maecen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42ADC81-55C1-E506-D6C8-BE963837BA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4122116"/>
            <a:ext cx="5036998" cy="1510516"/>
          </a:xfrm>
          <a:prstGeom prst="rect">
            <a:avLst/>
          </a:prstGeom>
        </p:spPr>
        <p:txBody>
          <a:bodyPr lIns="0"/>
          <a:lstStyle>
            <a:lvl1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1997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718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5" r:id="rId5"/>
    <p:sldLayoutId id="2147483665" r:id="rId6"/>
    <p:sldLayoutId id="2147483666" r:id="rId7"/>
    <p:sldLayoutId id="2147483667" r:id="rId8"/>
    <p:sldLayoutId id="2147483668" r:id="rId9"/>
    <p:sldLayoutId id="2147483676" r:id="rId10"/>
    <p:sldLayoutId id="2147483677" r:id="rId11"/>
    <p:sldLayoutId id="2147483678" r:id="rId12"/>
    <p:sldLayoutId id="2147483669" r:id="rId13"/>
    <p:sldLayoutId id="2147483679" r:id="rId14"/>
    <p:sldLayoutId id="2147483670" r:id="rId15"/>
    <p:sldLayoutId id="2147483673" r:id="rId16"/>
    <p:sldLayoutId id="2147483674" r:id="rId17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661E5-87BE-DB3B-CB78-D5AFA94C1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297" y="1592721"/>
            <a:ext cx="9830245" cy="2118318"/>
          </a:xfrm>
        </p:spPr>
        <p:txBody>
          <a:bodyPr/>
          <a:lstStyle/>
          <a:p>
            <a:r>
              <a:rPr lang="en-US" sz="4400" b="1" dirty="0"/>
              <a:t>CPSC Kickoff</a:t>
            </a:r>
            <a:endParaRPr lang="en-US" sz="4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DC07EF-2BF2-4356-907E-7DB4DF5BD2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latin typeface="Tiempos Headline Light" panose="02020303060303060403" pitchFamily="18" charset="77"/>
              </a:rPr>
              <a:t> Ian Fisk</a:t>
            </a:r>
          </a:p>
          <a:p>
            <a:r>
              <a:rPr lang="en-US" dirty="0">
                <a:latin typeface="Tiempos Headline Light" panose="02020303060303060403" pitchFamily="18" charset="77"/>
              </a:rPr>
              <a:t>Feb 6, 2025</a:t>
            </a:r>
          </a:p>
        </p:txBody>
      </p:sp>
    </p:spTree>
    <p:extLst>
      <p:ext uri="{BB962C8B-B14F-4D97-AF65-F5344CB8AC3E}">
        <p14:creationId xmlns:p14="http://schemas.microsoft.com/office/powerpoint/2010/main" val="4253350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5F37E-CC32-13FF-58F0-7B0C83EB2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3" y="190669"/>
            <a:ext cx="10823695" cy="562957"/>
          </a:xfrm>
        </p:spPr>
        <p:txBody>
          <a:bodyPr/>
          <a:lstStyle/>
          <a:p>
            <a:r>
              <a:rPr lang="en-US" dirty="0"/>
              <a:t>Welcome and Introductions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5446BE-26DF-E989-5AB6-271D28261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4" y="1330623"/>
            <a:ext cx="11393321" cy="4586551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Thank you all for agreeing to serve</a:t>
            </a:r>
          </a:p>
        </p:txBody>
      </p:sp>
    </p:spTree>
    <p:extLst>
      <p:ext uri="{BB962C8B-B14F-4D97-AF65-F5344CB8AC3E}">
        <p14:creationId xmlns:p14="http://schemas.microsoft.com/office/powerpoint/2010/main" val="2674018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C22AB-1699-16E6-FEE7-6CD745D07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5ED15-F2B6-03D5-4E9E-5C6CCDE34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CPSC Report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04A3DE-49D8-5A4C-07ED-A4FD7FF68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4" y="1330623"/>
            <a:ext cx="11393321" cy="4586551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Committee Membership and Governance </a:t>
            </a:r>
          </a:p>
          <a:p>
            <a:endParaRPr lang="en-US" dirty="0"/>
          </a:p>
          <a:p>
            <a:r>
              <a:rPr lang="en-US" dirty="0"/>
              <a:t>Communications and Partnerships</a:t>
            </a:r>
          </a:p>
          <a:p>
            <a:endParaRPr lang="en-US" dirty="0"/>
          </a:p>
          <a:p>
            <a:r>
              <a:rPr lang="en-US" dirty="0"/>
              <a:t>Career Development </a:t>
            </a:r>
          </a:p>
          <a:p>
            <a:endParaRPr lang="en-US" dirty="0"/>
          </a:p>
          <a:p>
            <a:r>
              <a:rPr lang="en-US" dirty="0"/>
              <a:t>Broadening Representation in S&amp;C</a:t>
            </a:r>
          </a:p>
          <a:p>
            <a:endParaRPr lang="en-US" dirty="0"/>
          </a:p>
          <a:p>
            <a:r>
              <a:rPr lang="en-US" dirty="0"/>
              <a:t>Implementation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4177722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C9023-4A38-0D97-5E05-368CDE31E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4345D-11D7-09C6-E2F8-A47989DBB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Where to concentrate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84791D-20AC-217B-5555-4EF240ECA7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4" y="1330623"/>
            <a:ext cx="11393321" cy="4586551"/>
          </a:xfrm>
        </p:spPr>
        <p:txBody>
          <a:bodyPr/>
          <a:lstStyle/>
          <a:p>
            <a:r>
              <a:rPr lang="en-US" dirty="0"/>
              <a:t>Speaking with the DPF Leadership they would like us to have a workshop and give some awards similar to what CPAD does</a:t>
            </a:r>
          </a:p>
          <a:p>
            <a:endParaRPr lang="en-US" dirty="0"/>
          </a:p>
          <a:p>
            <a:r>
              <a:rPr lang="en-US" dirty="0"/>
              <a:t>What else would we like to do?</a:t>
            </a:r>
          </a:p>
        </p:txBody>
      </p:sp>
    </p:spTree>
    <p:extLst>
      <p:ext uri="{BB962C8B-B14F-4D97-AF65-F5344CB8AC3E}">
        <p14:creationId xmlns:p14="http://schemas.microsoft.com/office/powerpoint/2010/main" val="2791783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69CEE-57B2-9961-0FA6-81C30F631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BBF8D-EB5E-CD9B-31AC-BBB8D6A2C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Meeting and Awards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351A8-FE4B-F61F-3E73-9886F9BE60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4" y="1330623"/>
            <a:ext cx="11393321" cy="4586551"/>
          </a:xfrm>
        </p:spPr>
        <p:txBody>
          <a:bodyPr/>
          <a:lstStyle/>
          <a:p>
            <a:r>
              <a:rPr lang="en-US" dirty="0"/>
              <a:t>In person/remote?</a:t>
            </a:r>
          </a:p>
          <a:p>
            <a:endParaRPr lang="en-US" dirty="0"/>
          </a:p>
          <a:p>
            <a:r>
              <a:rPr lang="en-US" dirty="0"/>
              <a:t>Finding a host?</a:t>
            </a:r>
          </a:p>
          <a:p>
            <a:endParaRPr lang="en-US" dirty="0"/>
          </a:p>
          <a:p>
            <a:r>
              <a:rPr lang="en-US" dirty="0"/>
              <a:t>Timing</a:t>
            </a:r>
          </a:p>
          <a:p>
            <a:endParaRPr lang="en-US" dirty="0"/>
          </a:p>
          <a:p>
            <a:r>
              <a:rPr lang="en-US" dirty="0"/>
              <a:t>Awards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Funded/unfunded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Career level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807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6063D-A4F4-FDE4-932E-11EFF9C2A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02C29-0086-3B2B-AD99-C73DBC349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88D81E-E3BB-57EE-C66F-68B5456C02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4" y="1330623"/>
            <a:ext cx="11393321" cy="4586551"/>
          </a:xfrm>
        </p:spPr>
        <p:txBody>
          <a:bodyPr/>
          <a:lstStyle/>
          <a:p>
            <a:r>
              <a:rPr lang="en-US" dirty="0"/>
              <a:t>We have a mailing list</a:t>
            </a:r>
          </a:p>
          <a:p>
            <a:endParaRPr lang="en-US" dirty="0"/>
          </a:p>
          <a:p>
            <a:r>
              <a:rPr lang="en-US" dirty="0"/>
              <a:t>We need a web page</a:t>
            </a:r>
          </a:p>
          <a:p>
            <a:endParaRPr lang="en-US" dirty="0"/>
          </a:p>
          <a:p>
            <a:r>
              <a:rPr lang="en-US" dirty="0"/>
              <a:t>We can use the Snowmass slack channel</a:t>
            </a:r>
          </a:p>
          <a:p>
            <a:endParaRPr lang="en-US" dirty="0"/>
          </a:p>
          <a:p>
            <a:r>
              <a:rPr lang="en-US" dirty="0"/>
              <a:t>We need to decide how often to meet and when</a:t>
            </a:r>
          </a:p>
        </p:txBody>
      </p:sp>
    </p:spTree>
    <p:extLst>
      <p:ext uri="{BB962C8B-B14F-4D97-AF65-F5344CB8AC3E}">
        <p14:creationId xmlns:p14="http://schemas.microsoft.com/office/powerpoint/2010/main" val="9562962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C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8103</TotalTime>
  <Words>118</Words>
  <Application>Microsoft Macintosh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Founders Grotesk</vt:lpstr>
      <vt:lpstr>Founders Grotesk Medium</vt:lpstr>
      <vt:lpstr>Founders Grotesk Regular</vt:lpstr>
      <vt:lpstr>Tiempos Headline Light</vt:lpstr>
      <vt:lpstr>1_Office Theme</vt:lpstr>
      <vt:lpstr>CPSC Kickoff</vt:lpstr>
      <vt:lpstr>Welcome and Introductions</vt:lpstr>
      <vt:lpstr>CPSC Report</vt:lpstr>
      <vt:lpstr>Where to concentrate</vt:lpstr>
      <vt:lpstr>Meeting and Awards</vt:lpstr>
      <vt:lpstr>Logistics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Walters</dc:creator>
  <cp:lastModifiedBy>Ian FIsk</cp:lastModifiedBy>
  <cp:revision>80</cp:revision>
  <dcterms:created xsi:type="dcterms:W3CDTF">2023-07-13T15:44:24Z</dcterms:created>
  <dcterms:modified xsi:type="dcterms:W3CDTF">2025-04-18T16:17:40Z</dcterms:modified>
</cp:coreProperties>
</file>