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notesMasterIdLst>
    <p:notesMasterId r:id="rId9"/>
  </p:notesMasterIdLst>
  <p:handoutMasterIdLst>
    <p:handoutMasterId r:id="rId10"/>
  </p:handoutMasterIdLst>
  <p:sldIdLst>
    <p:sldId id="308" r:id="rId2"/>
    <p:sldId id="339" r:id="rId3"/>
    <p:sldId id="343" r:id="rId4"/>
    <p:sldId id="340" r:id="rId5"/>
    <p:sldId id="341" r:id="rId6"/>
    <p:sldId id="344" r:id="rId7"/>
    <p:sldId id="345"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192"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C2954"/>
    <a:srgbClr val="CE3232"/>
    <a:srgbClr val="537EB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266"/>
    <p:restoredTop sz="96327"/>
  </p:normalViewPr>
  <p:slideViewPr>
    <p:cSldViewPr snapToGrid="0">
      <p:cViewPr>
        <p:scale>
          <a:sx n="251" d="100"/>
          <a:sy n="251" d="100"/>
        </p:scale>
        <p:origin x="2000" y="184"/>
      </p:cViewPr>
      <p:guideLst>
        <p:guide orient="horz" pos="2160"/>
        <p:guide pos="192"/>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97" d="100"/>
          <a:sy n="97" d="100"/>
        </p:scale>
        <p:origin x="2480" y="20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95292AC-0A03-3ABC-AE5D-ECF172721FE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67330335-6BBD-7627-AB27-2378524152E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422B538-5382-B54F-AEAC-A79E07B648D8}" type="datetimeFigureOut">
              <a:rPr lang="en-US" smtClean="0"/>
              <a:t>6/2/25</a:t>
            </a:fld>
            <a:endParaRPr lang="en-US"/>
          </a:p>
        </p:txBody>
      </p:sp>
      <p:sp>
        <p:nvSpPr>
          <p:cNvPr id="4" name="Footer Placeholder 3">
            <a:extLst>
              <a:ext uri="{FF2B5EF4-FFF2-40B4-BE49-F238E27FC236}">
                <a16:creationId xmlns:a16="http://schemas.microsoft.com/office/drawing/2014/main" id="{A3B08A1C-88E9-0B73-DA22-899F31A8055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EE29AA51-7CF0-DC37-E69A-11DEC7D9DAE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8B703A0-D195-0048-B4FE-44C103D93D83}" type="slidenum">
              <a:rPr lang="en-US" smtClean="0"/>
              <a:t>‹#›</a:t>
            </a:fld>
            <a:endParaRPr lang="en-US"/>
          </a:p>
        </p:txBody>
      </p:sp>
    </p:spTree>
    <p:extLst>
      <p:ext uri="{BB962C8B-B14F-4D97-AF65-F5344CB8AC3E}">
        <p14:creationId xmlns:p14="http://schemas.microsoft.com/office/powerpoint/2010/main" val="42753850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680CD7-1996-064C-91F1-E9C739922112}" type="datetimeFigureOut">
              <a:rPr lang="en-US" smtClean="0"/>
              <a:t>6/2/25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400C6A-2C3B-5743-98FE-7B5FD5884321}" type="slidenum">
              <a:rPr lang="en-US" smtClean="0"/>
              <a:t>‹#›</a:t>
            </a:fld>
            <a:endParaRPr lang="en-US"/>
          </a:p>
        </p:txBody>
      </p:sp>
    </p:spTree>
    <p:extLst>
      <p:ext uri="{BB962C8B-B14F-4D97-AF65-F5344CB8AC3E}">
        <p14:creationId xmlns:p14="http://schemas.microsoft.com/office/powerpoint/2010/main" val="10099269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 Flatiron Blue">
    <p:bg>
      <p:bgPr>
        <a:solidFill>
          <a:schemeClr val="bg1">
            <a:lumMod val="50000"/>
          </a:schemeClr>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19679CA-11B8-1FA6-B735-F309994C068A}"/>
              </a:ext>
            </a:extLst>
          </p:cNvPr>
          <p:cNvPicPr>
            <a:picLocks noChangeAspect="1"/>
          </p:cNvPicPr>
          <p:nvPr userDrawn="1"/>
        </p:nvPicPr>
        <p:blipFill>
          <a:blip r:embed="rId2"/>
          <a:stretch>
            <a:fillRect/>
          </a:stretch>
        </p:blipFill>
        <p:spPr>
          <a:xfrm>
            <a:off x="9531299" y="6026385"/>
            <a:ext cx="2279762" cy="429792"/>
          </a:xfrm>
          <a:prstGeom prst="rect">
            <a:avLst/>
          </a:prstGeom>
        </p:spPr>
      </p:pic>
      <p:sp>
        <p:nvSpPr>
          <p:cNvPr id="2" name="Holder 2"/>
          <p:cNvSpPr>
            <a:spLocks noGrp="1"/>
          </p:cNvSpPr>
          <p:nvPr>
            <p:ph type="title" hasCustomPrompt="1"/>
          </p:nvPr>
        </p:nvSpPr>
        <p:spPr>
          <a:xfrm>
            <a:off x="373298" y="1592721"/>
            <a:ext cx="8293358" cy="2118318"/>
          </a:xfrm>
          <a:prstGeom prst="rect">
            <a:avLst/>
          </a:prstGeom>
        </p:spPr>
        <p:txBody>
          <a:bodyPr lIns="0" tIns="0" rIns="0" bIns="0"/>
          <a:lstStyle>
            <a:lvl1pPr>
              <a:defRPr sz="6883" b="0" i="0">
                <a:solidFill>
                  <a:schemeClr val="bg1"/>
                </a:solidFill>
                <a:latin typeface="Tiempos Headline Light" panose="02020303060303060403" pitchFamily="18" charset="77"/>
                <a:cs typeface="Tiempos Headline Light" panose="02020303060303060403" pitchFamily="18" charset="77"/>
              </a:defRPr>
            </a:lvl1pPr>
          </a:lstStyle>
          <a:p>
            <a:r>
              <a:rPr lang="en-US" sz="6883" spc="-364" dirty="0" err="1"/>
              <a:t>V</a:t>
            </a:r>
            <a:r>
              <a:rPr lang="en-US" sz="6883" spc="85" dirty="0" err="1"/>
              <a:t>enim</a:t>
            </a:r>
            <a:r>
              <a:rPr lang="en-US" sz="6883" spc="18" dirty="0" err="1"/>
              <a:t>u</a:t>
            </a:r>
            <a:r>
              <a:rPr lang="en-US" sz="6883" spc="85" dirty="0"/>
              <a:t> </a:t>
            </a:r>
            <a:r>
              <a:rPr lang="en-US" sz="6883" spc="79" dirty="0"/>
              <a:t>strum</a:t>
            </a:r>
            <a:r>
              <a:rPr lang="en-US" sz="6883" spc="91" dirty="0"/>
              <a:t> </a:t>
            </a:r>
            <a:r>
              <a:rPr lang="en-US" sz="6883" spc="52" dirty="0"/>
              <a:t>qui </a:t>
            </a:r>
            <a:r>
              <a:rPr lang="en-US" sz="6883" spc="45" dirty="0" err="1"/>
              <a:t>atque</a:t>
            </a:r>
            <a:r>
              <a:rPr lang="en-US" sz="6883" spc="146" dirty="0"/>
              <a:t> </a:t>
            </a:r>
            <a:r>
              <a:rPr lang="en-US" sz="6883" spc="67" dirty="0" err="1"/>
              <a:t>dolestibea</a:t>
            </a:r>
            <a:endParaRPr dirty="0"/>
          </a:p>
        </p:txBody>
      </p:sp>
      <p:sp>
        <p:nvSpPr>
          <p:cNvPr id="29" name="Text Placeholder 27">
            <a:extLst>
              <a:ext uri="{FF2B5EF4-FFF2-40B4-BE49-F238E27FC236}">
                <a16:creationId xmlns:a16="http://schemas.microsoft.com/office/drawing/2014/main" id="{C9D3F26A-F3E6-4294-C339-F5E66C6D54F2}"/>
              </a:ext>
            </a:extLst>
          </p:cNvPr>
          <p:cNvSpPr>
            <a:spLocks noGrp="1"/>
          </p:cNvSpPr>
          <p:nvPr>
            <p:ph type="body" sz="quarter" idx="11" hasCustomPrompt="1"/>
          </p:nvPr>
        </p:nvSpPr>
        <p:spPr>
          <a:xfrm>
            <a:off x="373297" y="6026384"/>
            <a:ext cx="2996255" cy="228629"/>
          </a:xfrm>
          <a:prstGeom prst="rect">
            <a:avLst/>
          </a:prstGeom>
        </p:spPr>
        <p:txBody>
          <a:bodyPr lIns="0"/>
          <a:lstStyle>
            <a:lvl1pPr>
              <a:defRPr sz="1486" b="0" i="0">
                <a:solidFill>
                  <a:schemeClr val="bg1"/>
                </a:solidFill>
                <a:latin typeface="Founders Grotesk Regular"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err="1"/>
              <a:t>Speakerfirstname</a:t>
            </a:r>
            <a:r>
              <a:rPr lang="en-US" dirty="0"/>
              <a:t> </a:t>
            </a:r>
            <a:r>
              <a:rPr lang="en-US" dirty="0" err="1"/>
              <a:t>Longlastname</a:t>
            </a:r>
            <a:endParaRPr lang="en-US" dirty="0"/>
          </a:p>
        </p:txBody>
      </p:sp>
      <p:sp>
        <p:nvSpPr>
          <p:cNvPr id="30" name="Text Placeholder 27">
            <a:extLst>
              <a:ext uri="{FF2B5EF4-FFF2-40B4-BE49-F238E27FC236}">
                <a16:creationId xmlns:a16="http://schemas.microsoft.com/office/drawing/2014/main" id="{A2688E22-9BF0-4226-817C-0AF30FE7BBC2}"/>
              </a:ext>
            </a:extLst>
          </p:cNvPr>
          <p:cNvSpPr>
            <a:spLocks noGrp="1"/>
          </p:cNvSpPr>
          <p:nvPr>
            <p:ph type="body" sz="quarter" idx="12" hasCustomPrompt="1"/>
          </p:nvPr>
        </p:nvSpPr>
        <p:spPr>
          <a:xfrm>
            <a:off x="373297" y="6367536"/>
            <a:ext cx="2996255" cy="120802"/>
          </a:xfrm>
          <a:prstGeom prst="rect">
            <a:avLst/>
          </a:prstGeom>
        </p:spPr>
        <p:txBody>
          <a:bodyPr lIns="0"/>
          <a:lstStyle>
            <a:lvl1pPr>
              <a:defRPr sz="788" b="0" i="0">
                <a:solidFill>
                  <a:schemeClr val="bg1"/>
                </a:solidFill>
                <a:latin typeface="Founders Grotesk Regular"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DATE GOES HERE</a:t>
            </a:r>
          </a:p>
        </p:txBody>
      </p:sp>
      <p:sp>
        <p:nvSpPr>
          <p:cNvPr id="5" name="Text Placeholder 4">
            <a:extLst>
              <a:ext uri="{FF2B5EF4-FFF2-40B4-BE49-F238E27FC236}">
                <a16:creationId xmlns:a16="http://schemas.microsoft.com/office/drawing/2014/main" id="{98920850-88C1-300B-8886-9085A1D419BA}"/>
              </a:ext>
            </a:extLst>
          </p:cNvPr>
          <p:cNvSpPr>
            <a:spLocks noGrp="1"/>
          </p:cNvSpPr>
          <p:nvPr>
            <p:ph type="body" sz="quarter" idx="13"/>
          </p:nvPr>
        </p:nvSpPr>
        <p:spPr>
          <a:xfrm>
            <a:off x="373062" y="3837687"/>
            <a:ext cx="4983561" cy="1252927"/>
          </a:xfrm>
          <a:prstGeom prst="rect">
            <a:avLst/>
          </a:prstGeom>
        </p:spPr>
        <p:txBody>
          <a:bodyPr lIns="0"/>
          <a:lstStyle>
            <a:lvl1pPr>
              <a:defRPr sz="1490" b="0" i="0">
                <a:solidFill>
                  <a:schemeClr val="bg1"/>
                </a:solidFill>
                <a:latin typeface="Founders Grotesk" panose="020B0503030202060203" pitchFamily="34" charset="77"/>
              </a:defRPr>
            </a:lvl1pPr>
            <a:lvl2pPr>
              <a:defRPr sz="1490" b="0" i="0">
                <a:solidFill>
                  <a:schemeClr val="bg1"/>
                </a:solidFill>
                <a:latin typeface="Founders Grotesk" panose="020B0503030202060203" pitchFamily="34" charset="77"/>
              </a:defRPr>
            </a:lvl2pPr>
            <a:lvl3pPr>
              <a:defRPr sz="1490" b="0" i="0">
                <a:solidFill>
                  <a:schemeClr val="bg1"/>
                </a:solidFill>
                <a:latin typeface="Founders Grotesk" panose="020B0503030202060203" pitchFamily="34" charset="77"/>
              </a:defRPr>
            </a:lvl3pPr>
            <a:lvl4pPr>
              <a:defRPr sz="1490" b="0" i="0">
                <a:solidFill>
                  <a:schemeClr val="bg1"/>
                </a:solidFill>
                <a:latin typeface="Founders Grotesk" panose="020B0503030202060203" pitchFamily="34" charset="77"/>
              </a:defRPr>
            </a:lvl4pPr>
            <a:lvl5pPr>
              <a:defRPr sz="1490" b="0" i="0">
                <a:solidFill>
                  <a:schemeClr val="bg1"/>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9004265"/>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Imag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EDF5F247-BB06-C211-7111-C5C1CFBC1300}"/>
              </a:ext>
            </a:extLst>
          </p:cNvPr>
          <p:cNvSpPr>
            <a:spLocks noGrp="1"/>
          </p:cNvSpPr>
          <p:nvPr>
            <p:ph type="pic" sz="quarter" idx="14" hasCustomPrompt="1"/>
          </p:nvPr>
        </p:nvSpPr>
        <p:spPr>
          <a:xfrm>
            <a:off x="319626" y="1217098"/>
            <a:ext cx="3571415" cy="3074276"/>
          </a:xfrm>
          <a:prstGeom prst="rect">
            <a:avLst/>
          </a:prstGeom>
          <a:solidFill>
            <a:schemeClr val="bg1">
              <a:lumMod val="95000"/>
            </a:schemeClr>
          </a:solidFill>
        </p:spPr>
        <p:txBody>
          <a:bodyPr bIns="914400" anchor="ctr"/>
          <a:lstStyle>
            <a:lvl1pPr algn="ctr">
              <a:lnSpc>
                <a:spcPct val="200000"/>
              </a:lnSpc>
              <a:defRPr sz="1400" b="0" i="0">
                <a:latin typeface="Founders Grotesk Regular" panose="020B0503030202060203" pitchFamily="34" charset="77"/>
              </a:defRPr>
            </a:lvl1pPr>
          </a:lstStyle>
          <a:p>
            <a:r>
              <a:rPr lang="en-US" dirty="0"/>
              <a:t>Click to add image</a:t>
            </a:r>
          </a:p>
        </p:txBody>
      </p:sp>
      <p:sp>
        <p:nvSpPr>
          <p:cNvPr id="5" name="Text Placeholder 27">
            <a:extLst>
              <a:ext uri="{FF2B5EF4-FFF2-40B4-BE49-F238E27FC236}">
                <a16:creationId xmlns:a16="http://schemas.microsoft.com/office/drawing/2014/main" id="{60FDACA5-C7D3-56A7-1E55-4E90F21552FF}"/>
              </a:ext>
            </a:extLst>
          </p:cNvPr>
          <p:cNvSpPr>
            <a:spLocks noGrp="1"/>
          </p:cNvSpPr>
          <p:nvPr>
            <p:ph type="body" sz="quarter" idx="12" hasCustomPrompt="1"/>
          </p:nvPr>
        </p:nvSpPr>
        <p:spPr>
          <a:xfrm>
            <a:off x="373297" y="333081"/>
            <a:ext cx="2996255" cy="120802"/>
          </a:xfrm>
          <a:prstGeom prst="rect">
            <a:avLst/>
          </a:prstGeom>
        </p:spPr>
        <p:txBody>
          <a:bodyPr lIns="0"/>
          <a:lstStyle>
            <a:lvl1pPr>
              <a:defRPr sz="788" b="0" i="0">
                <a:solidFill>
                  <a:srgbClr val="1C2954"/>
                </a:solidFill>
                <a:latin typeface="Founders Grotesk Regular"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SECTION</a:t>
            </a:r>
          </a:p>
        </p:txBody>
      </p:sp>
      <p:sp>
        <p:nvSpPr>
          <p:cNvPr id="3" name="TextBox 2">
            <a:extLst>
              <a:ext uri="{FF2B5EF4-FFF2-40B4-BE49-F238E27FC236}">
                <a16:creationId xmlns:a16="http://schemas.microsoft.com/office/drawing/2014/main" id="{5D6AB93A-5EBC-15B3-AEA1-A492D16E0705}"/>
              </a:ext>
            </a:extLst>
          </p:cNvPr>
          <p:cNvSpPr txBox="1"/>
          <p:nvPr userDrawn="1"/>
        </p:nvSpPr>
        <p:spPr>
          <a:xfrm>
            <a:off x="9300628" y="6366190"/>
            <a:ext cx="2570922" cy="213905"/>
          </a:xfrm>
          <a:prstGeom prst="rect">
            <a:avLst/>
          </a:prstGeom>
          <a:noFill/>
        </p:spPr>
        <p:txBody>
          <a:bodyPr wrap="square" rtlCol="0">
            <a:spAutoFit/>
          </a:bodyPr>
          <a:lstStyle/>
          <a:p>
            <a:pPr algn="r"/>
            <a:fld id="{4AC031E2-C5B4-5F44-BB94-8FB5B40A3714}" type="slidenum">
              <a:rPr lang="en-US" sz="790" b="0" i="0" smtClean="0">
                <a:solidFill>
                  <a:srgbClr val="1C2954"/>
                </a:solidFill>
                <a:latin typeface="Founders Grotesk Regular" panose="020B0503030202060203" pitchFamily="34" charset="77"/>
              </a:rPr>
              <a:t>‹#›</a:t>
            </a:fld>
            <a:endParaRPr lang="en-US" sz="790" b="0" i="0" dirty="0">
              <a:solidFill>
                <a:srgbClr val="1C2954"/>
              </a:solidFill>
              <a:latin typeface="Founders Grotesk Regular" panose="020B0503030202060203" pitchFamily="34" charset="77"/>
            </a:endParaRPr>
          </a:p>
        </p:txBody>
      </p:sp>
      <p:sp>
        <p:nvSpPr>
          <p:cNvPr id="2" name="Picture Placeholder 7">
            <a:extLst>
              <a:ext uri="{FF2B5EF4-FFF2-40B4-BE49-F238E27FC236}">
                <a16:creationId xmlns:a16="http://schemas.microsoft.com/office/drawing/2014/main" id="{7584F639-CBC0-C0FF-CA2D-52B9C91A6B89}"/>
              </a:ext>
            </a:extLst>
          </p:cNvPr>
          <p:cNvSpPr>
            <a:spLocks noGrp="1"/>
          </p:cNvSpPr>
          <p:nvPr>
            <p:ph type="pic" sz="quarter" idx="15" hasCustomPrompt="1"/>
          </p:nvPr>
        </p:nvSpPr>
        <p:spPr>
          <a:xfrm>
            <a:off x="4309880" y="1217098"/>
            <a:ext cx="3571415" cy="3074276"/>
          </a:xfrm>
          <a:prstGeom prst="rect">
            <a:avLst/>
          </a:prstGeom>
          <a:solidFill>
            <a:schemeClr val="bg1">
              <a:lumMod val="95000"/>
            </a:schemeClr>
          </a:solidFill>
        </p:spPr>
        <p:txBody>
          <a:bodyPr bIns="914400" anchor="ctr"/>
          <a:lstStyle>
            <a:lvl1pPr algn="ctr">
              <a:lnSpc>
                <a:spcPct val="200000"/>
              </a:lnSpc>
              <a:defRPr sz="1400" b="0" i="0">
                <a:latin typeface="Founders Grotesk Regular" panose="020B0503030202060203" pitchFamily="34" charset="77"/>
              </a:defRPr>
            </a:lvl1pPr>
          </a:lstStyle>
          <a:p>
            <a:r>
              <a:rPr lang="en-US" dirty="0"/>
              <a:t>Click to add image</a:t>
            </a:r>
          </a:p>
        </p:txBody>
      </p:sp>
      <p:sp>
        <p:nvSpPr>
          <p:cNvPr id="7" name="Picture Placeholder 7">
            <a:extLst>
              <a:ext uri="{FF2B5EF4-FFF2-40B4-BE49-F238E27FC236}">
                <a16:creationId xmlns:a16="http://schemas.microsoft.com/office/drawing/2014/main" id="{985A156F-F997-1EAD-3086-0E08664E83A1}"/>
              </a:ext>
            </a:extLst>
          </p:cNvPr>
          <p:cNvSpPr>
            <a:spLocks noGrp="1"/>
          </p:cNvSpPr>
          <p:nvPr>
            <p:ph type="pic" sz="quarter" idx="16" hasCustomPrompt="1"/>
          </p:nvPr>
        </p:nvSpPr>
        <p:spPr>
          <a:xfrm>
            <a:off x="8300135" y="1217098"/>
            <a:ext cx="3571415" cy="3074276"/>
          </a:xfrm>
          <a:prstGeom prst="rect">
            <a:avLst/>
          </a:prstGeom>
          <a:solidFill>
            <a:schemeClr val="bg1">
              <a:lumMod val="95000"/>
            </a:schemeClr>
          </a:solidFill>
        </p:spPr>
        <p:txBody>
          <a:bodyPr bIns="914400" anchor="ctr"/>
          <a:lstStyle>
            <a:lvl1pPr algn="ctr">
              <a:lnSpc>
                <a:spcPct val="200000"/>
              </a:lnSpc>
              <a:defRPr sz="1400" b="0" i="0">
                <a:latin typeface="Founders Grotesk Regular" panose="020B0503030202060203" pitchFamily="34" charset="77"/>
              </a:defRPr>
            </a:lvl1pPr>
          </a:lstStyle>
          <a:p>
            <a:r>
              <a:rPr lang="en-US" dirty="0"/>
              <a:t>Click to add image</a:t>
            </a:r>
          </a:p>
        </p:txBody>
      </p:sp>
      <p:sp>
        <p:nvSpPr>
          <p:cNvPr id="10" name="Text Placeholder 27">
            <a:extLst>
              <a:ext uri="{FF2B5EF4-FFF2-40B4-BE49-F238E27FC236}">
                <a16:creationId xmlns:a16="http://schemas.microsoft.com/office/drawing/2014/main" id="{1D097CBF-8994-6927-9DF4-15038E86AEB0}"/>
              </a:ext>
            </a:extLst>
          </p:cNvPr>
          <p:cNvSpPr>
            <a:spLocks noGrp="1"/>
          </p:cNvSpPr>
          <p:nvPr>
            <p:ph type="body" sz="quarter" idx="17" hasCustomPrompt="1"/>
          </p:nvPr>
        </p:nvSpPr>
        <p:spPr>
          <a:xfrm>
            <a:off x="319627" y="4401409"/>
            <a:ext cx="2634026" cy="246025"/>
          </a:xfrm>
          <a:prstGeom prst="rect">
            <a:avLst/>
          </a:prstGeom>
        </p:spPr>
        <p:txBody>
          <a:bodyPr lIns="0"/>
          <a:lstStyle>
            <a:lvl1pPr>
              <a:defRPr sz="1486" b="0" i="0">
                <a:solidFill>
                  <a:srgbClr val="1C2954"/>
                </a:solidFill>
                <a:latin typeface="Founders Grotesk Medium"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SECONDARY TITLE</a:t>
            </a:r>
          </a:p>
        </p:txBody>
      </p:sp>
      <p:sp>
        <p:nvSpPr>
          <p:cNvPr id="12" name="Text Placeholder 27">
            <a:extLst>
              <a:ext uri="{FF2B5EF4-FFF2-40B4-BE49-F238E27FC236}">
                <a16:creationId xmlns:a16="http://schemas.microsoft.com/office/drawing/2014/main" id="{A94572CF-A9AD-201C-CD62-455CCA56F64A}"/>
              </a:ext>
            </a:extLst>
          </p:cNvPr>
          <p:cNvSpPr>
            <a:spLocks noGrp="1"/>
          </p:cNvSpPr>
          <p:nvPr>
            <p:ph type="body" sz="quarter" idx="19" hasCustomPrompt="1"/>
          </p:nvPr>
        </p:nvSpPr>
        <p:spPr>
          <a:xfrm>
            <a:off x="4311292" y="4401409"/>
            <a:ext cx="2634026" cy="246025"/>
          </a:xfrm>
          <a:prstGeom prst="rect">
            <a:avLst/>
          </a:prstGeom>
        </p:spPr>
        <p:txBody>
          <a:bodyPr lIns="0"/>
          <a:lstStyle>
            <a:lvl1pPr>
              <a:defRPr sz="1486" b="0" i="0">
                <a:solidFill>
                  <a:srgbClr val="1C2954"/>
                </a:solidFill>
                <a:latin typeface="Founders Grotesk Medium"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SECONDARY TITLE</a:t>
            </a:r>
          </a:p>
        </p:txBody>
      </p:sp>
      <p:sp>
        <p:nvSpPr>
          <p:cNvPr id="14" name="Text Placeholder 27">
            <a:extLst>
              <a:ext uri="{FF2B5EF4-FFF2-40B4-BE49-F238E27FC236}">
                <a16:creationId xmlns:a16="http://schemas.microsoft.com/office/drawing/2014/main" id="{575C3FB7-2E97-21D2-F045-0B21635EF41D}"/>
              </a:ext>
            </a:extLst>
          </p:cNvPr>
          <p:cNvSpPr>
            <a:spLocks noGrp="1"/>
          </p:cNvSpPr>
          <p:nvPr>
            <p:ph type="body" sz="quarter" idx="21" hasCustomPrompt="1"/>
          </p:nvPr>
        </p:nvSpPr>
        <p:spPr>
          <a:xfrm>
            <a:off x="8303285" y="4401409"/>
            <a:ext cx="2634026" cy="246025"/>
          </a:xfrm>
          <a:prstGeom prst="rect">
            <a:avLst/>
          </a:prstGeom>
        </p:spPr>
        <p:txBody>
          <a:bodyPr lIns="0"/>
          <a:lstStyle>
            <a:lvl1pPr>
              <a:defRPr sz="1486" b="0" i="0">
                <a:solidFill>
                  <a:srgbClr val="1C2954"/>
                </a:solidFill>
                <a:latin typeface="Founders Grotesk Medium"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SECONDARY TITLE</a:t>
            </a:r>
          </a:p>
        </p:txBody>
      </p:sp>
      <p:sp>
        <p:nvSpPr>
          <p:cNvPr id="6" name="Text Placeholder 4">
            <a:extLst>
              <a:ext uri="{FF2B5EF4-FFF2-40B4-BE49-F238E27FC236}">
                <a16:creationId xmlns:a16="http://schemas.microsoft.com/office/drawing/2014/main" id="{A5BB630C-F7E2-52C8-1FDF-2FBA720C91F5}"/>
              </a:ext>
            </a:extLst>
          </p:cNvPr>
          <p:cNvSpPr>
            <a:spLocks noGrp="1"/>
          </p:cNvSpPr>
          <p:nvPr>
            <p:ph type="body" sz="quarter" idx="22"/>
          </p:nvPr>
        </p:nvSpPr>
        <p:spPr>
          <a:xfrm>
            <a:off x="319628" y="4757469"/>
            <a:ext cx="2634024" cy="1738276"/>
          </a:xfrm>
          <a:prstGeom prst="rect">
            <a:avLst/>
          </a:prstGeom>
        </p:spPr>
        <p:txBody>
          <a:bodyPr lIns="0"/>
          <a:lstStyle>
            <a:lvl1pPr>
              <a:defRPr sz="1490" b="0" i="0">
                <a:solidFill>
                  <a:srgbClr val="1C2954"/>
                </a:solidFill>
                <a:latin typeface="Founders Grotesk" panose="020B0503030202060203" pitchFamily="34" charset="77"/>
              </a:defRPr>
            </a:lvl1pPr>
            <a:lvl2pPr>
              <a:defRPr sz="1490" b="0" i="0">
                <a:solidFill>
                  <a:srgbClr val="1C2954"/>
                </a:solidFill>
                <a:latin typeface="Founders Grotesk" panose="020B0503030202060203" pitchFamily="34" charset="77"/>
              </a:defRPr>
            </a:lvl2pPr>
            <a:lvl3pPr>
              <a:defRPr sz="1490" b="0" i="0">
                <a:solidFill>
                  <a:srgbClr val="1C2954"/>
                </a:solidFill>
                <a:latin typeface="Founders Grotesk" panose="020B0503030202060203" pitchFamily="34" charset="77"/>
              </a:defRPr>
            </a:lvl3pPr>
            <a:lvl4pPr>
              <a:defRPr sz="1490" b="0" i="0">
                <a:solidFill>
                  <a:srgbClr val="1C2954"/>
                </a:solidFill>
                <a:latin typeface="Founders Grotesk" panose="020B0503030202060203" pitchFamily="34" charset="77"/>
              </a:defRPr>
            </a:lvl4pPr>
            <a:lvl5pPr>
              <a:defRPr sz="149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ext Placeholder 4">
            <a:extLst>
              <a:ext uri="{FF2B5EF4-FFF2-40B4-BE49-F238E27FC236}">
                <a16:creationId xmlns:a16="http://schemas.microsoft.com/office/drawing/2014/main" id="{A0385670-6F50-3367-5007-CEE4CCBACC81}"/>
              </a:ext>
            </a:extLst>
          </p:cNvPr>
          <p:cNvSpPr>
            <a:spLocks noGrp="1"/>
          </p:cNvSpPr>
          <p:nvPr>
            <p:ph type="body" sz="quarter" idx="23"/>
          </p:nvPr>
        </p:nvSpPr>
        <p:spPr>
          <a:xfrm>
            <a:off x="4309880" y="4757469"/>
            <a:ext cx="2634024" cy="1738276"/>
          </a:xfrm>
          <a:prstGeom prst="rect">
            <a:avLst/>
          </a:prstGeom>
        </p:spPr>
        <p:txBody>
          <a:bodyPr lIns="0"/>
          <a:lstStyle>
            <a:lvl1pPr>
              <a:defRPr sz="1490" b="0" i="0">
                <a:solidFill>
                  <a:srgbClr val="1C2954"/>
                </a:solidFill>
                <a:latin typeface="Founders Grotesk" panose="020B0503030202060203" pitchFamily="34" charset="77"/>
              </a:defRPr>
            </a:lvl1pPr>
            <a:lvl2pPr>
              <a:defRPr sz="1490" b="0" i="0">
                <a:solidFill>
                  <a:srgbClr val="1C2954"/>
                </a:solidFill>
                <a:latin typeface="Founders Grotesk" panose="020B0503030202060203" pitchFamily="34" charset="77"/>
              </a:defRPr>
            </a:lvl2pPr>
            <a:lvl3pPr>
              <a:defRPr sz="1490" b="0" i="0">
                <a:solidFill>
                  <a:srgbClr val="1C2954"/>
                </a:solidFill>
                <a:latin typeface="Founders Grotesk" panose="020B0503030202060203" pitchFamily="34" charset="77"/>
              </a:defRPr>
            </a:lvl3pPr>
            <a:lvl4pPr>
              <a:defRPr sz="1490" b="0" i="0">
                <a:solidFill>
                  <a:srgbClr val="1C2954"/>
                </a:solidFill>
                <a:latin typeface="Founders Grotesk" panose="020B0503030202060203" pitchFamily="34" charset="77"/>
              </a:defRPr>
            </a:lvl4pPr>
            <a:lvl5pPr>
              <a:defRPr sz="149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Text Placeholder 4">
            <a:extLst>
              <a:ext uri="{FF2B5EF4-FFF2-40B4-BE49-F238E27FC236}">
                <a16:creationId xmlns:a16="http://schemas.microsoft.com/office/drawing/2014/main" id="{03875B85-96B1-E0B8-5976-F5B648571CD8}"/>
              </a:ext>
            </a:extLst>
          </p:cNvPr>
          <p:cNvSpPr>
            <a:spLocks noGrp="1"/>
          </p:cNvSpPr>
          <p:nvPr>
            <p:ph type="body" sz="quarter" idx="24"/>
          </p:nvPr>
        </p:nvSpPr>
        <p:spPr>
          <a:xfrm>
            <a:off x="8303568" y="4757469"/>
            <a:ext cx="2634024" cy="1738276"/>
          </a:xfrm>
          <a:prstGeom prst="rect">
            <a:avLst/>
          </a:prstGeom>
        </p:spPr>
        <p:txBody>
          <a:bodyPr lIns="0"/>
          <a:lstStyle>
            <a:lvl1pPr>
              <a:defRPr sz="1490" b="0" i="0">
                <a:solidFill>
                  <a:srgbClr val="1C2954"/>
                </a:solidFill>
                <a:latin typeface="Founders Grotesk" panose="020B0503030202060203" pitchFamily="34" charset="77"/>
              </a:defRPr>
            </a:lvl1pPr>
            <a:lvl2pPr>
              <a:defRPr sz="1490" b="0" i="0">
                <a:solidFill>
                  <a:srgbClr val="1C2954"/>
                </a:solidFill>
                <a:latin typeface="Founders Grotesk" panose="020B0503030202060203" pitchFamily="34" charset="77"/>
              </a:defRPr>
            </a:lvl2pPr>
            <a:lvl3pPr>
              <a:defRPr sz="1490" b="0" i="0">
                <a:solidFill>
                  <a:srgbClr val="1C2954"/>
                </a:solidFill>
                <a:latin typeface="Founders Grotesk" panose="020B0503030202060203" pitchFamily="34" charset="77"/>
              </a:defRPr>
            </a:lvl3pPr>
            <a:lvl4pPr>
              <a:defRPr sz="1490" b="0" i="0">
                <a:solidFill>
                  <a:srgbClr val="1C2954"/>
                </a:solidFill>
                <a:latin typeface="Founders Grotesk" panose="020B0503030202060203" pitchFamily="34" charset="77"/>
              </a:defRPr>
            </a:lvl4pPr>
            <a:lvl5pPr>
              <a:defRPr sz="149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2">
            <a:extLst>
              <a:ext uri="{FF2B5EF4-FFF2-40B4-BE49-F238E27FC236}">
                <a16:creationId xmlns:a16="http://schemas.microsoft.com/office/drawing/2014/main" id="{AAF538D3-F983-C761-B826-29180FA2C85C}"/>
              </a:ext>
            </a:extLst>
          </p:cNvPr>
          <p:cNvSpPr>
            <a:spLocks noChangeArrowheads="1"/>
          </p:cNvSpPr>
          <p:nvPr userDrawn="1"/>
        </p:nvSpPr>
        <p:spPr bwMode="auto">
          <a:xfrm>
            <a:off x="10389476" y="-435174"/>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2049" name="Picture 640671794">
            <a:extLst>
              <a:ext uri="{FF2B5EF4-FFF2-40B4-BE49-F238E27FC236}">
                <a16:creationId xmlns:a16="http://schemas.microsoft.com/office/drawing/2014/main" id="{5D5B7E1E-56A1-E018-8B09-5DFB7C5B751A}"/>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321213" y="190301"/>
            <a:ext cx="1703388" cy="320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43111892"/>
      </p:ext>
    </p:extLst>
  </p:cSld>
  <p:clrMapOvr>
    <a:masterClrMapping/>
  </p:clrMapOvr>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Headline + 4 Up">
    <p:bg>
      <p:bgPr>
        <a:solidFill>
          <a:schemeClr val="bg1"/>
        </a:solidFill>
        <a:effectLst/>
      </p:bgPr>
    </p:bg>
    <p:spTree>
      <p:nvGrpSpPr>
        <p:cNvPr id="1" name=""/>
        <p:cNvGrpSpPr/>
        <p:nvPr/>
      </p:nvGrpSpPr>
      <p:grpSpPr>
        <a:xfrm>
          <a:off x="0" y="0"/>
          <a:ext cx="0" cy="0"/>
          <a:chOff x="0" y="0"/>
          <a:chExt cx="0" cy="0"/>
        </a:xfrm>
      </p:grpSpPr>
      <p:sp>
        <p:nvSpPr>
          <p:cNvPr id="30" name="Text Placeholder 27">
            <a:extLst>
              <a:ext uri="{FF2B5EF4-FFF2-40B4-BE49-F238E27FC236}">
                <a16:creationId xmlns:a16="http://schemas.microsoft.com/office/drawing/2014/main" id="{A2688E22-9BF0-4226-817C-0AF30FE7BBC2}"/>
              </a:ext>
            </a:extLst>
          </p:cNvPr>
          <p:cNvSpPr>
            <a:spLocks noGrp="1"/>
          </p:cNvSpPr>
          <p:nvPr userDrawn="1">
            <p:ph type="body" sz="quarter" idx="12" hasCustomPrompt="1"/>
          </p:nvPr>
        </p:nvSpPr>
        <p:spPr>
          <a:xfrm>
            <a:off x="373297" y="333081"/>
            <a:ext cx="2996255" cy="120802"/>
          </a:xfrm>
          <a:prstGeom prst="rect">
            <a:avLst/>
          </a:prstGeom>
        </p:spPr>
        <p:txBody>
          <a:bodyPr lIns="0"/>
          <a:lstStyle>
            <a:lvl1pPr>
              <a:defRPr sz="788" b="0" i="0">
                <a:solidFill>
                  <a:srgbClr val="1C2954"/>
                </a:solidFill>
                <a:latin typeface="Founders Grotesk Regular"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SECTION</a:t>
            </a:r>
          </a:p>
        </p:txBody>
      </p:sp>
      <p:sp>
        <p:nvSpPr>
          <p:cNvPr id="4" name="Text Placeholder 27">
            <a:extLst>
              <a:ext uri="{FF2B5EF4-FFF2-40B4-BE49-F238E27FC236}">
                <a16:creationId xmlns:a16="http://schemas.microsoft.com/office/drawing/2014/main" id="{842C2EB9-4A86-E0E8-2FB7-45928FE8E5C9}"/>
              </a:ext>
            </a:extLst>
          </p:cNvPr>
          <p:cNvSpPr>
            <a:spLocks noGrp="1"/>
          </p:cNvSpPr>
          <p:nvPr>
            <p:ph type="body" sz="quarter" idx="14" hasCustomPrompt="1"/>
          </p:nvPr>
        </p:nvSpPr>
        <p:spPr>
          <a:xfrm>
            <a:off x="319627" y="3645052"/>
            <a:ext cx="2634026" cy="246025"/>
          </a:xfrm>
          <a:prstGeom prst="rect">
            <a:avLst/>
          </a:prstGeom>
        </p:spPr>
        <p:txBody>
          <a:bodyPr lIns="0"/>
          <a:lstStyle>
            <a:lvl1pPr>
              <a:defRPr sz="1486" b="0" i="0">
                <a:solidFill>
                  <a:srgbClr val="1C2954"/>
                </a:solidFill>
                <a:latin typeface="Founders Grotesk Medium"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SECONDARY TITLE</a:t>
            </a:r>
          </a:p>
        </p:txBody>
      </p:sp>
      <p:sp>
        <p:nvSpPr>
          <p:cNvPr id="27" name="Text Placeholder 27">
            <a:extLst>
              <a:ext uri="{FF2B5EF4-FFF2-40B4-BE49-F238E27FC236}">
                <a16:creationId xmlns:a16="http://schemas.microsoft.com/office/drawing/2014/main" id="{1917F8F4-5E53-8A01-0FE2-B50E163B30F0}"/>
              </a:ext>
            </a:extLst>
          </p:cNvPr>
          <p:cNvSpPr>
            <a:spLocks noGrp="1"/>
          </p:cNvSpPr>
          <p:nvPr>
            <p:ph type="body" sz="quarter" idx="16" hasCustomPrompt="1"/>
          </p:nvPr>
        </p:nvSpPr>
        <p:spPr>
          <a:xfrm>
            <a:off x="3282365" y="3645052"/>
            <a:ext cx="2634026" cy="246025"/>
          </a:xfrm>
          <a:prstGeom prst="rect">
            <a:avLst/>
          </a:prstGeom>
        </p:spPr>
        <p:txBody>
          <a:bodyPr lIns="0"/>
          <a:lstStyle>
            <a:lvl1pPr>
              <a:defRPr sz="1486" b="0" i="0">
                <a:solidFill>
                  <a:srgbClr val="1C2954"/>
                </a:solidFill>
                <a:latin typeface="Founders Grotesk Medium"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SECONDARY TITLE</a:t>
            </a:r>
          </a:p>
        </p:txBody>
      </p:sp>
      <p:sp>
        <p:nvSpPr>
          <p:cNvPr id="31" name="Text Placeholder 27">
            <a:extLst>
              <a:ext uri="{FF2B5EF4-FFF2-40B4-BE49-F238E27FC236}">
                <a16:creationId xmlns:a16="http://schemas.microsoft.com/office/drawing/2014/main" id="{BD853DDA-B7FB-0E65-1B07-CDBFB60549FE}"/>
              </a:ext>
            </a:extLst>
          </p:cNvPr>
          <p:cNvSpPr>
            <a:spLocks noGrp="1"/>
          </p:cNvSpPr>
          <p:nvPr>
            <p:ph type="body" sz="quarter" idx="18" hasCustomPrompt="1"/>
          </p:nvPr>
        </p:nvSpPr>
        <p:spPr>
          <a:xfrm>
            <a:off x="6227825" y="3645052"/>
            <a:ext cx="2634026" cy="246025"/>
          </a:xfrm>
          <a:prstGeom prst="rect">
            <a:avLst/>
          </a:prstGeom>
        </p:spPr>
        <p:txBody>
          <a:bodyPr lIns="0"/>
          <a:lstStyle>
            <a:lvl1pPr>
              <a:defRPr sz="1486" b="0" i="0">
                <a:solidFill>
                  <a:srgbClr val="1C2954"/>
                </a:solidFill>
                <a:latin typeface="Founders Grotesk Medium"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SECONDARY TITLE</a:t>
            </a:r>
          </a:p>
        </p:txBody>
      </p:sp>
      <p:sp>
        <p:nvSpPr>
          <p:cNvPr id="33" name="Text Placeholder 27">
            <a:extLst>
              <a:ext uri="{FF2B5EF4-FFF2-40B4-BE49-F238E27FC236}">
                <a16:creationId xmlns:a16="http://schemas.microsoft.com/office/drawing/2014/main" id="{835B391A-551D-B9A0-582A-5542414933C7}"/>
              </a:ext>
            </a:extLst>
          </p:cNvPr>
          <p:cNvSpPr>
            <a:spLocks noGrp="1"/>
          </p:cNvSpPr>
          <p:nvPr>
            <p:ph type="body" sz="quarter" idx="20" hasCustomPrompt="1"/>
          </p:nvPr>
        </p:nvSpPr>
        <p:spPr>
          <a:xfrm>
            <a:off x="9181925" y="3645052"/>
            <a:ext cx="2634026" cy="246025"/>
          </a:xfrm>
          <a:prstGeom prst="rect">
            <a:avLst/>
          </a:prstGeom>
        </p:spPr>
        <p:txBody>
          <a:bodyPr lIns="0"/>
          <a:lstStyle>
            <a:lvl1pPr>
              <a:defRPr sz="1486" b="0" i="0">
                <a:solidFill>
                  <a:srgbClr val="1C2954"/>
                </a:solidFill>
                <a:latin typeface="Founders Grotesk Medium"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SECONDARY TITLE</a:t>
            </a:r>
          </a:p>
        </p:txBody>
      </p:sp>
      <p:sp>
        <p:nvSpPr>
          <p:cNvPr id="2" name="TextBox 1">
            <a:extLst>
              <a:ext uri="{FF2B5EF4-FFF2-40B4-BE49-F238E27FC236}">
                <a16:creationId xmlns:a16="http://schemas.microsoft.com/office/drawing/2014/main" id="{54116729-CCD5-D6B8-BF99-75E69EB0B189}"/>
              </a:ext>
            </a:extLst>
          </p:cNvPr>
          <p:cNvSpPr txBox="1"/>
          <p:nvPr userDrawn="1"/>
        </p:nvSpPr>
        <p:spPr>
          <a:xfrm>
            <a:off x="9300628" y="6376948"/>
            <a:ext cx="2570922" cy="213905"/>
          </a:xfrm>
          <a:prstGeom prst="rect">
            <a:avLst/>
          </a:prstGeom>
          <a:noFill/>
        </p:spPr>
        <p:txBody>
          <a:bodyPr wrap="square" rtlCol="0">
            <a:spAutoFit/>
          </a:bodyPr>
          <a:lstStyle/>
          <a:p>
            <a:pPr algn="r"/>
            <a:fld id="{4AC031E2-C5B4-5F44-BB94-8FB5B40A3714}" type="slidenum">
              <a:rPr lang="en-US" sz="790" b="0" i="0" smtClean="0">
                <a:solidFill>
                  <a:srgbClr val="1C2954"/>
                </a:solidFill>
                <a:latin typeface="Founders Grotesk Regular" panose="020B0503030202060203" pitchFamily="34" charset="77"/>
              </a:rPr>
              <a:t>‹#›</a:t>
            </a:fld>
            <a:endParaRPr lang="en-US" sz="790" b="0" i="0" dirty="0">
              <a:solidFill>
                <a:srgbClr val="1C2954"/>
              </a:solidFill>
              <a:latin typeface="Founders Grotesk Regular" panose="020B0503030202060203" pitchFamily="34" charset="77"/>
            </a:endParaRPr>
          </a:p>
        </p:txBody>
      </p:sp>
      <p:sp>
        <p:nvSpPr>
          <p:cNvPr id="3" name="Picture Placeholder 7">
            <a:extLst>
              <a:ext uri="{FF2B5EF4-FFF2-40B4-BE49-F238E27FC236}">
                <a16:creationId xmlns:a16="http://schemas.microsoft.com/office/drawing/2014/main" id="{4B9D65FE-1E05-2FFD-5D83-ABD587D33ED4}"/>
              </a:ext>
            </a:extLst>
          </p:cNvPr>
          <p:cNvSpPr>
            <a:spLocks noGrp="1"/>
          </p:cNvSpPr>
          <p:nvPr>
            <p:ph type="pic" sz="quarter" idx="21" hasCustomPrompt="1"/>
          </p:nvPr>
        </p:nvSpPr>
        <p:spPr>
          <a:xfrm>
            <a:off x="319627" y="1217098"/>
            <a:ext cx="2634026" cy="2112579"/>
          </a:xfrm>
          <a:prstGeom prst="rect">
            <a:avLst/>
          </a:prstGeom>
          <a:solidFill>
            <a:schemeClr val="bg1">
              <a:lumMod val="95000"/>
            </a:schemeClr>
          </a:solidFill>
        </p:spPr>
        <p:txBody>
          <a:bodyPr bIns="822960" anchor="ctr"/>
          <a:lstStyle>
            <a:lvl1pPr algn="ctr">
              <a:lnSpc>
                <a:spcPct val="200000"/>
              </a:lnSpc>
              <a:defRPr sz="1400" b="0" i="0">
                <a:latin typeface="Founders Grotesk Regular" panose="020B0503030202060203" pitchFamily="34" charset="77"/>
              </a:defRPr>
            </a:lvl1pPr>
          </a:lstStyle>
          <a:p>
            <a:r>
              <a:rPr lang="en-US" dirty="0"/>
              <a:t>Click to add image</a:t>
            </a:r>
          </a:p>
        </p:txBody>
      </p:sp>
      <p:sp>
        <p:nvSpPr>
          <p:cNvPr id="8" name="Picture Placeholder 7">
            <a:extLst>
              <a:ext uri="{FF2B5EF4-FFF2-40B4-BE49-F238E27FC236}">
                <a16:creationId xmlns:a16="http://schemas.microsoft.com/office/drawing/2014/main" id="{40D75B9C-0E7A-9182-A9E9-7D4FDEAEBF20}"/>
              </a:ext>
            </a:extLst>
          </p:cNvPr>
          <p:cNvSpPr>
            <a:spLocks noGrp="1"/>
          </p:cNvSpPr>
          <p:nvPr>
            <p:ph type="pic" sz="quarter" idx="22" hasCustomPrompt="1"/>
          </p:nvPr>
        </p:nvSpPr>
        <p:spPr>
          <a:xfrm>
            <a:off x="3273726" y="1217098"/>
            <a:ext cx="2634026" cy="2112579"/>
          </a:xfrm>
          <a:prstGeom prst="rect">
            <a:avLst/>
          </a:prstGeom>
          <a:solidFill>
            <a:schemeClr val="bg1">
              <a:lumMod val="95000"/>
            </a:schemeClr>
          </a:solidFill>
        </p:spPr>
        <p:txBody>
          <a:bodyPr bIns="822960" anchor="ctr"/>
          <a:lstStyle>
            <a:lvl1pPr algn="ctr">
              <a:lnSpc>
                <a:spcPct val="200000"/>
              </a:lnSpc>
              <a:defRPr sz="1400" b="0" i="0">
                <a:latin typeface="Founders Grotesk Regular" panose="020B0503030202060203" pitchFamily="34" charset="77"/>
              </a:defRPr>
            </a:lvl1pPr>
          </a:lstStyle>
          <a:p>
            <a:r>
              <a:rPr lang="en-US" dirty="0"/>
              <a:t>Click to add image</a:t>
            </a:r>
          </a:p>
        </p:txBody>
      </p:sp>
      <p:sp>
        <p:nvSpPr>
          <p:cNvPr id="22" name="Picture Placeholder 7">
            <a:extLst>
              <a:ext uri="{FF2B5EF4-FFF2-40B4-BE49-F238E27FC236}">
                <a16:creationId xmlns:a16="http://schemas.microsoft.com/office/drawing/2014/main" id="{4866604F-94FC-1B22-103E-818B5EED7859}"/>
              </a:ext>
            </a:extLst>
          </p:cNvPr>
          <p:cNvSpPr>
            <a:spLocks noGrp="1"/>
          </p:cNvSpPr>
          <p:nvPr>
            <p:ph type="pic" sz="quarter" idx="23" hasCustomPrompt="1"/>
          </p:nvPr>
        </p:nvSpPr>
        <p:spPr>
          <a:xfrm>
            <a:off x="6227825" y="1217098"/>
            <a:ext cx="2634026" cy="2112579"/>
          </a:xfrm>
          <a:prstGeom prst="rect">
            <a:avLst/>
          </a:prstGeom>
          <a:solidFill>
            <a:schemeClr val="bg1">
              <a:lumMod val="95000"/>
            </a:schemeClr>
          </a:solidFill>
        </p:spPr>
        <p:txBody>
          <a:bodyPr bIns="822960" anchor="ctr"/>
          <a:lstStyle>
            <a:lvl1pPr algn="ctr">
              <a:lnSpc>
                <a:spcPct val="200000"/>
              </a:lnSpc>
              <a:defRPr sz="1400" b="0" i="0">
                <a:latin typeface="Founders Grotesk Regular" panose="020B0503030202060203" pitchFamily="34" charset="77"/>
              </a:defRPr>
            </a:lvl1pPr>
          </a:lstStyle>
          <a:p>
            <a:r>
              <a:rPr lang="en-US" dirty="0"/>
              <a:t>Click to add image</a:t>
            </a:r>
          </a:p>
        </p:txBody>
      </p:sp>
      <p:sp>
        <p:nvSpPr>
          <p:cNvPr id="23" name="Picture Placeholder 7">
            <a:extLst>
              <a:ext uri="{FF2B5EF4-FFF2-40B4-BE49-F238E27FC236}">
                <a16:creationId xmlns:a16="http://schemas.microsoft.com/office/drawing/2014/main" id="{008E00B9-F7DB-6688-7421-AABDDFBC28EE}"/>
              </a:ext>
            </a:extLst>
          </p:cNvPr>
          <p:cNvSpPr>
            <a:spLocks noGrp="1"/>
          </p:cNvSpPr>
          <p:nvPr>
            <p:ph type="pic" sz="quarter" idx="24" hasCustomPrompt="1"/>
          </p:nvPr>
        </p:nvSpPr>
        <p:spPr>
          <a:xfrm>
            <a:off x="9177034" y="1217098"/>
            <a:ext cx="2634026" cy="2112579"/>
          </a:xfrm>
          <a:prstGeom prst="rect">
            <a:avLst/>
          </a:prstGeom>
          <a:solidFill>
            <a:schemeClr val="bg1">
              <a:lumMod val="95000"/>
            </a:schemeClr>
          </a:solidFill>
        </p:spPr>
        <p:txBody>
          <a:bodyPr bIns="822960" anchor="ctr"/>
          <a:lstStyle>
            <a:lvl1pPr algn="ctr">
              <a:lnSpc>
                <a:spcPct val="200000"/>
              </a:lnSpc>
              <a:defRPr sz="1400" b="0" i="0">
                <a:latin typeface="Founders Grotesk Regular" panose="020B0503030202060203" pitchFamily="34" charset="77"/>
              </a:defRPr>
            </a:lvl1pPr>
          </a:lstStyle>
          <a:p>
            <a:r>
              <a:rPr lang="en-US" dirty="0"/>
              <a:t>Click to add image</a:t>
            </a:r>
          </a:p>
        </p:txBody>
      </p:sp>
      <p:sp>
        <p:nvSpPr>
          <p:cNvPr id="6" name="Text Placeholder 4">
            <a:extLst>
              <a:ext uri="{FF2B5EF4-FFF2-40B4-BE49-F238E27FC236}">
                <a16:creationId xmlns:a16="http://schemas.microsoft.com/office/drawing/2014/main" id="{456E7F7D-C4E8-7CC3-ACBF-92A58B3436D9}"/>
              </a:ext>
            </a:extLst>
          </p:cNvPr>
          <p:cNvSpPr>
            <a:spLocks noGrp="1"/>
          </p:cNvSpPr>
          <p:nvPr>
            <p:ph type="body" sz="quarter" idx="25"/>
          </p:nvPr>
        </p:nvSpPr>
        <p:spPr>
          <a:xfrm>
            <a:off x="319628" y="4029701"/>
            <a:ext cx="2634024" cy="1709688"/>
          </a:xfrm>
          <a:prstGeom prst="rect">
            <a:avLst/>
          </a:prstGeom>
        </p:spPr>
        <p:txBody>
          <a:bodyPr lIns="0"/>
          <a:lstStyle>
            <a:lvl1pPr>
              <a:defRPr sz="1490" b="0" i="0">
                <a:solidFill>
                  <a:srgbClr val="1C2954"/>
                </a:solidFill>
                <a:latin typeface="Founders Grotesk" panose="020B0503030202060203" pitchFamily="34" charset="77"/>
              </a:defRPr>
            </a:lvl1pPr>
            <a:lvl2pPr>
              <a:defRPr sz="1490" b="0" i="0">
                <a:solidFill>
                  <a:srgbClr val="1C2954"/>
                </a:solidFill>
                <a:latin typeface="Founders Grotesk" panose="020B0503030202060203" pitchFamily="34" charset="77"/>
              </a:defRPr>
            </a:lvl2pPr>
            <a:lvl3pPr>
              <a:defRPr sz="1490" b="0" i="0">
                <a:solidFill>
                  <a:srgbClr val="1C2954"/>
                </a:solidFill>
                <a:latin typeface="Founders Grotesk" panose="020B0503030202060203" pitchFamily="34" charset="77"/>
              </a:defRPr>
            </a:lvl3pPr>
            <a:lvl4pPr>
              <a:defRPr sz="1490" b="0" i="0">
                <a:solidFill>
                  <a:srgbClr val="1C2954"/>
                </a:solidFill>
                <a:latin typeface="Founders Grotesk" panose="020B0503030202060203" pitchFamily="34" charset="77"/>
              </a:defRPr>
            </a:lvl4pPr>
            <a:lvl5pPr>
              <a:defRPr sz="149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4">
            <a:extLst>
              <a:ext uri="{FF2B5EF4-FFF2-40B4-BE49-F238E27FC236}">
                <a16:creationId xmlns:a16="http://schemas.microsoft.com/office/drawing/2014/main" id="{88761130-5A67-246A-8EF9-4BC63DA6D841}"/>
              </a:ext>
            </a:extLst>
          </p:cNvPr>
          <p:cNvSpPr>
            <a:spLocks noGrp="1"/>
          </p:cNvSpPr>
          <p:nvPr>
            <p:ph type="body" sz="quarter" idx="26"/>
          </p:nvPr>
        </p:nvSpPr>
        <p:spPr>
          <a:xfrm>
            <a:off x="3267545" y="4029701"/>
            <a:ext cx="2634024" cy="1709688"/>
          </a:xfrm>
          <a:prstGeom prst="rect">
            <a:avLst/>
          </a:prstGeom>
        </p:spPr>
        <p:txBody>
          <a:bodyPr lIns="0"/>
          <a:lstStyle>
            <a:lvl1pPr>
              <a:defRPr sz="1490" b="0" i="0">
                <a:solidFill>
                  <a:srgbClr val="1C2954"/>
                </a:solidFill>
                <a:latin typeface="Founders Grotesk" panose="020B0503030202060203" pitchFamily="34" charset="77"/>
              </a:defRPr>
            </a:lvl1pPr>
            <a:lvl2pPr>
              <a:defRPr sz="1490" b="0" i="0">
                <a:solidFill>
                  <a:srgbClr val="1C2954"/>
                </a:solidFill>
                <a:latin typeface="Founders Grotesk" panose="020B0503030202060203" pitchFamily="34" charset="77"/>
              </a:defRPr>
            </a:lvl2pPr>
            <a:lvl3pPr>
              <a:defRPr sz="1490" b="0" i="0">
                <a:solidFill>
                  <a:srgbClr val="1C2954"/>
                </a:solidFill>
                <a:latin typeface="Founders Grotesk" panose="020B0503030202060203" pitchFamily="34" charset="77"/>
              </a:defRPr>
            </a:lvl3pPr>
            <a:lvl4pPr>
              <a:defRPr sz="1490" b="0" i="0">
                <a:solidFill>
                  <a:srgbClr val="1C2954"/>
                </a:solidFill>
                <a:latin typeface="Founders Grotesk" panose="020B0503030202060203" pitchFamily="34" charset="77"/>
              </a:defRPr>
            </a:lvl4pPr>
            <a:lvl5pPr>
              <a:defRPr sz="149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4">
            <a:extLst>
              <a:ext uri="{FF2B5EF4-FFF2-40B4-BE49-F238E27FC236}">
                <a16:creationId xmlns:a16="http://schemas.microsoft.com/office/drawing/2014/main" id="{55EB46DB-7982-A5B6-9AA4-C6C1F4057EF4}"/>
              </a:ext>
            </a:extLst>
          </p:cNvPr>
          <p:cNvSpPr>
            <a:spLocks noGrp="1"/>
          </p:cNvSpPr>
          <p:nvPr>
            <p:ph type="body" sz="quarter" idx="27"/>
          </p:nvPr>
        </p:nvSpPr>
        <p:spPr>
          <a:xfrm>
            <a:off x="6227827" y="4029701"/>
            <a:ext cx="2634024" cy="1709688"/>
          </a:xfrm>
          <a:prstGeom prst="rect">
            <a:avLst/>
          </a:prstGeom>
        </p:spPr>
        <p:txBody>
          <a:bodyPr lIns="0"/>
          <a:lstStyle>
            <a:lvl1pPr>
              <a:defRPr sz="1490" b="0" i="0">
                <a:solidFill>
                  <a:srgbClr val="1C2954"/>
                </a:solidFill>
                <a:latin typeface="Founders Grotesk" panose="020B0503030202060203" pitchFamily="34" charset="77"/>
              </a:defRPr>
            </a:lvl1pPr>
            <a:lvl2pPr>
              <a:defRPr sz="1490" b="0" i="0">
                <a:solidFill>
                  <a:srgbClr val="1C2954"/>
                </a:solidFill>
                <a:latin typeface="Founders Grotesk" panose="020B0503030202060203" pitchFamily="34" charset="77"/>
              </a:defRPr>
            </a:lvl2pPr>
            <a:lvl3pPr>
              <a:defRPr sz="1490" b="0" i="0">
                <a:solidFill>
                  <a:srgbClr val="1C2954"/>
                </a:solidFill>
                <a:latin typeface="Founders Grotesk" panose="020B0503030202060203" pitchFamily="34" charset="77"/>
              </a:defRPr>
            </a:lvl3pPr>
            <a:lvl4pPr>
              <a:defRPr sz="1490" b="0" i="0">
                <a:solidFill>
                  <a:srgbClr val="1C2954"/>
                </a:solidFill>
                <a:latin typeface="Founders Grotesk" panose="020B0503030202060203" pitchFamily="34" charset="77"/>
              </a:defRPr>
            </a:lvl4pPr>
            <a:lvl5pPr>
              <a:defRPr sz="149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4">
            <a:extLst>
              <a:ext uri="{FF2B5EF4-FFF2-40B4-BE49-F238E27FC236}">
                <a16:creationId xmlns:a16="http://schemas.microsoft.com/office/drawing/2014/main" id="{2C31E1FF-138B-9066-9857-32D6B6406DFC}"/>
              </a:ext>
            </a:extLst>
          </p:cNvPr>
          <p:cNvSpPr>
            <a:spLocks noGrp="1"/>
          </p:cNvSpPr>
          <p:nvPr>
            <p:ph type="body" sz="quarter" idx="28"/>
          </p:nvPr>
        </p:nvSpPr>
        <p:spPr>
          <a:xfrm>
            <a:off x="9175744" y="4029701"/>
            <a:ext cx="2634024" cy="1709688"/>
          </a:xfrm>
          <a:prstGeom prst="rect">
            <a:avLst/>
          </a:prstGeom>
        </p:spPr>
        <p:txBody>
          <a:bodyPr lIns="0"/>
          <a:lstStyle>
            <a:lvl1pPr>
              <a:defRPr sz="1490" b="0" i="0">
                <a:solidFill>
                  <a:srgbClr val="1C2954"/>
                </a:solidFill>
                <a:latin typeface="Founders Grotesk" panose="020B0503030202060203" pitchFamily="34" charset="77"/>
              </a:defRPr>
            </a:lvl1pPr>
            <a:lvl2pPr>
              <a:defRPr sz="1490" b="0" i="0">
                <a:solidFill>
                  <a:srgbClr val="1C2954"/>
                </a:solidFill>
                <a:latin typeface="Founders Grotesk" panose="020B0503030202060203" pitchFamily="34" charset="77"/>
              </a:defRPr>
            </a:lvl2pPr>
            <a:lvl3pPr>
              <a:defRPr sz="1490" b="0" i="0">
                <a:solidFill>
                  <a:srgbClr val="1C2954"/>
                </a:solidFill>
                <a:latin typeface="Founders Grotesk" panose="020B0503030202060203" pitchFamily="34" charset="77"/>
              </a:defRPr>
            </a:lvl3pPr>
            <a:lvl4pPr>
              <a:defRPr sz="1490" b="0" i="0">
                <a:solidFill>
                  <a:srgbClr val="1C2954"/>
                </a:solidFill>
                <a:latin typeface="Founders Grotesk" panose="020B0503030202060203" pitchFamily="34" charset="77"/>
              </a:defRPr>
            </a:lvl4pPr>
            <a:lvl5pPr>
              <a:defRPr sz="149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2">
            <a:extLst>
              <a:ext uri="{FF2B5EF4-FFF2-40B4-BE49-F238E27FC236}">
                <a16:creationId xmlns:a16="http://schemas.microsoft.com/office/drawing/2014/main" id="{D322CDA4-5E6D-2AE6-4E13-29E3C6632770}"/>
              </a:ext>
            </a:extLst>
          </p:cNvPr>
          <p:cNvSpPr>
            <a:spLocks noChangeArrowheads="1"/>
          </p:cNvSpPr>
          <p:nvPr userDrawn="1"/>
        </p:nvSpPr>
        <p:spPr bwMode="auto">
          <a:xfrm>
            <a:off x="10405241" y="-429076"/>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3073" name="Picture 640671794">
            <a:extLst>
              <a:ext uri="{FF2B5EF4-FFF2-40B4-BE49-F238E27FC236}">
                <a16:creationId xmlns:a16="http://schemas.microsoft.com/office/drawing/2014/main" id="{B1D91587-1DF6-F4D3-B6C5-EE22F37F7B32}"/>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336978" y="196399"/>
            <a:ext cx="1703388" cy="320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70171043"/>
      </p:ext>
    </p:extLst>
  </p:cSld>
  <p:clrMapOvr>
    <a:masterClrMapping/>
  </p:clrMapOvr>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Imag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EDF5F247-BB06-C211-7111-C5C1CFBC1300}"/>
              </a:ext>
            </a:extLst>
          </p:cNvPr>
          <p:cNvSpPr>
            <a:spLocks noGrp="1"/>
          </p:cNvSpPr>
          <p:nvPr>
            <p:ph type="pic" sz="quarter" idx="14" hasCustomPrompt="1"/>
          </p:nvPr>
        </p:nvSpPr>
        <p:spPr>
          <a:xfrm>
            <a:off x="0" y="0"/>
            <a:ext cx="12192000" cy="6858000"/>
          </a:xfrm>
          <a:prstGeom prst="rect">
            <a:avLst/>
          </a:prstGeom>
          <a:solidFill>
            <a:schemeClr val="bg1">
              <a:lumMod val="95000"/>
            </a:schemeClr>
          </a:solidFill>
        </p:spPr>
        <p:txBody>
          <a:bodyPr anchor="t"/>
          <a:lstStyle>
            <a:lvl1pPr algn="ctr">
              <a:lnSpc>
                <a:spcPct val="200000"/>
              </a:lnSpc>
              <a:defRPr sz="1400" b="0" i="0">
                <a:latin typeface="Founders Grotesk Regular" panose="020B0503030202060203" pitchFamily="34" charset="77"/>
              </a:defRPr>
            </a:lvl1pPr>
          </a:lstStyle>
          <a:p>
            <a:r>
              <a:rPr lang="en-US" dirty="0"/>
              <a:t>Click to add image</a:t>
            </a:r>
          </a:p>
        </p:txBody>
      </p:sp>
      <p:sp>
        <p:nvSpPr>
          <p:cNvPr id="5" name="Text Placeholder 27">
            <a:extLst>
              <a:ext uri="{FF2B5EF4-FFF2-40B4-BE49-F238E27FC236}">
                <a16:creationId xmlns:a16="http://schemas.microsoft.com/office/drawing/2014/main" id="{60FDACA5-C7D3-56A7-1E55-4E90F21552FF}"/>
              </a:ext>
            </a:extLst>
          </p:cNvPr>
          <p:cNvSpPr>
            <a:spLocks noGrp="1"/>
          </p:cNvSpPr>
          <p:nvPr>
            <p:ph type="body" sz="quarter" idx="12" hasCustomPrompt="1"/>
          </p:nvPr>
        </p:nvSpPr>
        <p:spPr>
          <a:xfrm>
            <a:off x="373297" y="333081"/>
            <a:ext cx="2996255" cy="120802"/>
          </a:xfrm>
          <a:prstGeom prst="rect">
            <a:avLst/>
          </a:prstGeom>
        </p:spPr>
        <p:txBody>
          <a:bodyPr lIns="0"/>
          <a:lstStyle>
            <a:lvl1pPr>
              <a:defRPr sz="788" b="0" i="0">
                <a:solidFill>
                  <a:srgbClr val="1C2954"/>
                </a:solidFill>
                <a:latin typeface="Founders Grotesk Regular"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SECTION</a:t>
            </a:r>
          </a:p>
        </p:txBody>
      </p:sp>
      <p:sp>
        <p:nvSpPr>
          <p:cNvPr id="6" name="Text Placeholder 27">
            <a:extLst>
              <a:ext uri="{FF2B5EF4-FFF2-40B4-BE49-F238E27FC236}">
                <a16:creationId xmlns:a16="http://schemas.microsoft.com/office/drawing/2014/main" id="{F437DE3F-50B4-AD25-D07D-F6BC5A6556A6}"/>
              </a:ext>
            </a:extLst>
          </p:cNvPr>
          <p:cNvSpPr>
            <a:spLocks noGrp="1"/>
          </p:cNvSpPr>
          <p:nvPr>
            <p:ph type="body" sz="quarter" idx="13" hasCustomPrompt="1"/>
          </p:nvPr>
        </p:nvSpPr>
        <p:spPr>
          <a:xfrm>
            <a:off x="319626" y="1719313"/>
            <a:ext cx="5036998" cy="2264180"/>
          </a:xfrm>
          <a:prstGeom prst="rect">
            <a:avLst/>
          </a:prstGeom>
        </p:spPr>
        <p:txBody>
          <a:bodyPr lIns="0"/>
          <a:lstStyle>
            <a:lvl1pPr>
              <a:defRPr sz="3487" b="0" i="0">
                <a:solidFill>
                  <a:srgbClr val="1C2954"/>
                </a:solidFill>
                <a:latin typeface="Tiempos Headline Light" panose="02020303060303060403" pitchFamily="18"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Lorem ipsum dolor sit amet, </a:t>
            </a:r>
            <a:r>
              <a:rPr lang="en-US" dirty="0" err="1"/>
              <a:t>consectetuer</a:t>
            </a:r>
            <a:r>
              <a:rPr lang="en-US" dirty="0"/>
              <a:t> del </a:t>
            </a:r>
            <a:r>
              <a:rPr lang="en-US" dirty="0" err="1"/>
              <a:t>adipiscing</a:t>
            </a:r>
            <a:r>
              <a:rPr lang="en-US" dirty="0"/>
              <a:t>. </a:t>
            </a:r>
            <a:r>
              <a:rPr lang="en-US" dirty="0" err="1"/>
              <a:t>Elit</a:t>
            </a:r>
            <a:r>
              <a:rPr lang="en-US" dirty="0"/>
              <a:t> </a:t>
            </a:r>
            <a:r>
              <a:rPr lang="en-US" dirty="0" err="1"/>
              <a:t>maecen</a:t>
            </a:r>
            <a:r>
              <a:rPr lang="en-US" dirty="0"/>
              <a:t> </a:t>
            </a:r>
            <a:r>
              <a:rPr lang="en-US" dirty="0" err="1"/>
              <a:t>porttitor</a:t>
            </a:r>
            <a:r>
              <a:rPr lang="en-US" dirty="0"/>
              <a:t> </a:t>
            </a:r>
            <a:r>
              <a:rPr lang="en-US" dirty="0" err="1"/>
              <a:t>congue</a:t>
            </a:r>
            <a:r>
              <a:rPr lang="en-US" dirty="0"/>
              <a:t>.</a:t>
            </a:r>
          </a:p>
        </p:txBody>
      </p:sp>
      <p:sp>
        <p:nvSpPr>
          <p:cNvPr id="3" name="TextBox 2">
            <a:extLst>
              <a:ext uri="{FF2B5EF4-FFF2-40B4-BE49-F238E27FC236}">
                <a16:creationId xmlns:a16="http://schemas.microsoft.com/office/drawing/2014/main" id="{5D6AB93A-5EBC-15B3-AEA1-A492D16E0705}"/>
              </a:ext>
            </a:extLst>
          </p:cNvPr>
          <p:cNvSpPr txBox="1"/>
          <p:nvPr userDrawn="1"/>
        </p:nvSpPr>
        <p:spPr>
          <a:xfrm>
            <a:off x="9300628" y="6366190"/>
            <a:ext cx="2570922" cy="213905"/>
          </a:xfrm>
          <a:prstGeom prst="rect">
            <a:avLst/>
          </a:prstGeom>
          <a:noFill/>
        </p:spPr>
        <p:txBody>
          <a:bodyPr wrap="square" rtlCol="0">
            <a:spAutoFit/>
          </a:bodyPr>
          <a:lstStyle/>
          <a:p>
            <a:pPr algn="r"/>
            <a:fld id="{4AC031E2-C5B4-5F44-BB94-8FB5B40A3714}" type="slidenum">
              <a:rPr lang="en-US" sz="790" b="0" i="0" smtClean="0">
                <a:solidFill>
                  <a:srgbClr val="1C2954"/>
                </a:solidFill>
                <a:latin typeface="Founders Grotesk Regular" panose="020B0503030202060203" pitchFamily="34" charset="77"/>
              </a:rPr>
              <a:t>‹#›</a:t>
            </a:fld>
            <a:endParaRPr lang="en-US" sz="790" b="0" i="0" dirty="0">
              <a:solidFill>
                <a:srgbClr val="1C2954"/>
              </a:solidFill>
              <a:latin typeface="Founders Grotesk Regular" panose="020B0503030202060203" pitchFamily="34" charset="77"/>
            </a:endParaRPr>
          </a:p>
        </p:txBody>
      </p:sp>
    </p:spTree>
    <p:extLst>
      <p:ext uri="{BB962C8B-B14F-4D97-AF65-F5344CB8AC3E}">
        <p14:creationId xmlns:p14="http://schemas.microsoft.com/office/powerpoint/2010/main" val="1657784179"/>
      </p:ext>
    </p:extLst>
  </p:cSld>
  <p:clrMapOvr>
    <a:masterClrMapping/>
  </p:clrMapOvr>
  <p:extLst>
    <p:ext uri="{DCECCB84-F9BA-43D5-87BE-67443E8EF086}">
      <p15:sldGuideLst xmlns:p15="http://schemas.microsoft.com/office/powerpoint/2012/main"/>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tatement">
    <p:bg>
      <p:bgPr>
        <a:solidFill>
          <a:schemeClr val="bg1"/>
        </a:solidFill>
        <a:effectLst/>
      </p:bgPr>
    </p:bg>
    <p:spTree>
      <p:nvGrpSpPr>
        <p:cNvPr id="1" name=""/>
        <p:cNvGrpSpPr/>
        <p:nvPr/>
      </p:nvGrpSpPr>
      <p:grpSpPr>
        <a:xfrm>
          <a:off x="0" y="0"/>
          <a:ext cx="0" cy="0"/>
          <a:chOff x="0" y="0"/>
          <a:chExt cx="0" cy="0"/>
        </a:xfrm>
      </p:grpSpPr>
      <p:sp>
        <p:nvSpPr>
          <p:cNvPr id="30" name="Text Placeholder 27">
            <a:extLst>
              <a:ext uri="{FF2B5EF4-FFF2-40B4-BE49-F238E27FC236}">
                <a16:creationId xmlns:a16="http://schemas.microsoft.com/office/drawing/2014/main" id="{A2688E22-9BF0-4226-817C-0AF30FE7BBC2}"/>
              </a:ext>
            </a:extLst>
          </p:cNvPr>
          <p:cNvSpPr>
            <a:spLocks noGrp="1"/>
          </p:cNvSpPr>
          <p:nvPr userDrawn="1">
            <p:ph type="body" sz="quarter" idx="12" hasCustomPrompt="1"/>
          </p:nvPr>
        </p:nvSpPr>
        <p:spPr>
          <a:xfrm>
            <a:off x="373297" y="333081"/>
            <a:ext cx="2996255" cy="120802"/>
          </a:xfrm>
          <a:prstGeom prst="rect">
            <a:avLst/>
          </a:prstGeom>
        </p:spPr>
        <p:txBody>
          <a:bodyPr lIns="0"/>
          <a:lstStyle>
            <a:lvl1pPr>
              <a:defRPr sz="788" b="0" i="0">
                <a:solidFill>
                  <a:srgbClr val="1C2954"/>
                </a:solidFill>
                <a:latin typeface="Founders Grotesk Regular"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SECTION</a:t>
            </a:r>
          </a:p>
        </p:txBody>
      </p:sp>
      <p:sp>
        <p:nvSpPr>
          <p:cNvPr id="39" name="Text Placeholder 27">
            <a:extLst>
              <a:ext uri="{FF2B5EF4-FFF2-40B4-BE49-F238E27FC236}">
                <a16:creationId xmlns:a16="http://schemas.microsoft.com/office/drawing/2014/main" id="{D8E8F733-38B0-8125-6216-FE1F9C3A72B0}"/>
              </a:ext>
            </a:extLst>
          </p:cNvPr>
          <p:cNvSpPr>
            <a:spLocks noGrp="1"/>
          </p:cNvSpPr>
          <p:nvPr>
            <p:ph type="body" sz="quarter" idx="13" hasCustomPrompt="1"/>
          </p:nvPr>
        </p:nvSpPr>
        <p:spPr>
          <a:xfrm>
            <a:off x="2125229" y="2285358"/>
            <a:ext cx="7941543" cy="2287284"/>
          </a:xfrm>
          <a:prstGeom prst="rect">
            <a:avLst/>
          </a:prstGeom>
        </p:spPr>
        <p:txBody>
          <a:bodyPr lIns="0" anchor="ctr"/>
          <a:lstStyle>
            <a:lvl1pPr>
              <a:defRPr sz="3487" b="0" i="0">
                <a:solidFill>
                  <a:srgbClr val="1C2954"/>
                </a:solidFill>
                <a:latin typeface="Tiempos Headline Light" panose="02020303060303060403" pitchFamily="18"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Lorem ipsum dolor sit amet, consectetuer adipiscing elit. Maecenas porttitor congue massa. Fusce posuere, magna sed pulvinar ultricies, </a:t>
            </a:r>
            <a:r>
              <a:rPr lang="en-US" dirty="0" err="1"/>
              <a:t>purus</a:t>
            </a:r>
            <a:r>
              <a:rPr lang="en-US" dirty="0"/>
              <a:t> </a:t>
            </a:r>
            <a:r>
              <a:rPr lang="en-US" dirty="0" err="1"/>
              <a:t>lectus</a:t>
            </a:r>
            <a:r>
              <a:rPr lang="en-US" dirty="0"/>
              <a:t>.</a:t>
            </a:r>
          </a:p>
        </p:txBody>
      </p:sp>
      <p:sp>
        <p:nvSpPr>
          <p:cNvPr id="2" name="TextBox 1">
            <a:extLst>
              <a:ext uri="{FF2B5EF4-FFF2-40B4-BE49-F238E27FC236}">
                <a16:creationId xmlns:a16="http://schemas.microsoft.com/office/drawing/2014/main" id="{5C231CE1-2730-B5E4-59BA-24A1C491AE15}"/>
              </a:ext>
            </a:extLst>
          </p:cNvPr>
          <p:cNvSpPr txBox="1"/>
          <p:nvPr userDrawn="1"/>
        </p:nvSpPr>
        <p:spPr>
          <a:xfrm>
            <a:off x="9300628" y="6366190"/>
            <a:ext cx="2570922" cy="213905"/>
          </a:xfrm>
          <a:prstGeom prst="rect">
            <a:avLst/>
          </a:prstGeom>
          <a:noFill/>
        </p:spPr>
        <p:txBody>
          <a:bodyPr wrap="square" rtlCol="0">
            <a:spAutoFit/>
          </a:bodyPr>
          <a:lstStyle/>
          <a:p>
            <a:pPr algn="r"/>
            <a:fld id="{4AC031E2-C5B4-5F44-BB94-8FB5B40A3714}" type="slidenum">
              <a:rPr lang="en-US" sz="790" b="0" i="0" smtClean="0">
                <a:solidFill>
                  <a:srgbClr val="1C2954"/>
                </a:solidFill>
                <a:latin typeface="Founders Grotesk Regular" panose="020B0503030202060203" pitchFamily="34" charset="77"/>
              </a:rPr>
              <a:t>‹#›</a:t>
            </a:fld>
            <a:endParaRPr lang="en-US" sz="790" b="0" i="0" dirty="0">
              <a:solidFill>
                <a:srgbClr val="1C2954"/>
              </a:solidFill>
              <a:latin typeface="Founders Grotesk Regular" panose="020B0503030202060203" pitchFamily="34" charset="77"/>
            </a:endParaRPr>
          </a:p>
        </p:txBody>
      </p:sp>
      <p:sp>
        <p:nvSpPr>
          <p:cNvPr id="4" name="Rectangle 2">
            <a:extLst>
              <a:ext uri="{FF2B5EF4-FFF2-40B4-BE49-F238E27FC236}">
                <a16:creationId xmlns:a16="http://schemas.microsoft.com/office/drawing/2014/main" id="{09696CFE-6B1F-BD6F-BEAC-80FC40A9F367}"/>
              </a:ext>
            </a:extLst>
          </p:cNvPr>
          <p:cNvSpPr>
            <a:spLocks noChangeArrowheads="1"/>
          </p:cNvSpPr>
          <p:nvPr userDrawn="1"/>
        </p:nvSpPr>
        <p:spPr bwMode="auto">
          <a:xfrm>
            <a:off x="10378315" y="-45273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4097" name="Picture 640671794">
            <a:extLst>
              <a:ext uri="{FF2B5EF4-FFF2-40B4-BE49-F238E27FC236}">
                <a16:creationId xmlns:a16="http://schemas.microsoft.com/office/drawing/2014/main" id="{A910E028-F343-9930-562B-1DF1C1456144}"/>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310052" y="172743"/>
            <a:ext cx="1703388" cy="320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86375443"/>
      </p:ext>
    </p:extLst>
  </p:cSld>
  <p:clrMapOvr>
    <a:masterClrMapping/>
  </p:clrMapOvr>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p:bg>
      <p:bgPr>
        <a:solidFill>
          <a:schemeClr val="bg1"/>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C231CE1-2730-B5E4-59BA-24A1C491AE15}"/>
              </a:ext>
            </a:extLst>
          </p:cNvPr>
          <p:cNvSpPr txBox="1"/>
          <p:nvPr userDrawn="1"/>
        </p:nvSpPr>
        <p:spPr>
          <a:xfrm>
            <a:off x="9300628" y="6366190"/>
            <a:ext cx="2570922" cy="213905"/>
          </a:xfrm>
          <a:prstGeom prst="rect">
            <a:avLst/>
          </a:prstGeom>
          <a:noFill/>
        </p:spPr>
        <p:txBody>
          <a:bodyPr wrap="square" rtlCol="0">
            <a:spAutoFit/>
          </a:bodyPr>
          <a:lstStyle/>
          <a:p>
            <a:pPr algn="r"/>
            <a:fld id="{4AC031E2-C5B4-5F44-BB94-8FB5B40A3714}" type="slidenum">
              <a:rPr lang="en-US" sz="790" b="0" i="0" smtClean="0">
                <a:solidFill>
                  <a:srgbClr val="1C2954"/>
                </a:solidFill>
                <a:latin typeface="Founders Grotesk Regular" panose="020B0503030202060203" pitchFamily="34" charset="77"/>
              </a:rPr>
              <a:t>‹#›</a:t>
            </a:fld>
            <a:endParaRPr lang="en-US" sz="790" b="0" i="0" dirty="0">
              <a:solidFill>
                <a:srgbClr val="1C2954"/>
              </a:solidFill>
              <a:latin typeface="Founders Grotesk Regular" panose="020B0503030202060203" pitchFamily="34" charset="77"/>
            </a:endParaRPr>
          </a:p>
        </p:txBody>
      </p:sp>
    </p:spTree>
    <p:extLst>
      <p:ext uri="{BB962C8B-B14F-4D97-AF65-F5344CB8AC3E}">
        <p14:creationId xmlns:p14="http://schemas.microsoft.com/office/powerpoint/2010/main" val="1377751738"/>
      </p:ext>
    </p:extLst>
  </p:cSld>
  <p:clrMapOvr>
    <a:masterClrMapping/>
  </p:clrMapOvr>
  <p:extLst>
    <p:ext uri="{DCECCB84-F9BA-43D5-87BE-67443E8EF086}">
      <p15:sldGuideLst xmlns:p15="http://schemas.microsoft.com/office/powerpoint/2012/main"/>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ection Breaker - Flatiron Blue">
    <p:bg>
      <p:bgPr>
        <a:solidFill>
          <a:schemeClr val="bg1">
            <a:lumMod val="50000"/>
          </a:schemeClr>
        </a:solidFill>
        <a:effectLst/>
      </p:bgPr>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8942C91D-1364-8E52-0A0D-BE37C2286970}"/>
              </a:ext>
            </a:extLst>
          </p:cNvPr>
          <p:cNvPicPr>
            <a:picLocks noChangeAspect="1"/>
          </p:cNvPicPr>
          <p:nvPr userDrawn="1"/>
        </p:nvPicPr>
        <p:blipFill>
          <a:blip r:embed="rId2"/>
          <a:stretch>
            <a:fillRect/>
          </a:stretch>
        </p:blipFill>
        <p:spPr>
          <a:xfrm>
            <a:off x="10133667" y="380979"/>
            <a:ext cx="1677393" cy="316230"/>
          </a:xfrm>
          <a:prstGeom prst="rect">
            <a:avLst/>
          </a:prstGeom>
        </p:spPr>
      </p:pic>
      <p:sp>
        <p:nvSpPr>
          <p:cNvPr id="30" name="Text Placeholder 27">
            <a:extLst>
              <a:ext uri="{FF2B5EF4-FFF2-40B4-BE49-F238E27FC236}">
                <a16:creationId xmlns:a16="http://schemas.microsoft.com/office/drawing/2014/main" id="{A2688E22-9BF0-4226-817C-0AF30FE7BBC2}"/>
              </a:ext>
            </a:extLst>
          </p:cNvPr>
          <p:cNvSpPr>
            <a:spLocks noGrp="1"/>
          </p:cNvSpPr>
          <p:nvPr userDrawn="1">
            <p:ph type="body" sz="quarter" idx="12" hasCustomPrompt="1"/>
          </p:nvPr>
        </p:nvSpPr>
        <p:spPr>
          <a:xfrm>
            <a:off x="373297" y="333081"/>
            <a:ext cx="2996255" cy="120802"/>
          </a:xfrm>
          <a:prstGeom prst="rect">
            <a:avLst/>
          </a:prstGeom>
        </p:spPr>
        <p:txBody>
          <a:bodyPr lIns="0"/>
          <a:lstStyle>
            <a:lvl1pPr>
              <a:defRPr sz="788" b="0" i="0">
                <a:solidFill>
                  <a:schemeClr val="bg1"/>
                </a:solidFill>
                <a:latin typeface="Founders Grotesk Regular"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SECTION</a:t>
            </a:r>
          </a:p>
        </p:txBody>
      </p:sp>
      <p:sp>
        <p:nvSpPr>
          <p:cNvPr id="39" name="Text Placeholder 27">
            <a:extLst>
              <a:ext uri="{FF2B5EF4-FFF2-40B4-BE49-F238E27FC236}">
                <a16:creationId xmlns:a16="http://schemas.microsoft.com/office/drawing/2014/main" id="{D8E8F733-38B0-8125-6216-FE1F9C3A72B0}"/>
              </a:ext>
            </a:extLst>
          </p:cNvPr>
          <p:cNvSpPr>
            <a:spLocks noGrp="1"/>
          </p:cNvSpPr>
          <p:nvPr>
            <p:ph type="body" sz="quarter" idx="13" hasCustomPrompt="1"/>
          </p:nvPr>
        </p:nvSpPr>
        <p:spPr>
          <a:xfrm>
            <a:off x="319626" y="2602053"/>
            <a:ext cx="9611886" cy="1108986"/>
          </a:xfrm>
          <a:prstGeom prst="rect">
            <a:avLst/>
          </a:prstGeom>
        </p:spPr>
        <p:txBody>
          <a:bodyPr lIns="0"/>
          <a:lstStyle>
            <a:lvl1pPr>
              <a:defRPr sz="6883" b="0" i="0">
                <a:solidFill>
                  <a:schemeClr val="bg1"/>
                </a:solidFill>
                <a:latin typeface="Tiempos Headline Light" panose="02020303060303060403" pitchFamily="18"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Section Breaker</a:t>
            </a:r>
          </a:p>
        </p:txBody>
      </p:sp>
      <p:sp>
        <p:nvSpPr>
          <p:cNvPr id="9" name="TextBox 8">
            <a:extLst>
              <a:ext uri="{FF2B5EF4-FFF2-40B4-BE49-F238E27FC236}">
                <a16:creationId xmlns:a16="http://schemas.microsoft.com/office/drawing/2014/main" id="{A621F8EB-DEB6-B1E6-07F2-0BF875239A7E}"/>
              </a:ext>
            </a:extLst>
          </p:cNvPr>
          <p:cNvSpPr txBox="1"/>
          <p:nvPr userDrawn="1"/>
        </p:nvSpPr>
        <p:spPr>
          <a:xfrm>
            <a:off x="9300628" y="6366190"/>
            <a:ext cx="2570922" cy="213905"/>
          </a:xfrm>
          <a:prstGeom prst="rect">
            <a:avLst/>
          </a:prstGeom>
          <a:noFill/>
        </p:spPr>
        <p:txBody>
          <a:bodyPr wrap="square" rtlCol="0">
            <a:spAutoFit/>
          </a:bodyPr>
          <a:lstStyle/>
          <a:p>
            <a:pPr algn="r"/>
            <a:fld id="{4AC031E2-C5B4-5F44-BB94-8FB5B40A3714}" type="slidenum">
              <a:rPr lang="en-US" sz="790" b="0" i="0" smtClean="0">
                <a:solidFill>
                  <a:schemeClr val="bg1"/>
                </a:solidFill>
                <a:latin typeface="Founders Grotesk Regular" panose="020B0503030202060203" pitchFamily="34" charset="77"/>
              </a:rPr>
              <a:t>‹#›</a:t>
            </a:fld>
            <a:endParaRPr lang="en-US" sz="790" b="0" i="0" dirty="0">
              <a:solidFill>
                <a:schemeClr val="bg1"/>
              </a:solidFill>
              <a:latin typeface="Founders Grotesk Regular" panose="020B0503030202060203" pitchFamily="34" charset="77"/>
            </a:endParaRPr>
          </a:p>
        </p:txBody>
      </p:sp>
    </p:spTree>
    <p:extLst>
      <p:ext uri="{BB962C8B-B14F-4D97-AF65-F5344CB8AC3E}">
        <p14:creationId xmlns:p14="http://schemas.microsoft.com/office/powerpoint/2010/main" val="4270100357"/>
      </p:ext>
    </p:extLst>
  </p:cSld>
  <p:clrMapOvr>
    <a:masterClrMapping/>
  </p:clrMapOvr>
  <p:extLst>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hank you">
    <p:bg>
      <p:bgPr>
        <a:solidFill>
          <a:schemeClr val="bg1">
            <a:lumMod val="50000"/>
          </a:schemeClr>
        </a:solidFill>
        <a:effectLst/>
      </p:bgPr>
    </p:bg>
    <p:spTree>
      <p:nvGrpSpPr>
        <p:cNvPr id="1" name=""/>
        <p:cNvGrpSpPr/>
        <p:nvPr/>
      </p:nvGrpSpPr>
      <p:grpSpPr>
        <a:xfrm>
          <a:off x="0" y="0"/>
          <a:ext cx="0" cy="0"/>
          <a:chOff x="0" y="0"/>
          <a:chExt cx="0" cy="0"/>
        </a:xfrm>
      </p:grpSpPr>
      <p:sp>
        <p:nvSpPr>
          <p:cNvPr id="21" name="Text Placeholder 27">
            <a:extLst>
              <a:ext uri="{FF2B5EF4-FFF2-40B4-BE49-F238E27FC236}">
                <a16:creationId xmlns:a16="http://schemas.microsoft.com/office/drawing/2014/main" id="{31FBCD4F-BE68-9E37-A6FA-AFBA5D5298F0}"/>
              </a:ext>
            </a:extLst>
          </p:cNvPr>
          <p:cNvSpPr>
            <a:spLocks noGrp="1"/>
          </p:cNvSpPr>
          <p:nvPr>
            <p:ph type="body" sz="quarter" idx="13" hasCustomPrompt="1"/>
          </p:nvPr>
        </p:nvSpPr>
        <p:spPr>
          <a:xfrm>
            <a:off x="1290057" y="2602053"/>
            <a:ext cx="9611886" cy="1108986"/>
          </a:xfrm>
          <a:prstGeom prst="rect">
            <a:avLst/>
          </a:prstGeom>
        </p:spPr>
        <p:txBody>
          <a:bodyPr/>
          <a:lstStyle>
            <a:lvl1pPr algn="ctr">
              <a:defRPr sz="6883" b="0" i="0">
                <a:solidFill>
                  <a:schemeClr val="bg1"/>
                </a:solidFill>
                <a:latin typeface="Tiempos Headline Light" panose="02020303060303060403" pitchFamily="18"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Thank you</a:t>
            </a:r>
          </a:p>
        </p:txBody>
      </p:sp>
      <p:pic>
        <p:nvPicPr>
          <p:cNvPr id="2" name="Picture 1">
            <a:extLst>
              <a:ext uri="{FF2B5EF4-FFF2-40B4-BE49-F238E27FC236}">
                <a16:creationId xmlns:a16="http://schemas.microsoft.com/office/drawing/2014/main" id="{CD8BD7B2-C1FE-CEF3-9811-5B5454591129}"/>
              </a:ext>
            </a:extLst>
          </p:cNvPr>
          <p:cNvPicPr>
            <a:picLocks noChangeAspect="1"/>
          </p:cNvPicPr>
          <p:nvPr userDrawn="1"/>
        </p:nvPicPr>
        <p:blipFill>
          <a:blip r:embed="rId2"/>
          <a:stretch>
            <a:fillRect/>
          </a:stretch>
        </p:blipFill>
        <p:spPr>
          <a:xfrm>
            <a:off x="5079840" y="5303393"/>
            <a:ext cx="2032319" cy="383142"/>
          </a:xfrm>
          <a:prstGeom prst="rect">
            <a:avLst/>
          </a:prstGeom>
        </p:spPr>
      </p:pic>
    </p:spTree>
    <p:extLst>
      <p:ext uri="{BB962C8B-B14F-4D97-AF65-F5344CB8AC3E}">
        <p14:creationId xmlns:p14="http://schemas.microsoft.com/office/powerpoint/2010/main" val="1643627278"/>
      </p:ext>
    </p:extLst>
  </p:cSld>
  <p:clrMapOvr>
    <a:masterClrMapping/>
  </p:clrMapOvr>
  <p:extLst>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Logo">
    <p:bg>
      <p:bgPr>
        <a:solidFill>
          <a:schemeClr val="bg1">
            <a:lumMod val="50000"/>
          </a:schemeClr>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2CB49B8-570A-C7E5-72C7-082BED0B07F1}"/>
              </a:ext>
            </a:extLst>
          </p:cNvPr>
          <p:cNvPicPr>
            <a:picLocks noChangeAspect="1"/>
          </p:cNvPicPr>
          <p:nvPr userDrawn="1"/>
        </p:nvPicPr>
        <p:blipFill>
          <a:blip r:embed="rId2"/>
          <a:stretch>
            <a:fillRect/>
          </a:stretch>
        </p:blipFill>
        <p:spPr>
          <a:xfrm>
            <a:off x="4908144" y="3205060"/>
            <a:ext cx="2375712" cy="447880"/>
          </a:xfrm>
          <a:prstGeom prst="rect">
            <a:avLst/>
          </a:prstGeom>
        </p:spPr>
      </p:pic>
    </p:spTree>
    <p:extLst>
      <p:ext uri="{BB962C8B-B14F-4D97-AF65-F5344CB8AC3E}">
        <p14:creationId xmlns:p14="http://schemas.microsoft.com/office/powerpoint/2010/main" val="1263759269"/>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 White">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373298" y="1592721"/>
            <a:ext cx="8293358" cy="2118318"/>
          </a:xfrm>
          <a:prstGeom prst="rect">
            <a:avLst/>
          </a:prstGeom>
        </p:spPr>
        <p:txBody>
          <a:bodyPr lIns="0" tIns="0" rIns="0" bIns="0"/>
          <a:lstStyle>
            <a:lvl1pPr>
              <a:defRPr sz="6883" b="0" i="0">
                <a:solidFill>
                  <a:srgbClr val="1C2954"/>
                </a:solidFill>
                <a:latin typeface="Tiempos Headline Light" panose="02020303060303060403" pitchFamily="18" charset="77"/>
                <a:cs typeface="Tiempos Headline Light" panose="02020303060303060403" pitchFamily="18" charset="77"/>
              </a:defRPr>
            </a:lvl1pPr>
          </a:lstStyle>
          <a:p>
            <a:r>
              <a:rPr lang="en-US" sz="6883" spc="-364" dirty="0" err="1"/>
              <a:t>V</a:t>
            </a:r>
            <a:r>
              <a:rPr lang="en-US" sz="6883" spc="85" dirty="0" err="1"/>
              <a:t>enim</a:t>
            </a:r>
            <a:r>
              <a:rPr lang="en-US" sz="6883" spc="18" dirty="0" err="1"/>
              <a:t>u</a:t>
            </a:r>
            <a:r>
              <a:rPr lang="en-US" sz="6883" spc="85" dirty="0"/>
              <a:t> </a:t>
            </a:r>
            <a:r>
              <a:rPr lang="en-US" sz="6883" spc="79" dirty="0"/>
              <a:t>strum</a:t>
            </a:r>
            <a:r>
              <a:rPr lang="en-US" sz="6883" spc="91" dirty="0"/>
              <a:t> </a:t>
            </a:r>
            <a:r>
              <a:rPr lang="en-US" sz="6883" spc="52" dirty="0"/>
              <a:t>qui </a:t>
            </a:r>
            <a:r>
              <a:rPr lang="en-US" sz="6883" spc="45" dirty="0" err="1"/>
              <a:t>atque</a:t>
            </a:r>
            <a:r>
              <a:rPr lang="en-US" sz="6883" spc="146" dirty="0"/>
              <a:t> </a:t>
            </a:r>
            <a:r>
              <a:rPr lang="en-US" sz="6883" spc="67" dirty="0" err="1"/>
              <a:t>dolestibea</a:t>
            </a:r>
            <a:endParaRPr dirty="0"/>
          </a:p>
        </p:txBody>
      </p:sp>
      <p:sp>
        <p:nvSpPr>
          <p:cNvPr id="29" name="Text Placeholder 27">
            <a:extLst>
              <a:ext uri="{FF2B5EF4-FFF2-40B4-BE49-F238E27FC236}">
                <a16:creationId xmlns:a16="http://schemas.microsoft.com/office/drawing/2014/main" id="{C9D3F26A-F3E6-4294-C339-F5E66C6D54F2}"/>
              </a:ext>
            </a:extLst>
          </p:cNvPr>
          <p:cNvSpPr>
            <a:spLocks noGrp="1"/>
          </p:cNvSpPr>
          <p:nvPr userDrawn="1">
            <p:ph type="body" sz="quarter" idx="11" hasCustomPrompt="1"/>
          </p:nvPr>
        </p:nvSpPr>
        <p:spPr>
          <a:xfrm>
            <a:off x="373297" y="6029696"/>
            <a:ext cx="2996255" cy="228629"/>
          </a:xfrm>
          <a:prstGeom prst="rect">
            <a:avLst/>
          </a:prstGeom>
        </p:spPr>
        <p:txBody>
          <a:bodyPr lIns="0"/>
          <a:lstStyle>
            <a:lvl1pPr>
              <a:defRPr sz="1486" b="0" i="0">
                <a:solidFill>
                  <a:srgbClr val="1C2954"/>
                </a:solidFill>
                <a:latin typeface="Founders Grotesk Regular"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err="1"/>
              <a:t>Speakerfirstname</a:t>
            </a:r>
            <a:r>
              <a:rPr lang="en-US" dirty="0"/>
              <a:t> </a:t>
            </a:r>
            <a:r>
              <a:rPr lang="en-US" dirty="0" err="1"/>
              <a:t>Longlastname</a:t>
            </a:r>
            <a:endParaRPr lang="en-US" dirty="0"/>
          </a:p>
        </p:txBody>
      </p:sp>
      <p:sp>
        <p:nvSpPr>
          <p:cNvPr id="30" name="Text Placeholder 27">
            <a:extLst>
              <a:ext uri="{FF2B5EF4-FFF2-40B4-BE49-F238E27FC236}">
                <a16:creationId xmlns:a16="http://schemas.microsoft.com/office/drawing/2014/main" id="{A2688E22-9BF0-4226-817C-0AF30FE7BBC2}"/>
              </a:ext>
            </a:extLst>
          </p:cNvPr>
          <p:cNvSpPr>
            <a:spLocks noGrp="1"/>
          </p:cNvSpPr>
          <p:nvPr userDrawn="1">
            <p:ph type="body" sz="quarter" idx="12" hasCustomPrompt="1"/>
          </p:nvPr>
        </p:nvSpPr>
        <p:spPr>
          <a:xfrm>
            <a:off x="373297" y="6370847"/>
            <a:ext cx="2996255" cy="120802"/>
          </a:xfrm>
          <a:prstGeom prst="rect">
            <a:avLst/>
          </a:prstGeom>
        </p:spPr>
        <p:txBody>
          <a:bodyPr lIns="0"/>
          <a:lstStyle>
            <a:lvl1pPr>
              <a:defRPr sz="788" b="0" i="0">
                <a:solidFill>
                  <a:srgbClr val="1C2954"/>
                </a:solidFill>
                <a:latin typeface="Founders Grotesk Regular"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DATE GOES HERE</a:t>
            </a:r>
          </a:p>
        </p:txBody>
      </p:sp>
      <p:sp>
        <p:nvSpPr>
          <p:cNvPr id="3" name="Text Placeholder 4">
            <a:extLst>
              <a:ext uri="{FF2B5EF4-FFF2-40B4-BE49-F238E27FC236}">
                <a16:creationId xmlns:a16="http://schemas.microsoft.com/office/drawing/2014/main" id="{5924A16C-893E-9EAF-A077-5B2E6DC5FE29}"/>
              </a:ext>
            </a:extLst>
          </p:cNvPr>
          <p:cNvSpPr>
            <a:spLocks noGrp="1"/>
          </p:cNvSpPr>
          <p:nvPr>
            <p:ph type="body" sz="quarter" idx="13"/>
          </p:nvPr>
        </p:nvSpPr>
        <p:spPr>
          <a:xfrm>
            <a:off x="373062" y="3837687"/>
            <a:ext cx="4983561" cy="1252927"/>
          </a:xfrm>
          <a:prstGeom prst="rect">
            <a:avLst/>
          </a:prstGeom>
        </p:spPr>
        <p:txBody>
          <a:bodyPr lIns="0"/>
          <a:lstStyle>
            <a:lvl1pPr>
              <a:defRPr sz="1490" b="0" i="0">
                <a:solidFill>
                  <a:srgbClr val="1C2954"/>
                </a:solidFill>
                <a:latin typeface="Founders Grotesk" panose="020B0503030202060203" pitchFamily="34" charset="77"/>
              </a:defRPr>
            </a:lvl1pPr>
            <a:lvl2pPr>
              <a:defRPr sz="1490" b="0" i="0">
                <a:solidFill>
                  <a:srgbClr val="1C2954"/>
                </a:solidFill>
                <a:latin typeface="Founders Grotesk" panose="020B0503030202060203" pitchFamily="34" charset="77"/>
              </a:defRPr>
            </a:lvl2pPr>
            <a:lvl3pPr>
              <a:defRPr sz="1490" b="0" i="0">
                <a:solidFill>
                  <a:srgbClr val="1C2954"/>
                </a:solidFill>
                <a:latin typeface="Founders Grotesk" panose="020B0503030202060203" pitchFamily="34" charset="77"/>
              </a:defRPr>
            </a:lvl3pPr>
            <a:lvl4pPr>
              <a:defRPr sz="1490" b="0" i="0">
                <a:solidFill>
                  <a:srgbClr val="1C2954"/>
                </a:solidFill>
                <a:latin typeface="Founders Grotesk" panose="020B0503030202060203" pitchFamily="34" charset="77"/>
              </a:defRPr>
            </a:lvl4pPr>
            <a:lvl5pPr>
              <a:defRPr sz="149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2">
            <a:extLst>
              <a:ext uri="{FF2B5EF4-FFF2-40B4-BE49-F238E27FC236}">
                <a16:creationId xmlns:a16="http://schemas.microsoft.com/office/drawing/2014/main" id="{70684022-009A-E5DB-5195-0A2B0EC35378}"/>
              </a:ext>
            </a:extLst>
          </p:cNvPr>
          <p:cNvSpPr>
            <a:spLocks noChangeArrowheads="1"/>
          </p:cNvSpPr>
          <p:nvPr userDrawn="1"/>
        </p:nvSpPr>
        <p:spPr bwMode="auto">
          <a:xfrm>
            <a:off x="10183578" y="563285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1025" name="Picture 640671794">
            <a:extLst>
              <a:ext uri="{FF2B5EF4-FFF2-40B4-BE49-F238E27FC236}">
                <a16:creationId xmlns:a16="http://schemas.microsoft.com/office/drawing/2014/main" id="{9B8E2F9F-6879-DC88-3A05-5C9C36EE0008}"/>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115315" y="6258325"/>
            <a:ext cx="1703388" cy="320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30860409"/>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Headline + 1 Paragraph">
    <p:bg>
      <p:bgPr>
        <a:solidFill>
          <a:schemeClr val="bg1"/>
        </a:solidFill>
        <a:effectLst/>
      </p:bgPr>
    </p:bg>
    <p:spTree>
      <p:nvGrpSpPr>
        <p:cNvPr id="1" name=""/>
        <p:cNvGrpSpPr/>
        <p:nvPr/>
      </p:nvGrpSpPr>
      <p:grpSpPr>
        <a:xfrm>
          <a:off x="0" y="0"/>
          <a:ext cx="0" cy="0"/>
          <a:chOff x="0" y="0"/>
          <a:chExt cx="0" cy="0"/>
        </a:xfrm>
      </p:grpSpPr>
      <p:sp>
        <p:nvSpPr>
          <p:cNvPr id="30" name="Text Placeholder 27">
            <a:extLst>
              <a:ext uri="{FF2B5EF4-FFF2-40B4-BE49-F238E27FC236}">
                <a16:creationId xmlns:a16="http://schemas.microsoft.com/office/drawing/2014/main" id="{A2688E22-9BF0-4226-817C-0AF30FE7BBC2}"/>
              </a:ext>
            </a:extLst>
          </p:cNvPr>
          <p:cNvSpPr>
            <a:spLocks noGrp="1"/>
          </p:cNvSpPr>
          <p:nvPr userDrawn="1">
            <p:ph type="body" sz="quarter" idx="12" hasCustomPrompt="1"/>
          </p:nvPr>
        </p:nvSpPr>
        <p:spPr>
          <a:xfrm>
            <a:off x="373297" y="333081"/>
            <a:ext cx="2996255" cy="120802"/>
          </a:xfrm>
          <a:prstGeom prst="rect">
            <a:avLst/>
          </a:prstGeom>
        </p:spPr>
        <p:txBody>
          <a:bodyPr lIns="0"/>
          <a:lstStyle>
            <a:lvl1pPr>
              <a:defRPr sz="788" b="0" i="0">
                <a:solidFill>
                  <a:srgbClr val="1C2954"/>
                </a:solidFill>
                <a:latin typeface="Founders Grotesk Regular"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SECTION</a:t>
            </a:r>
          </a:p>
        </p:txBody>
      </p:sp>
      <p:sp>
        <p:nvSpPr>
          <p:cNvPr id="39" name="Text Placeholder 27">
            <a:extLst>
              <a:ext uri="{FF2B5EF4-FFF2-40B4-BE49-F238E27FC236}">
                <a16:creationId xmlns:a16="http://schemas.microsoft.com/office/drawing/2014/main" id="{D8E8F733-38B0-8125-6216-FE1F9C3A72B0}"/>
              </a:ext>
            </a:extLst>
          </p:cNvPr>
          <p:cNvSpPr>
            <a:spLocks noGrp="1"/>
          </p:cNvSpPr>
          <p:nvPr>
            <p:ph type="body" sz="quarter" idx="13" hasCustomPrompt="1"/>
          </p:nvPr>
        </p:nvSpPr>
        <p:spPr>
          <a:xfrm>
            <a:off x="319626" y="1719313"/>
            <a:ext cx="9611886" cy="1108986"/>
          </a:xfrm>
          <a:prstGeom prst="rect">
            <a:avLst/>
          </a:prstGeom>
        </p:spPr>
        <p:txBody>
          <a:bodyPr lIns="0"/>
          <a:lstStyle>
            <a:lvl1pPr>
              <a:defRPr sz="3487" b="0" i="0">
                <a:solidFill>
                  <a:srgbClr val="1C2954"/>
                </a:solidFill>
                <a:latin typeface="Tiempos Headline Light" panose="02020303060303060403" pitchFamily="18"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Lorem ipsum dolor sit amet, consectetuer adipiscing elit. Maecenas porttitor </a:t>
            </a:r>
            <a:r>
              <a:rPr lang="en-US" dirty="0" err="1"/>
              <a:t>congue</a:t>
            </a:r>
            <a:r>
              <a:rPr lang="en-US" dirty="0"/>
              <a:t> </a:t>
            </a:r>
            <a:r>
              <a:rPr lang="en-US" dirty="0" err="1"/>
              <a:t>massa</a:t>
            </a:r>
            <a:r>
              <a:rPr lang="en-US" dirty="0"/>
              <a:t>.</a:t>
            </a:r>
          </a:p>
        </p:txBody>
      </p:sp>
      <p:sp>
        <p:nvSpPr>
          <p:cNvPr id="3" name="TextBox 2">
            <a:extLst>
              <a:ext uri="{FF2B5EF4-FFF2-40B4-BE49-F238E27FC236}">
                <a16:creationId xmlns:a16="http://schemas.microsoft.com/office/drawing/2014/main" id="{BA11626F-9550-8340-EA8D-E3A1594079CC}"/>
              </a:ext>
            </a:extLst>
          </p:cNvPr>
          <p:cNvSpPr txBox="1"/>
          <p:nvPr userDrawn="1"/>
        </p:nvSpPr>
        <p:spPr>
          <a:xfrm>
            <a:off x="9300628" y="6366190"/>
            <a:ext cx="2570922" cy="213905"/>
          </a:xfrm>
          <a:prstGeom prst="rect">
            <a:avLst/>
          </a:prstGeom>
          <a:noFill/>
        </p:spPr>
        <p:txBody>
          <a:bodyPr wrap="square" rtlCol="0">
            <a:spAutoFit/>
          </a:bodyPr>
          <a:lstStyle/>
          <a:p>
            <a:pPr algn="r"/>
            <a:fld id="{4AC031E2-C5B4-5F44-BB94-8FB5B40A3714}" type="slidenum">
              <a:rPr lang="en-US" sz="790" b="0" i="0" smtClean="0">
                <a:solidFill>
                  <a:srgbClr val="1C2954"/>
                </a:solidFill>
                <a:latin typeface="Founders Grotesk Regular" panose="020B0503030202060203" pitchFamily="34" charset="77"/>
              </a:rPr>
              <a:t>‹#›</a:t>
            </a:fld>
            <a:endParaRPr lang="en-US" sz="790" b="0" i="0" dirty="0">
              <a:solidFill>
                <a:srgbClr val="1C2954"/>
              </a:solidFill>
              <a:latin typeface="Founders Grotesk Regular" panose="020B0503030202060203" pitchFamily="34" charset="77"/>
            </a:endParaRPr>
          </a:p>
        </p:txBody>
      </p:sp>
      <p:sp>
        <p:nvSpPr>
          <p:cNvPr id="4" name="Text Placeholder 4">
            <a:extLst>
              <a:ext uri="{FF2B5EF4-FFF2-40B4-BE49-F238E27FC236}">
                <a16:creationId xmlns:a16="http://schemas.microsoft.com/office/drawing/2014/main" id="{81A4A772-2470-8D3C-0154-60DEC7347730}"/>
              </a:ext>
            </a:extLst>
          </p:cNvPr>
          <p:cNvSpPr>
            <a:spLocks noGrp="1"/>
          </p:cNvSpPr>
          <p:nvPr>
            <p:ph type="body" sz="quarter" idx="14"/>
          </p:nvPr>
        </p:nvSpPr>
        <p:spPr>
          <a:xfrm>
            <a:off x="319626" y="3197962"/>
            <a:ext cx="6377117" cy="1510516"/>
          </a:xfrm>
          <a:prstGeom prst="rect">
            <a:avLst/>
          </a:prstGeom>
        </p:spPr>
        <p:txBody>
          <a:bodyPr lIns="0"/>
          <a:lstStyle>
            <a:lvl1pPr>
              <a:defRPr sz="1800" b="0" i="0">
                <a:solidFill>
                  <a:srgbClr val="1C2954"/>
                </a:solidFill>
                <a:latin typeface="Founders Grotesk" panose="020B0503030202060203" pitchFamily="34" charset="77"/>
              </a:defRPr>
            </a:lvl1pPr>
            <a:lvl2pPr>
              <a:defRPr sz="1800" b="0" i="0">
                <a:solidFill>
                  <a:srgbClr val="1C2954"/>
                </a:solidFill>
                <a:latin typeface="Founders Grotesk" panose="020B0503030202060203" pitchFamily="34" charset="77"/>
              </a:defRPr>
            </a:lvl2pPr>
            <a:lvl3pPr>
              <a:defRPr sz="1800" b="0" i="0">
                <a:solidFill>
                  <a:srgbClr val="1C2954"/>
                </a:solidFill>
                <a:latin typeface="Founders Grotesk" panose="020B0503030202060203" pitchFamily="34" charset="77"/>
              </a:defRPr>
            </a:lvl3pPr>
            <a:lvl4pPr>
              <a:defRPr sz="1800" b="0" i="0">
                <a:solidFill>
                  <a:srgbClr val="1C2954"/>
                </a:solidFill>
                <a:latin typeface="Founders Grotesk" panose="020B0503030202060203" pitchFamily="34" charset="77"/>
              </a:defRPr>
            </a:lvl4pPr>
            <a:lvl5pPr>
              <a:defRPr sz="180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2">
            <a:extLst>
              <a:ext uri="{FF2B5EF4-FFF2-40B4-BE49-F238E27FC236}">
                <a16:creationId xmlns:a16="http://schemas.microsoft.com/office/drawing/2014/main" id="{E48CF1A3-6092-A356-D46F-3401555185B3}"/>
              </a:ext>
            </a:extLst>
          </p:cNvPr>
          <p:cNvSpPr>
            <a:spLocks noChangeArrowheads="1"/>
          </p:cNvSpPr>
          <p:nvPr userDrawn="1"/>
        </p:nvSpPr>
        <p:spPr bwMode="auto">
          <a:xfrm>
            <a:off x="10236425" y="-45273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5121" name="Picture 640671794">
            <a:extLst>
              <a:ext uri="{FF2B5EF4-FFF2-40B4-BE49-F238E27FC236}">
                <a16:creationId xmlns:a16="http://schemas.microsoft.com/office/drawing/2014/main" id="{0A9CC78B-5BBA-8457-E86C-00200E0BE9D5}"/>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168162" y="172743"/>
            <a:ext cx="1703388" cy="320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68653575"/>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Headline + 2 Paragraphs">
    <p:bg>
      <p:bgPr>
        <a:solidFill>
          <a:schemeClr val="bg1"/>
        </a:solidFill>
        <a:effectLst/>
      </p:bgPr>
    </p:bg>
    <p:spTree>
      <p:nvGrpSpPr>
        <p:cNvPr id="1" name=""/>
        <p:cNvGrpSpPr/>
        <p:nvPr/>
      </p:nvGrpSpPr>
      <p:grpSpPr>
        <a:xfrm>
          <a:off x="0" y="0"/>
          <a:ext cx="0" cy="0"/>
          <a:chOff x="0" y="0"/>
          <a:chExt cx="0" cy="0"/>
        </a:xfrm>
      </p:grpSpPr>
      <p:sp>
        <p:nvSpPr>
          <p:cNvPr id="30" name="Text Placeholder 27">
            <a:extLst>
              <a:ext uri="{FF2B5EF4-FFF2-40B4-BE49-F238E27FC236}">
                <a16:creationId xmlns:a16="http://schemas.microsoft.com/office/drawing/2014/main" id="{A2688E22-9BF0-4226-817C-0AF30FE7BBC2}"/>
              </a:ext>
            </a:extLst>
          </p:cNvPr>
          <p:cNvSpPr>
            <a:spLocks noGrp="1"/>
          </p:cNvSpPr>
          <p:nvPr userDrawn="1">
            <p:ph type="body" sz="quarter" idx="12" hasCustomPrompt="1"/>
          </p:nvPr>
        </p:nvSpPr>
        <p:spPr>
          <a:xfrm>
            <a:off x="373297" y="333081"/>
            <a:ext cx="2996255" cy="120802"/>
          </a:xfrm>
          <a:prstGeom prst="rect">
            <a:avLst/>
          </a:prstGeom>
        </p:spPr>
        <p:txBody>
          <a:bodyPr lIns="0"/>
          <a:lstStyle>
            <a:lvl1pPr>
              <a:defRPr sz="788" b="0" i="0">
                <a:solidFill>
                  <a:srgbClr val="1C2954"/>
                </a:solidFill>
                <a:latin typeface="Founders Grotesk Regular"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SECTION</a:t>
            </a:r>
          </a:p>
        </p:txBody>
      </p:sp>
      <p:sp>
        <p:nvSpPr>
          <p:cNvPr id="39" name="Text Placeholder 27">
            <a:extLst>
              <a:ext uri="{FF2B5EF4-FFF2-40B4-BE49-F238E27FC236}">
                <a16:creationId xmlns:a16="http://schemas.microsoft.com/office/drawing/2014/main" id="{D8E8F733-38B0-8125-6216-FE1F9C3A72B0}"/>
              </a:ext>
            </a:extLst>
          </p:cNvPr>
          <p:cNvSpPr>
            <a:spLocks noGrp="1"/>
          </p:cNvSpPr>
          <p:nvPr>
            <p:ph type="body" sz="quarter" idx="13" hasCustomPrompt="1"/>
          </p:nvPr>
        </p:nvSpPr>
        <p:spPr>
          <a:xfrm>
            <a:off x="319626" y="1719313"/>
            <a:ext cx="9611886" cy="1108986"/>
          </a:xfrm>
          <a:prstGeom prst="rect">
            <a:avLst/>
          </a:prstGeom>
        </p:spPr>
        <p:txBody>
          <a:bodyPr lIns="0"/>
          <a:lstStyle>
            <a:lvl1pPr>
              <a:defRPr sz="3487" b="0" i="0">
                <a:solidFill>
                  <a:srgbClr val="1C2954"/>
                </a:solidFill>
                <a:latin typeface="Tiempos Headline Light" panose="02020303060303060403" pitchFamily="18"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Lorem ipsum dolor sit amet, consectetuer adipiscing elit. Maecenas porttitor </a:t>
            </a:r>
            <a:r>
              <a:rPr lang="en-US" dirty="0" err="1"/>
              <a:t>congue</a:t>
            </a:r>
            <a:r>
              <a:rPr lang="en-US" dirty="0"/>
              <a:t> </a:t>
            </a:r>
            <a:r>
              <a:rPr lang="en-US" dirty="0" err="1"/>
              <a:t>massa</a:t>
            </a:r>
            <a:r>
              <a:rPr lang="en-US" dirty="0"/>
              <a:t>.</a:t>
            </a:r>
          </a:p>
        </p:txBody>
      </p:sp>
      <p:sp>
        <p:nvSpPr>
          <p:cNvPr id="4" name="TextBox 3">
            <a:extLst>
              <a:ext uri="{FF2B5EF4-FFF2-40B4-BE49-F238E27FC236}">
                <a16:creationId xmlns:a16="http://schemas.microsoft.com/office/drawing/2014/main" id="{94F5C10D-4A69-D7E5-28F7-343D32EA172D}"/>
              </a:ext>
            </a:extLst>
          </p:cNvPr>
          <p:cNvSpPr txBox="1"/>
          <p:nvPr userDrawn="1"/>
        </p:nvSpPr>
        <p:spPr>
          <a:xfrm>
            <a:off x="9300628" y="6366190"/>
            <a:ext cx="2570922" cy="213905"/>
          </a:xfrm>
          <a:prstGeom prst="rect">
            <a:avLst/>
          </a:prstGeom>
          <a:noFill/>
        </p:spPr>
        <p:txBody>
          <a:bodyPr wrap="square" rtlCol="0">
            <a:spAutoFit/>
          </a:bodyPr>
          <a:lstStyle/>
          <a:p>
            <a:pPr algn="r"/>
            <a:fld id="{4AC031E2-C5B4-5F44-BB94-8FB5B40A3714}" type="slidenum">
              <a:rPr lang="en-US" sz="790" b="0" i="0" smtClean="0">
                <a:solidFill>
                  <a:srgbClr val="1C2954"/>
                </a:solidFill>
                <a:latin typeface="Founders Grotesk Regular" panose="020B0503030202060203" pitchFamily="34" charset="77"/>
              </a:rPr>
              <a:t>‹#›</a:t>
            </a:fld>
            <a:endParaRPr lang="en-US" sz="790" b="0" i="0" dirty="0">
              <a:solidFill>
                <a:srgbClr val="1C2954"/>
              </a:solidFill>
              <a:latin typeface="Founders Grotesk Regular" panose="020B0503030202060203" pitchFamily="34" charset="77"/>
            </a:endParaRPr>
          </a:p>
        </p:txBody>
      </p:sp>
      <p:sp>
        <p:nvSpPr>
          <p:cNvPr id="5" name="Text Placeholder 4">
            <a:extLst>
              <a:ext uri="{FF2B5EF4-FFF2-40B4-BE49-F238E27FC236}">
                <a16:creationId xmlns:a16="http://schemas.microsoft.com/office/drawing/2014/main" id="{4F10813D-159A-71C5-AD2D-283DC4CCF0BB}"/>
              </a:ext>
            </a:extLst>
          </p:cNvPr>
          <p:cNvSpPr>
            <a:spLocks noGrp="1"/>
          </p:cNvSpPr>
          <p:nvPr>
            <p:ph type="body" sz="quarter" idx="15"/>
          </p:nvPr>
        </p:nvSpPr>
        <p:spPr>
          <a:xfrm>
            <a:off x="319627" y="3197962"/>
            <a:ext cx="5221842" cy="1510516"/>
          </a:xfrm>
          <a:prstGeom prst="rect">
            <a:avLst/>
          </a:prstGeom>
        </p:spPr>
        <p:txBody>
          <a:bodyPr lIns="0"/>
          <a:lstStyle>
            <a:lvl1pPr>
              <a:defRPr sz="1600" b="0" i="0">
                <a:solidFill>
                  <a:srgbClr val="1C2954"/>
                </a:solidFill>
                <a:latin typeface="Founders Grotesk" panose="020B0503030202060203" pitchFamily="34" charset="77"/>
              </a:defRPr>
            </a:lvl1pPr>
            <a:lvl2pPr>
              <a:defRPr sz="1600" b="0" i="0">
                <a:solidFill>
                  <a:srgbClr val="1C2954"/>
                </a:solidFill>
                <a:latin typeface="Founders Grotesk" panose="020B0503030202060203" pitchFamily="34" charset="77"/>
              </a:defRPr>
            </a:lvl2pPr>
            <a:lvl3pPr>
              <a:defRPr sz="1600" b="0" i="0">
                <a:solidFill>
                  <a:srgbClr val="1C2954"/>
                </a:solidFill>
                <a:latin typeface="Founders Grotesk" panose="020B0503030202060203" pitchFamily="34" charset="77"/>
              </a:defRPr>
            </a:lvl3pPr>
            <a:lvl4pPr>
              <a:defRPr sz="1600" b="0" i="0">
                <a:solidFill>
                  <a:srgbClr val="1C2954"/>
                </a:solidFill>
                <a:latin typeface="Founders Grotesk" panose="020B0503030202060203" pitchFamily="34" charset="77"/>
              </a:defRPr>
            </a:lvl4pPr>
            <a:lvl5pPr>
              <a:defRPr sz="160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ext Placeholder 4">
            <a:extLst>
              <a:ext uri="{FF2B5EF4-FFF2-40B4-BE49-F238E27FC236}">
                <a16:creationId xmlns:a16="http://schemas.microsoft.com/office/drawing/2014/main" id="{EFC8C4B3-399B-36AB-EFD7-9EA6514B9656}"/>
              </a:ext>
            </a:extLst>
          </p:cNvPr>
          <p:cNvSpPr>
            <a:spLocks noGrp="1"/>
          </p:cNvSpPr>
          <p:nvPr>
            <p:ph type="body" sz="quarter" idx="16"/>
          </p:nvPr>
        </p:nvSpPr>
        <p:spPr>
          <a:xfrm>
            <a:off x="6092630" y="3197962"/>
            <a:ext cx="5221842" cy="1510516"/>
          </a:xfrm>
          <a:prstGeom prst="rect">
            <a:avLst/>
          </a:prstGeom>
        </p:spPr>
        <p:txBody>
          <a:bodyPr lIns="0"/>
          <a:lstStyle>
            <a:lvl1pPr>
              <a:defRPr sz="1600" b="0" i="0">
                <a:solidFill>
                  <a:srgbClr val="1C2954"/>
                </a:solidFill>
                <a:latin typeface="Founders Grotesk" panose="020B0503030202060203" pitchFamily="34" charset="77"/>
              </a:defRPr>
            </a:lvl1pPr>
            <a:lvl2pPr>
              <a:defRPr sz="1600" b="0" i="0">
                <a:solidFill>
                  <a:srgbClr val="1C2954"/>
                </a:solidFill>
                <a:latin typeface="Founders Grotesk" panose="020B0503030202060203" pitchFamily="34" charset="77"/>
              </a:defRPr>
            </a:lvl2pPr>
            <a:lvl3pPr>
              <a:defRPr sz="1600" b="0" i="0">
                <a:solidFill>
                  <a:srgbClr val="1C2954"/>
                </a:solidFill>
                <a:latin typeface="Founders Grotesk" panose="020B0503030202060203" pitchFamily="34" charset="77"/>
              </a:defRPr>
            </a:lvl3pPr>
            <a:lvl4pPr>
              <a:defRPr sz="1600" b="0" i="0">
                <a:solidFill>
                  <a:srgbClr val="1C2954"/>
                </a:solidFill>
                <a:latin typeface="Founders Grotesk" panose="020B0503030202060203" pitchFamily="34" charset="77"/>
              </a:defRPr>
            </a:lvl4pPr>
            <a:lvl5pPr>
              <a:defRPr sz="160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Rectangle 2">
            <a:extLst>
              <a:ext uri="{FF2B5EF4-FFF2-40B4-BE49-F238E27FC236}">
                <a16:creationId xmlns:a16="http://schemas.microsoft.com/office/drawing/2014/main" id="{B1ECAF32-63F8-15C1-E5AA-C0E298FD2195}"/>
              </a:ext>
            </a:extLst>
          </p:cNvPr>
          <p:cNvSpPr>
            <a:spLocks noChangeArrowheads="1"/>
          </p:cNvSpPr>
          <p:nvPr userDrawn="1"/>
        </p:nvSpPr>
        <p:spPr bwMode="auto">
          <a:xfrm>
            <a:off x="10363200" y="-45273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6145" name="Picture 640671794">
            <a:extLst>
              <a:ext uri="{FF2B5EF4-FFF2-40B4-BE49-F238E27FC236}">
                <a16:creationId xmlns:a16="http://schemas.microsoft.com/office/drawing/2014/main" id="{B5C152C4-E733-D94B-8106-067CBEF2917C}"/>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294937" y="172743"/>
            <a:ext cx="1703388" cy="320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05372206"/>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Headline + 2 Paragraphs">
    <p:bg>
      <p:bgPr>
        <a:solidFill>
          <a:schemeClr val="bg1"/>
        </a:solidFill>
        <a:effectLst/>
      </p:bgPr>
    </p:bg>
    <p:spTree>
      <p:nvGrpSpPr>
        <p:cNvPr id="1" name=""/>
        <p:cNvGrpSpPr/>
        <p:nvPr/>
      </p:nvGrpSpPr>
      <p:grpSpPr>
        <a:xfrm>
          <a:off x="0" y="0"/>
          <a:ext cx="0" cy="0"/>
          <a:chOff x="0" y="0"/>
          <a:chExt cx="0" cy="0"/>
        </a:xfrm>
      </p:grpSpPr>
      <p:sp>
        <p:nvSpPr>
          <p:cNvPr id="30" name="Text Placeholder 27">
            <a:extLst>
              <a:ext uri="{FF2B5EF4-FFF2-40B4-BE49-F238E27FC236}">
                <a16:creationId xmlns:a16="http://schemas.microsoft.com/office/drawing/2014/main" id="{A2688E22-9BF0-4226-817C-0AF30FE7BBC2}"/>
              </a:ext>
            </a:extLst>
          </p:cNvPr>
          <p:cNvSpPr>
            <a:spLocks noGrp="1"/>
          </p:cNvSpPr>
          <p:nvPr userDrawn="1">
            <p:ph type="body" sz="quarter" idx="12" hasCustomPrompt="1"/>
          </p:nvPr>
        </p:nvSpPr>
        <p:spPr>
          <a:xfrm>
            <a:off x="373297" y="333081"/>
            <a:ext cx="2996255" cy="120802"/>
          </a:xfrm>
          <a:prstGeom prst="rect">
            <a:avLst/>
          </a:prstGeom>
        </p:spPr>
        <p:txBody>
          <a:bodyPr lIns="0"/>
          <a:lstStyle>
            <a:lvl1pPr>
              <a:defRPr sz="788" b="0" i="0">
                <a:solidFill>
                  <a:srgbClr val="1C2954"/>
                </a:solidFill>
                <a:latin typeface="Founders Grotesk Regular"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SECTION</a:t>
            </a:r>
          </a:p>
        </p:txBody>
      </p:sp>
      <p:sp>
        <p:nvSpPr>
          <p:cNvPr id="39" name="Text Placeholder 27">
            <a:extLst>
              <a:ext uri="{FF2B5EF4-FFF2-40B4-BE49-F238E27FC236}">
                <a16:creationId xmlns:a16="http://schemas.microsoft.com/office/drawing/2014/main" id="{D8E8F733-38B0-8125-6216-FE1F9C3A72B0}"/>
              </a:ext>
            </a:extLst>
          </p:cNvPr>
          <p:cNvSpPr>
            <a:spLocks noGrp="1"/>
          </p:cNvSpPr>
          <p:nvPr>
            <p:ph type="body" sz="quarter" idx="13" hasCustomPrompt="1"/>
          </p:nvPr>
        </p:nvSpPr>
        <p:spPr>
          <a:xfrm>
            <a:off x="319626" y="1719313"/>
            <a:ext cx="9611886" cy="1108986"/>
          </a:xfrm>
          <a:prstGeom prst="rect">
            <a:avLst/>
          </a:prstGeom>
        </p:spPr>
        <p:txBody>
          <a:bodyPr lIns="0"/>
          <a:lstStyle>
            <a:lvl1pPr>
              <a:defRPr sz="3487" b="0" i="0">
                <a:solidFill>
                  <a:srgbClr val="1C2954"/>
                </a:solidFill>
                <a:latin typeface="Tiempos Headline Light" panose="02020303060303060403" pitchFamily="18"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Lorem ipsum dolor sit amet, consectetuer adipiscing elit. Maecenas porttitor </a:t>
            </a:r>
            <a:r>
              <a:rPr lang="en-US" dirty="0" err="1"/>
              <a:t>congue</a:t>
            </a:r>
            <a:r>
              <a:rPr lang="en-US" dirty="0"/>
              <a:t> </a:t>
            </a:r>
            <a:r>
              <a:rPr lang="en-US" dirty="0" err="1"/>
              <a:t>massa</a:t>
            </a:r>
            <a:r>
              <a:rPr lang="en-US" dirty="0"/>
              <a:t>.</a:t>
            </a:r>
          </a:p>
        </p:txBody>
      </p:sp>
      <p:sp>
        <p:nvSpPr>
          <p:cNvPr id="4" name="TextBox 3">
            <a:extLst>
              <a:ext uri="{FF2B5EF4-FFF2-40B4-BE49-F238E27FC236}">
                <a16:creationId xmlns:a16="http://schemas.microsoft.com/office/drawing/2014/main" id="{94F5C10D-4A69-D7E5-28F7-343D32EA172D}"/>
              </a:ext>
            </a:extLst>
          </p:cNvPr>
          <p:cNvSpPr txBox="1"/>
          <p:nvPr userDrawn="1"/>
        </p:nvSpPr>
        <p:spPr>
          <a:xfrm>
            <a:off x="9300628" y="6366190"/>
            <a:ext cx="2570922" cy="213905"/>
          </a:xfrm>
          <a:prstGeom prst="rect">
            <a:avLst/>
          </a:prstGeom>
          <a:noFill/>
        </p:spPr>
        <p:txBody>
          <a:bodyPr wrap="square" rtlCol="0">
            <a:spAutoFit/>
          </a:bodyPr>
          <a:lstStyle/>
          <a:p>
            <a:pPr algn="r"/>
            <a:fld id="{4AC031E2-C5B4-5F44-BB94-8FB5B40A3714}" type="slidenum">
              <a:rPr lang="en-US" sz="790" b="0" i="0" smtClean="0">
                <a:solidFill>
                  <a:srgbClr val="1C2954"/>
                </a:solidFill>
                <a:latin typeface="Founders Grotesk Regular" panose="020B0503030202060203" pitchFamily="34" charset="77"/>
              </a:rPr>
              <a:t>‹#›</a:t>
            </a:fld>
            <a:endParaRPr lang="en-US" sz="790" b="0" i="0" dirty="0">
              <a:solidFill>
                <a:srgbClr val="1C2954"/>
              </a:solidFill>
              <a:latin typeface="Founders Grotesk Regular" panose="020B0503030202060203" pitchFamily="34" charset="77"/>
            </a:endParaRPr>
          </a:p>
        </p:txBody>
      </p:sp>
      <p:sp>
        <p:nvSpPr>
          <p:cNvPr id="5" name="Text Placeholder 4">
            <a:extLst>
              <a:ext uri="{FF2B5EF4-FFF2-40B4-BE49-F238E27FC236}">
                <a16:creationId xmlns:a16="http://schemas.microsoft.com/office/drawing/2014/main" id="{B582404C-9031-3602-2F0F-3B1484F3CFE7}"/>
              </a:ext>
            </a:extLst>
          </p:cNvPr>
          <p:cNvSpPr>
            <a:spLocks noGrp="1"/>
          </p:cNvSpPr>
          <p:nvPr>
            <p:ph type="body" sz="quarter" idx="15"/>
          </p:nvPr>
        </p:nvSpPr>
        <p:spPr>
          <a:xfrm>
            <a:off x="319627" y="3197962"/>
            <a:ext cx="5221841" cy="2779758"/>
          </a:xfrm>
          <a:prstGeom prst="rect">
            <a:avLst/>
          </a:prstGeom>
        </p:spPr>
        <p:txBody>
          <a:bodyPr lIns="0"/>
          <a:lstStyle>
            <a:lvl1pPr>
              <a:defRPr sz="1490" b="0" i="0">
                <a:solidFill>
                  <a:srgbClr val="1C2954"/>
                </a:solidFill>
                <a:latin typeface="Founders Grotesk" panose="020B0503030202060203" pitchFamily="34" charset="77"/>
              </a:defRPr>
            </a:lvl1pPr>
            <a:lvl2pPr>
              <a:defRPr sz="1490" b="0" i="0">
                <a:solidFill>
                  <a:srgbClr val="1C2954"/>
                </a:solidFill>
                <a:latin typeface="Founders Grotesk" panose="020B0503030202060203" pitchFamily="34" charset="77"/>
              </a:defRPr>
            </a:lvl2pPr>
            <a:lvl3pPr>
              <a:defRPr sz="1490" b="0" i="0">
                <a:solidFill>
                  <a:srgbClr val="1C2954"/>
                </a:solidFill>
                <a:latin typeface="Founders Grotesk" panose="020B0503030202060203" pitchFamily="34" charset="77"/>
              </a:defRPr>
            </a:lvl3pPr>
            <a:lvl4pPr>
              <a:defRPr sz="1490" b="0" i="0">
                <a:solidFill>
                  <a:srgbClr val="1C2954"/>
                </a:solidFill>
                <a:latin typeface="Founders Grotesk" panose="020B0503030202060203" pitchFamily="34" charset="77"/>
              </a:defRPr>
            </a:lvl4pPr>
            <a:lvl5pPr>
              <a:defRPr sz="149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ext Placeholder 4">
            <a:extLst>
              <a:ext uri="{FF2B5EF4-FFF2-40B4-BE49-F238E27FC236}">
                <a16:creationId xmlns:a16="http://schemas.microsoft.com/office/drawing/2014/main" id="{B5B2C739-7AA9-7317-094B-ADCEE6CCB85A}"/>
              </a:ext>
            </a:extLst>
          </p:cNvPr>
          <p:cNvSpPr>
            <a:spLocks noGrp="1"/>
          </p:cNvSpPr>
          <p:nvPr>
            <p:ph type="body" sz="quarter" idx="16"/>
          </p:nvPr>
        </p:nvSpPr>
        <p:spPr>
          <a:xfrm>
            <a:off x="6092630" y="3197962"/>
            <a:ext cx="5221841" cy="2779758"/>
          </a:xfrm>
          <a:prstGeom prst="rect">
            <a:avLst/>
          </a:prstGeom>
        </p:spPr>
        <p:txBody>
          <a:bodyPr lIns="0"/>
          <a:lstStyle>
            <a:lvl1pPr>
              <a:defRPr sz="1490" b="0" i="0">
                <a:solidFill>
                  <a:srgbClr val="1C2954"/>
                </a:solidFill>
                <a:latin typeface="Founders Grotesk" panose="020B0503030202060203" pitchFamily="34" charset="77"/>
              </a:defRPr>
            </a:lvl1pPr>
            <a:lvl2pPr>
              <a:defRPr sz="1490" b="0" i="0">
                <a:solidFill>
                  <a:srgbClr val="1C2954"/>
                </a:solidFill>
                <a:latin typeface="Founders Grotesk" panose="020B0503030202060203" pitchFamily="34" charset="77"/>
              </a:defRPr>
            </a:lvl2pPr>
            <a:lvl3pPr>
              <a:defRPr sz="1490" b="0" i="0">
                <a:solidFill>
                  <a:srgbClr val="1C2954"/>
                </a:solidFill>
                <a:latin typeface="Founders Grotesk" panose="020B0503030202060203" pitchFamily="34" charset="77"/>
              </a:defRPr>
            </a:lvl3pPr>
            <a:lvl4pPr>
              <a:defRPr sz="1490" b="0" i="0">
                <a:solidFill>
                  <a:srgbClr val="1C2954"/>
                </a:solidFill>
                <a:latin typeface="Founders Grotesk" panose="020B0503030202060203" pitchFamily="34" charset="77"/>
              </a:defRPr>
            </a:lvl4pPr>
            <a:lvl5pPr>
              <a:defRPr sz="149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Rectangle 2">
            <a:extLst>
              <a:ext uri="{FF2B5EF4-FFF2-40B4-BE49-F238E27FC236}">
                <a16:creationId xmlns:a16="http://schemas.microsoft.com/office/drawing/2014/main" id="{AAEF64B0-1F36-314F-90EA-8A2676DF6BA3}"/>
              </a:ext>
            </a:extLst>
          </p:cNvPr>
          <p:cNvSpPr>
            <a:spLocks noChangeArrowheads="1"/>
          </p:cNvSpPr>
          <p:nvPr userDrawn="1"/>
        </p:nvSpPr>
        <p:spPr bwMode="auto">
          <a:xfrm>
            <a:off x="10348685" y="-45273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7169" name="Picture 640671794">
            <a:extLst>
              <a:ext uri="{FF2B5EF4-FFF2-40B4-BE49-F238E27FC236}">
                <a16:creationId xmlns:a16="http://schemas.microsoft.com/office/drawing/2014/main" id="{422566B6-66E8-57D9-47D5-8A7659C868B5}"/>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280422" y="172743"/>
            <a:ext cx="1703388" cy="320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45271075"/>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Headline + Bullets">
    <p:bg>
      <p:bgPr>
        <a:solidFill>
          <a:schemeClr val="bg1"/>
        </a:solidFill>
        <a:effectLst/>
      </p:bgPr>
    </p:bg>
    <p:spTree>
      <p:nvGrpSpPr>
        <p:cNvPr id="1" name=""/>
        <p:cNvGrpSpPr/>
        <p:nvPr/>
      </p:nvGrpSpPr>
      <p:grpSpPr>
        <a:xfrm>
          <a:off x="0" y="0"/>
          <a:ext cx="0" cy="0"/>
          <a:chOff x="0" y="0"/>
          <a:chExt cx="0" cy="0"/>
        </a:xfrm>
      </p:grpSpPr>
      <p:sp>
        <p:nvSpPr>
          <p:cNvPr id="30" name="Text Placeholder 27">
            <a:extLst>
              <a:ext uri="{FF2B5EF4-FFF2-40B4-BE49-F238E27FC236}">
                <a16:creationId xmlns:a16="http://schemas.microsoft.com/office/drawing/2014/main" id="{A2688E22-9BF0-4226-817C-0AF30FE7BBC2}"/>
              </a:ext>
            </a:extLst>
          </p:cNvPr>
          <p:cNvSpPr>
            <a:spLocks noGrp="1"/>
          </p:cNvSpPr>
          <p:nvPr userDrawn="1">
            <p:ph type="body" sz="quarter" idx="12" hasCustomPrompt="1"/>
          </p:nvPr>
        </p:nvSpPr>
        <p:spPr>
          <a:xfrm>
            <a:off x="373297" y="333081"/>
            <a:ext cx="2996255" cy="120802"/>
          </a:xfrm>
          <a:prstGeom prst="rect">
            <a:avLst/>
          </a:prstGeom>
        </p:spPr>
        <p:txBody>
          <a:bodyPr lIns="0"/>
          <a:lstStyle>
            <a:lvl1pPr>
              <a:defRPr sz="788" b="0" i="0">
                <a:solidFill>
                  <a:srgbClr val="1C2954"/>
                </a:solidFill>
                <a:latin typeface="Founders Grotesk Regular"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SECTION</a:t>
            </a:r>
          </a:p>
        </p:txBody>
      </p:sp>
      <p:sp>
        <p:nvSpPr>
          <p:cNvPr id="39" name="Text Placeholder 27">
            <a:extLst>
              <a:ext uri="{FF2B5EF4-FFF2-40B4-BE49-F238E27FC236}">
                <a16:creationId xmlns:a16="http://schemas.microsoft.com/office/drawing/2014/main" id="{D8E8F733-38B0-8125-6216-FE1F9C3A72B0}"/>
              </a:ext>
            </a:extLst>
          </p:cNvPr>
          <p:cNvSpPr>
            <a:spLocks noGrp="1"/>
          </p:cNvSpPr>
          <p:nvPr>
            <p:ph type="body" sz="quarter" idx="13" hasCustomPrompt="1"/>
          </p:nvPr>
        </p:nvSpPr>
        <p:spPr>
          <a:xfrm>
            <a:off x="319626" y="1719313"/>
            <a:ext cx="9565675" cy="1108986"/>
          </a:xfrm>
          <a:prstGeom prst="rect">
            <a:avLst/>
          </a:prstGeom>
        </p:spPr>
        <p:txBody>
          <a:bodyPr lIns="0"/>
          <a:lstStyle>
            <a:lvl1pPr>
              <a:defRPr sz="3487" b="0" i="0">
                <a:solidFill>
                  <a:srgbClr val="1C2954"/>
                </a:solidFill>
                <a:latin typeface="Tiempos Headline Light" panose="02020303060303060403" pitchFamily="18"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Lorem ipsum dolor sit amet, consectetuer adipiscing elit. Maecenas porttitor </a:t>
            </a:r>
            <a:r>
              <a:rPr lang="en-US" dirty="0" err="1"/>
              <a:t>congue</a:t>
            </a:r>
            <a:r>
              <a:rPr lang="en-US" dirty="0"/>
              <a:t> </a:t>
            </a:r>
            <a:r>
              <a:rPr lang="en-US" dirty="0" err="1"/>
              <a:t>massa</a:t>
            </a:r>
            <a:r>
              <a:rPr lang="en-US" dirty="0"/>
              <a:t>.</a:t>
            </a:r>
          </a:p>
        </p:txBody>
      </p:sp>
      <p:sp>
        <p:nvSpPr>
          <p:cNvPr id="7" name="Text Placeholder 27">
            <a:extLst>
              <a:ext uri="{FF2B5EF4-FFF2-40B4-BE49-F238E27FC236}">
                <a16:creationId xmlns:a16="http://schemas.microsoft.com/office/drawing/2014/main" id="{0706C06B-0550-DF6F-9614-B68F9BDE3F54}"/>
              </a:ext>
            </a:extLst>
          </p:cNvPr>
          <p:cNvSpPr>
            <a:spLocks noGrp="1"/>
          </p:cNvSpPr>
          <p:nvPr>
            <p:ph type="body" sz="quarter" idx="14" hasCustomPrompt="1"/>
          </p:nvPr>
        </p:nvSpPr>
        <p:spPr>
          <a:xfrm>
            <a:off x="373297" y="1442067"/>
            <a:ext cx="2996255" cy="120802"/>
          </a:xfrm>
          <a:prstGeom prst="rect">
            <a:avLst/>
          </a:prstGeom>
        </p:spPr>
        <p:txBody>
          <a:bodyPr lIns="0"/>
          <a:lstStyle>
            <a:lvl1pPr>
              <a:defRPr sz="788" b="0" i="0">
                <a:solidFill>
                  <a:srgbClr val="1C2954"/>
                </a:solidFill>
                <a:latin typeface="Founders Grotesk Regular"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EYEBROW</a:t>
            </a:r>
          </a:p>
        </p:txBody>
      </p:sp>
      <p:sp>
        <p:nvSpPr>
          <p:cNvPr id="2" name="TextBox 1">
            <a:extLst>
              <a:ext uri="{FF2B5EF4-FFF2-40B4-BE49-F238E27FC236}">
                <a16:creationId xmlns:a16="http://schemas.microsoft.com/office/drawing/2014/main" id="{2DE2F981-21D6-420D-9E58-7967DB500C27}"/>
              </a:ext>
            </a:extLst>
          </p:cNvPr>
          <p:cNvSpPr txBox="1"/>
          <p:nvPr userDrawn="1"/>
        </p:nvSpPr>
        <p:spPr>
          <a:xfrm>
            <a:off x="9300628" y="6366190"/>
            <a:ext cx="2570922" cy="213905"/>
          </a:xfrm>
          <a:prstGeom prst="rect">
            <a:avLst/>
          </a:prstGeom>
          <a:noFill/>
        </p:spPr>
        <p:txBody>
          <a:bodyPr wrap="square" rtlCol="0">
            <a:spAutoFit/>
          </a:bodyPr>
          <a:lstStyle/>
          <a:p>
            <a:pPr algn="r"/>
            <a:fld id="{4AC031E2-C5B4-5F44-BB94-8FB5B40A3714}" type="slidenum">
              <a:rPr lang="en-US" sz="790" b="0" i="0" smtClean="0">
                <a:solidFill>
                  <a:srgbClr val="1C2954"/>
                </a:solidFill>
                <a:latin typeface="Founders Grotesk Regular" panose="020B0503030202060203" pitchFamily="34" charset="77"/>
              </a:rPr>
              <a:t>‹#›</a:t>
            </a:fld>
            <a:endParaRPr lang="en-US" sz="790" b="0" i="0" dirty="0">
              <a:solidFill>
                <a:srgbClr val="1C2954"/>
              </a:solidFill>
              <a:latin typeface="Founders Grotesk Regular" panose="020B0503030202060203" pitchFamily="34" charset="77"/>
            </a:endParaRPr>
          </a:p>
        </p:txBody>
      </p:sp>
      <p:sp>
        <p:nvSpPr>
          <p:cNvPr id="4" name="Text Placeholder 4">
            <a:extLst>
              <a:ext uri="{FF2B5EF4-FFF2-40B4-BE49-F238E27FC236}">
                <a16:creationId xmlns:a16="http://schemas.microsoft.com/office/drawing/2014/main" id="{77F4852B-3DF5-83A2-531F-AF26C4E6B611}"/>
              </a:ext>
            </a:extLst>
          </p:cNvPr>
          <p:cNvSpPr>
            <a:spLocks noGrp="1"/>
          </p:cNvSpPr>
          <p:nvPr>
            <p:ph type="body" sz="quarter" idx="16"/>
          </p:nvPr>
        </p:nvSpPr>
        <p:spPr>
          <a:xfrm>
            <a:off x="319628" y="3521415"/>
            <a:ext cx="3789300" cy="1241654"/>
          </a:xfrm>
          <a:prstGeom prst="rect">
            <a:avLst/>
          </a:prstGeom>
        </p:spPr>
        <p:txBody>
          <a:bodyPr lIns="0"/>
          <a:lstStyle>
            <a:lvl1pPr>
              <a:defRPr sz="1490" b="0" i="0">
                <a:solidFill>
                  <a:srgbClr val="1C2954"/>
                </a:solidFill>
                <a:latin typeface="Founders Grotesk" panose="020B0503030202060203" pitchFamily="34" charset="77"/>
              </a:defRPr>
            </a:lvl1pPr>
            <a:lvl2pPr>
              <a:defRPr sz="1490" b="0" i="0">
                <a:solidFill>
                  <a:srgbClr val="1C2954"/>
                </a:solidFill>
                <a:latin typeface="Founders Grotesk" panose="020B0503030202060203" pitchFamily="34" charset="77"/>
              </a:defRPr>
            </a:lvl2pPr>
            <a:lvl3pPr>
              <a:defRPr sz="1490" b="0" i="0">
                <a:solidFill>
                  <a:srgbClr val="1C2954"/>
                </a:solidFill>
                <a:latin typeface="Founders Grotesk" panose="020B0503030202060203" pitchFamily="34" charset="77"/>
              </a:defRPr>
            </a:lvl3pPr>
            <a:lvl4pPr>
              <a:defRPr sz="1490" b="0" i="0">
                <a:solidFill>
                  <a:srgbClr val="1C2954"/>
                </a:solidFill>
                <a:latin typeface="Founders Grotesk" panose="020B0503030202060203" pitchFamily="34" charset="77"/>
              </a:defRPr>
            </a:lvl4pPr>
            <a:lvl5pPr>
              <a:defRPr sz="149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F9817812-76B2-0408-D659-A5397717A26D}"/>
              </a:ext>
            </a:extLst>
          </p:cNvPr>
          <p:cNvSpPr>
            <a:spLocks noGrp="1"/>
          </p:cNvSpPr>
          <p:nvPr>
            <p:ph type="body" sz="quarter" idx="17"/>
          </p:nvPr>
        </p:nvSpPr>
        <p:spPr>
          <a:xfrm>
            <a:off x="4618673" y="3521415"/>
            <a:ext cx="3789300" cy="2333475"/>
          </a:xfrm>
          <a:prstGeom prst="rect">
            <a:avLst/>
          </a:prstGeom>
        </p:spPr>
        <p:txBody>
          <a:bodyPr lIns="0"/>
          <a:lstStyle>
            <a:lvl1pPr marL="285750" indent="-285750">
              <a:buFont typeface="Arial" panose="020B0604020202020204" pitchFamily="34" charset="0"/>
              <a:buChar char="•"/>
              <a:defRPr sz="1490" b="0" i="0">
                <a:solidFill>
                  <a:srgbClr val="1C2954"/>
                </a:solidFill>
                <a:latin typeface="Founders Grotesk" panose="020B0503030202060203" pitchFamily="34" charset="77"/>
              </a:defRPr>
            </a:lvl1pPr>
            <a:lvl2pPr marL="562996" indent="-285750">
              <a:buFont typeface="Arial" panose="020B0604020202020204" pitchFamily="34" charset="0"/>
              <a:buChar char="•"/>
              <a:defRPr sz="1490" b="0" i="0">
                <a:solidFill>
                  <a:srgbClr val="1C2954"/>
                </a:solidFill>
                <a:latin typeface="Founders Grotesk" panose="020B0503030202060203" pitchFamily="34" charset="77"/>
              </a:defRPr>
            </a:lvl2pPr>
            <a:lvl3pPr marL="840242" indent="-285750">
              <a:buFont typeface="Arial" panose="020B0604020202020204" pitchFamily="34" charset="0"/>
              <a:buChar char="•"/>
              <a:defRPr sz="1490" b="0" i="0">
                <a:solidFill>
                  <a:srgbClr val="1C2954"/>
                </a:solidFill>
                <a:latin typeface="Founders Grotesk" panose="020B0503030202060203" pitchFamily="34" charset="77"/>
              </a:defRPr>
            </a:lvl3pPr>
            <a:lvl4pPr marL="1117488" indent="-285750">
              <a:buFont typeface="Arial" panose="020B0604020202020204" pitchFamily="34" charset="0"/>
              <a:buChar char="•"/>
              <a:defRPr sz="1490" b="0" i="0">
                <a:solidFill>
                  <a:srgbClr val="1C2954"/>
                </a:solidFill>
                <a:latin typeface="Founders Grotesk" panose="020B0503030202060203" pitchFamily="34" charset="77"/>
              </a:defRPr>
            </a:lvl4pPr>
            <a:lvl5pPr marL="1394734" indent="-285750">
              <a:buFont typeface="Arial" panose="020B0604020202020204" pitchFamily="34" charset="0"/>
              <a:buChar char="•"/>
              <a:defRPr sz="149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Rectangle 2">
            <a:extLst>
              <a:ext uri="{FF2B5EF4-FFF2-40B4-BE49-F238E27FC236}">
                <a16:creationId xmlns:a16="http://schemas.microsoft.com/office/drawing/2014/main" id="{4CF831C9-5D14-D707-5BCE-3DB8DB3E7F3F}"/>
              </a:ext>
            </a:extLst>
          </p:cNvPr>
          <p:cNvSpPr>
            <a:spLocks noChangeArrowheads="1"/>
          </p:cNvSpPr>
          <p:nvPr userDrawn="1"/>
        </p:nvSpPr>
        <p:spPr bwMode="auto">
          <a:xfrm>
            <a:off x="10236425" y="-4471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8193" name="Picture 640671794">
            <a:extLst>
              <a:ext uri="{FF2B5EF4-FFF2-40B4-BE49-F238E27FC236}">
                <a16:creationId xmlns:a16="http://schemas.microsoft.com/office/drawing/2014/main" id="{F98B1943-3736-A3BA-5DE2-71F3E3E4B16E}"/>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168162" y="178375"/>
            <a:ext cx="1703388" cy="320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34609935"/>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Headline + 3 Up">
    <p:bg>
      <p:bgPr>
        <a:solidFill>
          <a:schemeClr val="bg1"/>
        </a:solidFill>
        <a:effectLst/>
      </p:bgPr>
    </p:bg>
    <p:spTree>
      <p:nvGrpSpPr>
        <p:cNvPr id="1" name=""/>
        <p:cNvGrpSpPr/>
        <p:nvPr/>
      </p:nvGrpSpPr>
      <p:grpSpPr>
        <a:xfrm>
          <a:off x="0" y="0"/>
          <a:ext cx="0" cy="0"/>
          <a:chOff x="0" y="0"/>
          <a:chExt cx="0" cy="0"/>
        </a:xfrm>
      </p:grpSpPr>
      <p:sp>
        <p:nvSpPr>
          <p:cNvPr id="30" name="Text Placeholder 27">
            <a:extLst>
              <a:ext uri="{FF2B5EF4-FFF2-40B4-BE49-F238E27FC236}">
                <a16:creationId xmlns:a16="http://schemas.microsoft.com/office/drawing/2014/main" id="{A2688E22-9BF0-4226-817C-0AF30FE7BBC2}"/>
              </a:ext>
            </a:extLst>
          </p:cNvPr>
          <p:cNvSpPr>
            <a:spLocks noGrp="1"/>
          </p:cNvSpPr>
          <p:nvPr userDrawn="1">
            <p:ph type="body" sz="quarter" idx="12" hasCustomPrompt="1"/>
          </p:nvPr>
        </p:nvSpPr>
        <p:spPr>
          <a:xfrm>
            <a:off x="373297" y="333081"/>
            <a:ext cx="2996255" cy="120802"/>
          </a:xfrm>
          <a:prstGeom prst="rect">
            <a:avLst/>
          </a:prstGeom>
        </p:spPr>
        <p:txBody>
          <a:bodyPr lIns="0"/>
          <a:lstStyle>
            <a:lvl1pPr>
              <a:defRPr sz="788" b="0" i="0">
                <a:solidFill>
                  <a:srgbClr val="1C2954"/>
                </a:solidFill>
                <a:latin typeface="Founders Grotesk Regular"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SECTION</a:t>
            </a:r>
          </a:p>
        </p:txBody>
      </p:sp>
      <p:sp>
        <p:nvSpPr>
          <p:cNvPr id="39" name="Text Placeholder 27">
            <a:extLst>
              <a:ext uri="{FF2B5EF4-FFF2-40B4-BE49-F238E27FC236}">
                <a16:creationId xmlns:a16="http://schemas.microsoft.com/office/drawing/2014/main" id="{D8E8F733-38B0-8125-6216-FE1F9C3A72B0}"/>
              </a:ext>
            </a:extLst>
          </p:cNvPr>
          <p:cNvSpPr>
            <a:spLocks noGrp="1"/>
          </p:cNvSpPr>
          <p:nvPr>
            <p:ph type="body" sz="quarter" idx="13" hasCustomPrompt="1"/>
          </p:nvPr>
        </p:nvSpPr>
        <p:spPr>
          <a:xfrm>
            <a:off x="319626" y="1719313"/>
            <a:ext cx="9611886" cy="1108986"/>
          </a:xfrm>
          <a:prstGeom prst="rect">
            <a:avLst/>
          </a:prstGeom>
        </p:spPr>
        <p:txBody>
          <a:bodyPr lIns="0"/>
          <a:lstStyle>
            <a:lvl1pPr>
              <a:defRPr sz="3487" b="0" i="0">
                <a:solidFill>
                  <a:srgbClr val="1C2954"/>
                </a:solidFill>
                <a:latin typeface="Tiempos Headline Light" panose="02020303060303060403" pitchFamily="18"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Lorem ipsum dolor sit amet, consectetuer adipiscing elit. Maecenas porttitor </a:t>
            </a:r>
            <a:r>
              <a:rPr lang="en-US" dirty="0" err="1"/>
              <a:t>congue</a:t>
            </a:r>
            <a:r>
              <a:rPr lang="en-US" dirty="0"/>
              <a:t> </a:t>
            </a:r>
            <a:r>
              <a:rPr lang="en-US" dirty="0" err="1"/>
              <a:t>massa</a:t>
            </a:r>
            <a:r>
              <a:rPr lang="en-US" dirty="0"/>
              <a:t>.</a:t>
            </a:r>
          </a:p>
        </p:txBody>
      </p:sp>
      <p:sp>
        <p:nvSpPr>
          <p:cNvPr id="4" name="Text Placeholder 27">
            <a:extLst>
              <a:ext uri="{FF2B5EF4-FFF2-40B4-BE49-F238E27FC236}">
                <a16:creationId xmlns:a16="http://schemas.microsoft.com/office/drawing/2014/main" id="{842C2EB9-4A86-E0E8-2FB7-45928FE8E5C9}"/>
              </a:ext>
            </a:extLst>
          </p:cNvPr>
          <p:cNvSpPr>
            <a:spLocks noGrp="1"/>
          </p:cNvSpPr>
          <p:nvPr>
            <p:ph type="body" sz="quarter" idx="14" hasCustomPrompt="1"/>
          </p:nvPr>
        </p:nvSpPr>
        <p:spPr>
          <a:xfrm>
            <a:off x="319626" y="3645052"/>
            <a:ext cx="2996255" cy="246025"/>
          </a:xfrm>
          <a:prstGeom prst="rect">
            <a:avLst/>
          </a:prstGeom>
        </p:spPr>
        <p:txBody>
          <a:bodyPr lIns="0"/>
          <a:lstStyle>
            <a:lvl1pPr>
              <a:defRPr sz="1486" b="0" i="0">
                <a:solidFill>
                  <a:srgbClr val="1C2954"/>
                </a:solidFill>
                <a:latin typeface="Founders Grotesk Medium"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SECONDARY TITLE</a:t>
            </a:r>
          </a:p>
        </p:txBody>
      </p:sp>
      <p:sp>
        <p:nvSpPr>
          <p:cNvPr id="6" name="Text Placeholder 27">
            <a:extLst>
              <a:ext uri="{FF2B5EF4-FFF2-40B4-BE49-F238E27FC236}">
                <a16:creationId xmlns:a16="http://schemas.microsoft.com/office/drawing/2014/main" id="{10FB745C-A6FC-779B-05DF-88C5DC4C0C95}"/>
              </a:ext>
            </a:extLst>
          </p:cNvPr>
          <p:cNvSpPr>
            <a:spLocks noGrp="1"/>
          </p:cNvSpPr>
          <p:nvPr>
            <p:ph type="body" sz="quarter" idx="16" hasCustomPrompt="1"/>
          </p:nvPr>
        </p:nvSpPr>
        <p:spPr>
          <a:xfrm>
            <a:off x="4293771" y="3645052"/>
            <a:ext cx="2996255" cy="246025"/>
          </a:xfrm>
          <a:prstGeom prst="rect">
            <a:avLst/>
          </a:prstGeom>
        </p:spPr>
        <p:txBody>
          <a:bodyPr lIns="0"/>
          <a:lstStyle>
            <a:lvl1pPr>
              <a:defRPr sz="1486" b="0" i="0">
                <a:solidFill>
                  <a:srgbClr val="1C2954"/>
                </a:solidFill>
                <a:latin typeface="Founders Grotesk Medium"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SECONDARY TITLE</a:t>
            </a:r>
          </a:p>
        </p:txBody>
      </p:sp>
      <p:sp>
        <p:nvSpPr>
          <p:cNvPr id="8" name="Text Placeholder 27">
            <a:extLst>
              <a:ext uri="{FF2B5EF4-FFF2-40B4-BE49-F238E27FC236}">
                <a16:creationId xmlns:a16="http://schemas.microsoft.com/office/drawing/2014/main" id="{10463B1C-82CD-3C6F-AC4D-4E20294C56B9}"/>
              </a:ext>
            </a:extLst>
          </p:cNvPr>
          <p:cNvSpPr>
            <a:spLocks noGrp="1"/>
          </p:cNvSpPr>
          <p:nvPr>
            <p:ph type="body" sz="quarter" idx="18" hasCustomPrompt="1"/>
          </p:nvPr>
        </p:nvSpPr>
        <p:spPr>
          <a:xfrm>
            <a:off x="8268801" y="3645052"/>
            <a:ext cx="2996255" cy="246025"/>
          </a:xfrm>
          <a:prstGeom prst="rect">
            <a:avLst/>
          </a:prstGeom>
        </p:spPr>
        <p:txBody>
          <a:bodyPr lIns="0"/>
          <a:lstStyle>
            <a:lvl1pPr>
              <a:defRPr sz="1486" b="0" i="0">
                <a:solidFill>
                  <a:srgbClr val="1C2954"/>
                </a:solidFill>
                <a:latin typeface="Founders Grotesk Medium"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SECONDARY TITLE</a:t>
            </a:r>
          </a:p>
        </p:txBody>
      </p:sp>
      <p:sp>
        <p:nvSpPr>
          <p:cNvPr id="2" name="TextBox 1">
            <a:extLst>
              <a:ext uri="{FF2B5EF4-FFF2-40B4-BE49-F238E27FC236}">
                <a16:creationId xmlns:a16="http://schemas.microsoft.com/office/drawing/2014/main" id="{80C30FB4-9EB6-2DA0-0973-BDE176C5C01E}"/>
              </a:ext>
            </a:extLst>
          </p:cNvPr>
          <p:cNvSpPr txBox="1"/>
          <p:nvPr userDrawn="1"/>
        </p:nvSpPr>
        <p:spPr>
          <a:xfrm>
            <a:off x="9300628" y="6366190"/>
            <a:ext cx="2570922" cy="213905"/>
          </a:xfrm>
          <a:prstGeom prst="rect">
            <a:avLst/>
          </a:prstGeom>
          <a:noFill/>
        </p:spPr>
        <p:txBody>
          <a:bodyPr wrap="square" rtlCol="0">
            <a:spAutoFit/>
          </a:bodyPr>
          <a:lstStyle/>
          <a:p>
            <a:pPr algn="r"/>
            <a:fld id="{4AC031E2-C5B4-5F44-BB94-8FB5B40A3714}" type="slidenum">
              <a:rPr lang="en-US" sz="790" b="0" i="0" smtClean="0">
                <a:solidFill>
                  <a:srgbClr val="1C2954"/>
                </a:solidFill>
                <a:latin typeface="Founders Grotesk Regular" panose="020B0503030202060203" pitchFamily="34" charset="77"/>
              </a:rPr>
              <a:t>‹#›</a:t>
            </a:fld>
            <a:endParaRPr lang="en-US" sz="790" b="0" i="0" dirty="0">
              <a:solidFill>
                <a:srgbClr val="1C2954"/>
              </a:solidFill>
              <a:latin typeface="Founders Grotesk Regular" panose="020B0503030202060203" pitchFamily="34" charset="77"/>
            </a:endParaRPr>
          </a:p>
        </p:txBody>
      </p:sp>
      <p:sp>
        <p:nvSpPr>
          <p:cNvPr id="9" name="Text Placeholder 4">
            <a:extLst>
              <a:ext uri="{FF2B5EF4-FFF2-40B4-BE49-F238E27FC236}">
                <a16:creationId xmlns:a16="http://schemas.microsoft.com/office/drawing/2014/main" id="{AE560142-B261-A4AE-38E1-25366DCF65CD}"/>
              </a:ext>
            </a:extLst>
          </p:cNvPr>
          <p:cNvSpPr>
            <a:spLocks noGrp="1"/>
          </p:cNvSpPr>
          <p:nvPr>
            <p:ph type="body" sz="quarter" idx="19"/>
          </p:nvPr>
        </p:nvSpPr>
        <p:spPr>
          <a:xfrm>
            <a:off x="319628" y="4029701"/>
            <a:ext cx="3511150" cy="1241654"/>
          </a:xfrm>
          <a:prstGeom prst="rect">
            <a:avLst/>
          </a:prstGeom>
        </p:spPr>
        <p:txBody>
          <a:bodyPr lIns="0"/>
          <a:lstStyle>
            <a:lvl1pPr>
              <a:defRPr sz="1490" b="0" i="0">
                <a:solidFill>
                  <a:srgbClr val="1C2954"/>
                </a:solidFill>
                <a:latin typeface="Founders Grotesk" panose="020B0503030202060203" pitchFamily="34" charset="77"/>
              </a:defRPr>
            </a:lvl1pPr>
            <a:lvl2pPr>
              <a:defRPr sz="1490" b="0" i="0">
                <a:solidFill>
                  <a:srgbClr val="1C2954"/>
                </a:solidFill>
                <a:latin typeface="Founders Grotesk" panose="020B0503030202060203" pitchFamily="34" charset="77"/>
              </a:defRPr>
            </a:lvl2pPr>
            <a:lvl3pPr>
              <a:defRPr sz="1490" b="0" i="0">
                <a:solidFill>
                  <a:srgbClr val="1C2954"/>
                </a:solidFill>
                <a:latin typeface="Founders Grotesk" panose="020B0503030202060203" pitchFamily="34" charset="77"/>
              </a:defRPr>
            </a:lvl3pPr>
            <a:lvl4pPr>
              <a:defRPr sz="1490" b="0" i="0">
                <a:solidFill>
                  <a:srgbClr val="1C2954"/>
                </a:solidFill>
                <a:latin typeface="Founders Grotesk" panose="020B0503030202060203" pitchFamily="34" charset="77"/>
              </a:defRPr>
            </a:lvl4pPr>
            <a:lvl5pPr>
              <a:defRPr sz="149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4">
            <a:extLst>
              <a:ext uri="{FF2B5EF4-FFF2-40B4-BE49-F238E27FC236}">
                <a16:creationId xmlns:a16="http://schemas.microsoft.com/office/drawing/2014/main" id="{A63944EA-330F-9B61-29ED-DF75963B955F}"/>
              </a:ext>
            </a:extLst>
          </p:cNvPr>
          <p:cNvSpPr>
            <a:spLocks noGrp="1"/>
          </p:cNvSpPr>
          <p:nvPr>
            <p:ph type="body" sz="quarter" idx="20"/>
          </p:nvPr>
        </p:nvSpPr>
        <p:spPr>
          <a:xfrm>
            <a:off x="4277479" y="4029701"/>
            <a:ext cx="3511150" cy="1241654"/>
          </a:xfrm>
          <a:prstGeom prst="rect">
            <a:avLst/>
          </a:prstGeom>
        </p:spPr>
        <p:txBody>
          <a:bodyPr lIns="0"/>
          <a:lstStyle>
            <a:lvl1pPr>
              <a:defRPr sz="1490" b="0" i="0">
                <a:solidFill>
                  <a:srgbClr val="1C2954"/>
                </a:solidFill>
                <a:latin typeface="Founders Grotesk" panose="020B0503030202060203" pitchFamily="34" charset="77"/>
              </a:defRPr>
            </a:lvl1pPr>
            <a:lvl2pPr>
              <a:defRPr sz="1490" b="0" i="0">
                <a:solidFill>
                  <a:srgbClr val="1C2954"/>
                </a:solidFill>
                <a:latin typeface="Founders Grotesk" panose="020B0503030202060203" pitchFamily="34" charset="77"/>
              </a:defRPr>
            </a:lvl2pPr>
            <a:lvl3pPr>
              <a:defRPr sz="1490" b="0" i="0">
                <a:solidFill>
                  <a:srgbClr val="1C2954"/>
                </a:solidFill>
                <a:latin typeface="Founders Grotesk" panose="020B0503030202060203" pitchFamily="34" charset="77"/>
              </a:defRPr>
            </a:lvl3pPr>
            <a:lvl4pPr>
              <a:defRPr sz="1490" b="0" i="0">
                <a:solidFill>
                  <a:srgbClr val="1C2954"/>
                </a:solidFill>
                <a:latin typeface="Founders Grotesk" panose="020B0503030202060203" pitchFamily="34" charset="77"/>
              </a:defRPr>
            </a:lvl4pPr>
            <a:lvl5pPr>
              <a:defRPr sz="149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4">
            <a:extLst>
              <a:ext uri="{FF2B5EF4-FFF2-40B4-BE49-F238E27FC236}">
                <a16:creationId xmlns:a16="http://schemas.microsoft.com/office/drawing/2014/main" id="{50BD8CB4-22E6-8E1C-6FBF-A266EE09161B}"/>
              </a:ext>
            </a:extLst>
          </p:cNvPr>
          <p:cNvSpPr>
            <a:spLocks noGrp="1"/>
          </p:cNvSpPr>
          <p:nvPr>
            <p:ph type="body" sz="quarter" idx="21"/>
          </p:nvPr>
        </p:nvSpPr>
        <p:spPr>
          <a:xfrm>
            <a:off x="8262625" y="4029701"/>
            <a:ext cx="3511150" cy="1241654"/>
          </a:xfrm>
          <a:prstGeom prst="rect">
            <a:avLst/>
          </a:prstGeom>
        </p:spPr>
        <p:txBody>
          <a:bodyPr lIns="0"/>
          <a:lstStyle>
            <a:lvl1pPr>
              <a:defRPr sz="1490" b="0" i="0">
                <a:solidFill>
                  <a:srgbClr val="1C2954"/>
                </a:solidFill>
                <a:latin typeface="Founders Grotesk" panose="020B0503030202060203" pitchFamily="34" charset="77"/>
              </a:defRPr>
            </a:lvl1pPr>
            <a:lvl2pPr>
              <a:defRPr sz="1490" b="0" i="0">
                <a:solidFill>
                  <a:srgbClr val="1C2954"/>
                </a:solidFill>
                <a:latin typeface="Founders Grotesk" panose="020B0503030202060203" pitchFamily="34" charset="77"/>
              </a:defRPr>
            </a:lvl2pPr>
            <a:lvl3pPr>
              <a:defRPr sz="1490" b="0" i="0">
                <a:solidFill>
                  <a:srgbClr val="1C2954"/>
                </a:solidFill>
                <a:latin typeface="Founders Grotesk" panose="020B0503030202060203" pitchFamily="34" charset="77"/>
              </a:defRPr>
            </a:lvl3pPr>
            <a:lvl4pPr>
              <a:defRPr sz="1490" b="0" i="0">
                <a:solidFill>
                  <a:srgbClr val="1C2954"/>
                </a:solidFill>
                <a:latin typeface="Founders Grotesk" panose="020B0503030202060203" pitchFamily="34" charset="77"/>
              </a:defRPr>
            </a:lvl4pPr>
            <a:lvl5pPr>
              <a:defRPr sz="149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Rectangle 2">
            <a:extLst>
              <a:ext uri="{FF2B5EF4-FFF2-40B4-BE49-F238E27FC236}">
                <a16:creationId xmlns:a16="http://schemas.microsoft.com/office/drawing/2014/main" id="{8AF23091-D9A6-31AB-5885-0AF0E7655D57}"/>
              </a:ext>
            </a:extLst>
          </p:cNvPr>
          <p:cNvSpPr>
            <a:spLocks noChangeArrowheads="1"/>
          </p:cNvSpPr>
          <p:nvPr userDrawn="1"/>
        </p:nvSpPr>
        <p:spPr bwMode="auto">
          <a:xfrm>
            <a:off x="10236425" y="-45273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9217" name="Picture 640671794">
            <a:extLst>
              <a:ext uri="{FF2B5EF4-FFF2-40B4-BE49-F238E27FC236}">
                <a16:creationId xmlns:a16="http://schemas.microsoft.com/office/drawing/2014/main" id="{6B9F8741-C116-9338-90C3-45E1CF32C43E}"/>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168162" y="172743"/>
            <a:ext cx="1703388" cy="320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03992784"/>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Headline + 4 Up">
    <p:bg>
      <p:bgPr>
        <a:solidFill>
          <a:schemeClr val="bg1"/>
        </a:solidFill>
        <a:effectLst/>
      </p:bgPr>
    </p:bg>
    <p:spTree>
      <p:nvGrpSpPr>
        <p:cNvPr id="1" name=""/>
        <p:cNvGrpSpPr/>
        <p:nvPr/>
      </p:nvGrpSpPr>
      <p:grpSpPr>
        <a:xfrm>
          <a:off x="0" y="0"/>
          <a:ext cx="0" cy="0"/>
          <a:chOff x="0" y="0"/>
          <a:chExt cx="0" cy="0"/>
        </a:xfrm>
      </p:grpSpPr>
      <p:sp>
        <p:nvSpPr>
          <p:cNvPr id="30" name="Text Placeholder 27">
            <a:extLst>
              <a:ext uri="{FF2B5EF4-FFF2-40B4-BE49-F238E27FC236}">
                <a16:creationId xmlns:a16="http://schemas.microsoft.com/office/drawing/2014/main" id="{A2688E22-9BF0-4226-817C-0AF30FE7BBC2}"/>
              </a:ext>
            </a:extLst>
          </p:cNvPr>
          <p:cNvSpPr>
            <a:spLocks noGrp="1"/>
          </p:cNvSpPr>
          <p:nvPr userDrawn="1">
            <p:ph type="body" sz="quarter" idx="12" hasCustomPrompt="1"/>
          </p:nvPr>
        </p:nvSpPr>
        <p:spPr>
          <a:xfrm>
            <a:off x="373297" y="333081"/>
            <a:ext cx="2996255" cy="120802"/>
          </a:xfrm>
          <a:prstGeom prst="rect">
            <a:avLst/>
          </a:prstGeom>
        </p:spPr>
        <p:txBody>
          <a:bodyPr lIns="0"/>
          <a:lstStyle>
            <a:lvl1pPr>
              <a:defRPr sz="788" b="0" i="0">
                <a:solidFill>
                  <a:srgbClr val="1C2954"/>
                </a:solidFill>
                <a:latin typeface="Founders Grotesk Regular"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SECTION</a:t>
            </a:r>
          </a:p>
        </p:txBody>
      </p:sp>
      <p:sp>
        <p:nvSpPr>
          <p:cNvPr id="39" name="Text Placeholder 27">
            <a:extLst>
              <a:ext uri="{FF2B5EF4-FFF2-40B4-BE49-F238E27FC236}">
                <a16:creationId xmlns:a16="http://schemas.microsoft.com/office/drawing/2014/main" id="{D8E8F733-38B0-8125-6216-FE1F9C3A72B0}"/>
              </a:ext>
            </a:extLst>
          </p:cNvPr>
          <p:cNvSpPr>
            <a:spLocks noGrp="1"/>
          </p:cNvSpPr>
          <p:nvPr>
            <p:ph type="body" sz="quarter" idx="13" hasCustomPrompt="1"/>
          </p:nvPr>
        </p:nvSpPr>
        <p:spPr>
          <a:xfrm>
            <a:off x="319626" y="1719313"/>
            <a:ext cx="9611886" cy="1108986"/>
          </a:xfrm>
          <a:prstGeom prst="rect">
            <a:avLst/>
          </a:prstGeom>
        </p:spPr>
        <p:txBody>
          <a:bodyPr lIns="0"/>
          <a:lstStyle>
            <a:lvl1pPr>
              <a:defRPr sz="3487" b="0" i="0">
                <a:solidFill>
                  <a:srgbClr val="1C2954"/>
                </a:solidFill>
                <a:latin typeface="Tiempos Headline Light" panose="02020303060303060403" pitchFamily="18"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Lorem ipsum dolor sit amet, consectetuer adipiscing elit. Maecenas porttitor </a:t>
            </a:r>
            <a:r>
              <a:rPr lang="en-US" dirty="0" err="1"/>
              <a:t>congue</a:t>
            </a:r>
            <a:r>
              <a:rPr lang="en-US" dirty="0"/>
              <a:t> </a:t>
            </a:r>
            <a:r>
              <a:rPr lang="en-US" dirty="0" err="1"/>
              <a:t>massa</a:t>
            </a:r>
            <a:r>
              <a:rPr lang="en-US" dirty="0"/>
              <a:t>.</a:t>
            </a:r>
          </a:p>
        </p:txBody>
      </p:sp>
      <p:sp>
        <p:nvSpPr>
          <p:cNvPr id="4" name="Text Placeholder 27">
            <a:extLst>
              <a:ext uri="{FF2B5EF4-FFF2-40B4-BE49-F238E27FC236}">
                <a16:creationId xmlns:a16="http://schemas.microsoft.com/office/drawing/2014/main" id="{842C2EB9-4A86-E0E8-2FB7-45928FE8E5C9}"/>
              </a:ext>
            </a:extLst>
          </p:cNvPr>
          <p:cNvSpPr>
            <a:spLocks noGrp="1"/>
          </p:cNvSpPr>
          <p:nvPr>
            <p:ph type="body" sz="quarter" idx="14" hasCustomPrompt="1"/>
          </p:nvPr>
        </p:nvSpPr>
        <p:spPr>
          <a:xfrm>
            <a:off x="319627" y="3645052"/>
            <a:ext cx="2634026" cy="246025"/>
          </a:xfrm>
          <a:prstGeom prst="rect">
            <a:avLst/>
          </a:prstGeom>
        </p:spPr>
        <p:txBody>
          <a:bodyPr lIns="0"/>
          <a:lstStyle>
            <a:lvl1pPr>
              <a:defRPr sz="1486" b="0" i="0">
                <a:solidFill>
                  <a:srgbClr val="1C2954"/>
                </a:solidFill>
                <a:latin typeface="Founders Grotesk Medium"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SECONDARY TITLE</a:t>
            </a:r>
          </a:p>
        </p:txBody>
      </p:sp>
      <p:sp>
        <p:nvSpPr>
          <p:cNvPr id="27" name="Text Placeholder 27">
            <a:extLst>
              <a:ext uri="{FF2B5EF4-FFF2-40B4-BE49-F238E27FC236}">
                <a16:creationId xmlns:a16="http://schemas.microsoft.com/office/drawing/2014/main" id="{1917F8F4-5E53-8A01-0FE2-B50E163B30F0}"/>
              </a:ext>
            </a:extLst>
          </p:cNvPr>
          <p:cNvSpPr>
            <a:spLocks noGrp="1"/>
          </p:cNvSpPr>
          <p:nvPr>
            <p:ph type="body" sz="quarter" idx="16" hasCustomPrompt="1"/>
          </p:nvPr>
        </p:nvSpPr>
        <p:spPr>
          <a:xfrm>
            <a:off x="3282365" y="3645052"/>
            <a:ext cx="2634026" cy="246025"/>
          </a:xfrm>
          <a:prstGeom prst="rect">
            <a:avLst/>
          </a:prstGeom>
        </p:spPr>
        <p:txBody>
          <a:bodyPr lIns="0"/>
          <a:lstStyle>
            <a:lvl1pPr>
              <a:defRPr sz="1486" b="0" i="0">
                <a:solidFill>
                  <a:srgbClr val="1C2954"/>
                </a:solidFill>
                <a:latin typeface="Founders Grotesk Medium"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SECONDARY TITLE</a:t>
            </a:r>
          </a:p>
        </p:txBody>
      </p:sp>
      <p:sp>
        <p:nvSpPr>
          <p:cNvPr id="31" name="Text Placeholder 27">
            <a:extLst>
              <a:ext uri="{FF2B5EF4-FFF2-40B4-BE49-F238E27FC236}">
                <a16:creationId xmlns:a16="http://schemas.microsoft.com/office/drawing/2014/main" id="{BD853DDA-B7FB-0E65-1B07-CDBFB60549FE}"/>
              </a:ext>
            </a:extLst>
          </p:cNvPr>
          <p:cNvSpPr>
            <a:spLocks noGrp="1"/>
          </p:cNvSpPr>
          <p:nvPr>
            <p:ph type="body" sz="quarter" idx="18" hasCustomPrompt="1"/>
          </p:nvPr>
        </p:nvSpPr>
        <p:spPr>
          <a:xfrm>
            <a:off x="6227825" y="3645052"/>
            <a:ext cx="2634026" cy="246025"/>
          </a:xfrm>
          <a:prstGeom prst="rect">
            <a:avLst/>
          </a:prstGeom>
        </p:spPr>
        <p:txBody>
          <a:bodyPr lIns="0"/>
          <a:lstStyle>
            <a:lvl1pPr>
              <a:defRPr sz="1486" b="0" i="0">
                <a:solidFill>
                  <a:srgbClr val="1C2954"/>
                </a:solidFill>
                <a:latin typeface="Founders Grotesk Medium"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SECONDARY TITLE</a:t>
            </a:r>
          </a:p>
        </p:txBody>
      </p:sp>
      <p:sp>
        <p:nvSpPr>
          <p:cNvPr id="33" name="Text Placeholder 27">
            <a:extLst>
              <a:ext uri="{FF2B5EF4-FFF2-40B4-BE49-F238E27FC236}">
                <a16:creationId xmlns:a16="http://schemas.microsoft.com/office/drawing/2014/main" id="{835B391A-551D-B9A0-582A-5542414933C7}"/>
              </a:ext>
            </a:extLst>
          </p:cNvPr>
          <p:cNvSpPr>
            <a:spLocks noGrp="1"/>
          </p:cNvSpPr>
          <p:nvPr>
            <p:ph type="body" sz="quarter" idx="20" hasCustomPrompt="1"/>
          </p:nvPr>
        </p:nvSpPr>
        <p:spPr>
          <a:xfrm>
            <a:off x="9181925" y="3645052"/>
            <a:ext cx="2634026" cy="246025"/>
          </a:xfrm>
          <a:prstGeom prst="rect">
            <a:avLst/>
          </a:prstGeom>
        </p:spPr>
        <p:txBody>
          <a:bodyPr lIns="0"/>
          <a:lstStyle>
            <a:lvl1pPr>
              <a:defRPr sz="1486" b="0" i="0">
                <a:solidFill>
                  <a:srgbClr val="1C2954"/>
                </a:solidFill>
                <a:latin typeface="Founders Grotesk Medium"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SECONDARY TITLE</a:t>
            </a:r>
          </a:p>
        </p:txBody>
      </p:sp>
      <p:sp>
        <p:nvSpPr>
          <p:cNvPr id="2" name="TextBox 1">
            <a:extLst>
              <a:ext uri="{FF2B5EF4-FFF2-40B4-BE49-F238E27FC236}">
                <a16:creationId xmlns:a16="http://schemas.microsoft.com/office/drawing/2014/main" id="{54116729-CCD5-D6B8-BF99-75E69EB0B189}"/>
              </a:ext>
            </a:extLst>
          </p:cNvPr>
          <p:cNvSpPr txBox="1"/>
          <p:nvPr userDrawn="1"/>
        </p:nvSpPr>
        <p:spPr>
          <a:xfrm>
            <a:off x="9300628" y="6376948"/>
            <a:ext cx="2570922" cy="213905"/>
          </a:xfrm>
          <a:prstGeom prst="rect">
            <a:avLst/>
          </a:prstGeom>
          <a:noFill/>
        </p:spPr>
        <p:txBody>
          <a:bodyPr wrap="square" rtlCol="0">
            <a:spAutoFit/>
          </a:bodyPr>
          <a:lstStyle/>
          <a:p>
            <a:pPr algn="r"/>
            <a:fld id="{4AC031E2-C5B4-5F44-BB94-8FB5B40A3714}" type="slidenum">
              <a:rPr lang="en-US" sz="790" b="0" i="0" smtClean="0">
                <a:solidFill>
                  <a:srgbClr val="1C2954"/>
                </a:solidFill>
                <a:latin typeface="Founders Grotesk Regular" panose="020B0503030202060203" pitchFamily="34" charset="77"/>
              </a:rPr>
              <a:t>‹#›</a:t>
            </a:fld>
            <a:endParaRPr lang="en-US" sz="790" b="0" i="0" dirty="0">
              <a:solidFill>
                <a:srgbClr val="1C2954"/>
              </a:solidFill>
              <a:latin typeface="Founders Grotesk Regular" panose="020B0503030202060203" pitchFamily="34" charset="77"/>
            </a:endParaRPr>
          </a:p>
        </p:txBody>
      </p:sp>
      <p:sp>
        <p:nvSpPr>
          <p:cNvPr id="5" name="Text Placeholder 4">
            <a:extLst>
              <a:ext uri="{FF2B5EF4-FFF2-40B4-BE49-F238E27FC236}">
                <a16:creationId xmlns:a16="http://schemas.microsoft.com/office/drawing/2014/main" id="{9027A3C4-3031-B0B1-599B-E7C0363B2CD3}"/>
              </a:ext>
            </a:extLst>
          </p:cNvPr>
          <p:cNvSpPr>
            <a:spLocks noGrp="1"/>
          </p:cNvSpPr>
          <p:nvPr>
            <p:ph type="body" sz="quarter" idx="21"/>
          </p:nvPr>
        </p:nvSpPr>
        <p:spPr>
          <a:xfrm>
            <a:off x="319628" y="4029701"/>
            <a:ext cx="2634024" cy="1709688"/>
          </a:xfrm>
          <a:prstGeom prst="rect">
            <a:avLst/>
          </a:prstGeom>
        </p:spPr>
        <p:txBody>
          <a:bodyPr lIns="0"/>
          <a:lstStyle>
            <a:lvl1pPr>
              <a:defRPr sz="1490" b="0" i="0">
                <a:solidFill>
                  <a:srgbClr val="1C2954"/>
                </a:solidFill>
                <a:latin typeface="Founders Grotesk" panose="020B0503030202060203" pitchFamily="34" charset="77"/>
              </a:defRPr>
            </a:lvl1pPr>
            <a:lvl2pPr>
              <a:defRPr sz="1490" b="0" i="0">
                <a:solidFill>
                  <a:srgbClr val="1C2954"/>
                </a:solidFill>
                <a:latin typeface="Founders Grotesk" panose="020B0503030202060203" pitchFamily="34" charset="77"/>
              </a:defRPr>
            </a:lvl2pPr>
            <a:lvl3pPr>
              <a:defRPr sz="1490" b="0" i="0">
                <a:solidFill>
                  <a:srgbClr val="1C2954"/>
                </a:solidFill>
                <a:latin typeface="Founders Grotesk" panose="020B0503030202060203" pitchFamily="34" charset="77"/>
              </a:defRPr>
            </a:lvl3pPr>
            <a:lvl4pPr>
              <a:defRPr sz="1490" b="0" i="0">
                <a:solidFill>
                  <a:srgbClr val="1C2954"/>
                </a:solidFill>
                <a:latin typeface="Founders Grotesk" panose="020B0503030202060203" pitchFamily="34" charset="77"/>
              </a:defRPr>
            </a:lvl4pPr>
            <a:lvl5pPr>
              <a:defRPr sz="149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ext Placeholder 4">
            <a:extLst>
              <a:ext uri="{FF2B5EF4-FFF2-40B4-BE49-F238E27FC236}">
                <a16:creationId xmlns:a16="http://schemas.microsoft.com/office/drawing/2014/main" id="{C9443318-2825-07B2-3A86-B847C874BA1C}"/>
              </a:ext>
            </a:extLst>
          </p:cNvPr>
          <p:cNvSpPr>
            <a:spLocks noGrp="1"/>
          </p:cNvSpPr>
          <p:nvPr>
            <p:ph type="body" sz="quarter" idx="22"/>
          </p:nvPr>
        </p:nvSpPr>
        <p:spPr>
          <a:xfrm>
            <a:off x="3281193" y="4029701"/>
            <a:ext cx="2634024" cy="1709688"/>
          </a:xfrm>
          <a:prstGeom prst="rect">
            <a:avLst/>
          </a:prstGeom>
        </p:spPr>
        <p:txBody>
          <a:bodyPr lIns="0"/>
          <a:lstStyle>
            <a:lvl1pPr>
              <a:defRPr sz="1490" b="0" i="0">
                <a:solidFill>
                  <a:srgbClr val="1C2954"/>
                </a:solidFill>
                <a:latin typeface="Founders Grotesk" panose="020B0503030202060203" pitchFamily="34" charset="77"/>
              </a:defRPr>
            </a:lvl1pPr>
            <a:lvl2pPr>
              <a:defRPr sz="1490" b="0" i="0">
                <a:solidFill>
                  <a:srgbClr val="1C2954"/>
                </a:solidFill>
                <a:latin typeface="Founders Grotesk" panose="020B0503030202060203" pitchFamily="34" charset="77"/>
              </a:defRPr>
            </a:lvl2pPr>
            <a:lvl3pPr>
              <a:defRPr sz="1490" b="0" i="0">
                <a:solidFill>
                  <a:srgbClr val="1C2954"/>
                </a:solidFill>
                <a:latin typeface="Founders Grotesk" panose="020B0503030202060203" pitchFamily="34" charset="77"/>
              </a:defRPr>
            </a:lvl3pPr>
            <a:lvl4pPr>
              <a:defRPr sz="1490" b="0" i="0">
                <a:solidFill>
                  <a:srgbClr val="1C2954"/>
                </a:solidFill>
                <a:latin typeface="Founders Grotesk" panose="020B0503030202060203" pitchFamily="34" charset="77"/>
              </a:defRPr>
            </a:lvl4pPr>
            <a:lvl5pPr>
              <a:defRPr sz="149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4">
            <a:extLst>
              <a:ext uri="{FF2B5EF4-FFF2-40B4-BE49-F238E27FC236}">
                <a16:creationId xmlns:a16="http://schemas.microsoft.com/office/drawing/2014/main" id="{04495AF6-D65A-ED7E-1882-8F476AEFFB89}"/>
              </a:ext>
            </a:extLst>
          </p:cNvPr>
          <p:cNvSpPr>
            <a:spLocks noGrp="1"/>
          </p:cNvSpPr>
          <p:nvPr>
            <p:ph type="body" sz="quarter" idx="23"/>
          </p:nvPr>
        </p:nvSpPr>
        <p:spPr>
          <a:xfrm>
            <a:off x="6229110" y="4029701"/>
            <a:ext cx="2634024" cy="1709688"/>
          </a:xfrm>
          <a:prstGeom prst="rect">
            <a:avLst/>
          </a:prstGeom>
        </p:spPr>
        <p:txBody>
          <a:bodyPr lIns="0"/>
          <a:lstStyle>
            <a:lvl1pPr>
              <a:defRPr sz="1490" b="0" i="0">
                <a:solidFill>
                  <a:srgbClr val="1C2954"/>
                </a:solidFill>
                <a:latin typeface="Founders Grotesk" panose="020B0503030202060203" pitchFamily="34" charset="77"/>
              </a:defRPr>
            </a:lvl1pPr>
            <a:lvl2pPr>
              <a:defRPr sz="1490" b="0" i="0">
                <a:solidFill>
                  <a:srgbClr val="1C2954"/>
                </a:solidFill>
                <a:latin typeface="Founders Grotesk" panose="020B0503030202060203" pitchFamily="34" charset="77"/>
              </a:defRPr>
            </a:lvl2pPr>
            <a:lvl3pPr>
              <a:defRPr sz="1490" b="0" i="0">
                <a:solidFill>
                  <a:srgbClr val="1C2954"/>
                </a:solidFill>
                <a:latin typeface="Founders Grotesk" panose="020B0503030202060203" pitchFamily="34" charset="77"/>
              </a:defRPr>
            </a:lvl3pPr>
            <a:lvl4pPr>
              <a:defRPr sz="1490" b="0" i="0">
                <a:solidFill>
                  <a:srgbClr val="1C2954"/>
                </a:solidFill>
                <a:latin typeface="Founders Grotesk" panose="020B0503030202060203" pitchFamily="34" charset="77"/>
              </a:defRPr>
            </a:lvl4pPr>
            <a:lvl5pPr>
              <a:defRPr sz="149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 Placeholder 4">
            <a:extLst>
              <a:ext uri="{FF2B5EF4-FFF2-40B4-BE49-F238E27FC236}">
                <a16:creationId xmlns:a16="http://schemas.microsoft.com/office/drawing/2014/main" id="{7F66F262-9AC2-3568-19FF-51B9928A826C}"/>
              </a:ext>
            </a:extLst>
          </p:cNvPr>
          <p:cNvSpPr>
            <a:spLocks noGrp="1"/>
          </p:cNvSpPr>
          <p:nvPr>
            <p:ph type="body" sz="quarter" idx="24"/>
          </p:nvPr>
        </p:nvSpPr>
        <p:spPr>
          <a:xfrm>
            <a:off x="9177026" y="4029701"/>
            <a:ext cx="2634024" cy="1709688"/>
          </a:xfrm>
          <a:prstGeom prst="rect">
            <a:avLst/>
          </a:prstGeom>
        </p:spPr>
        <p:txBody>
          <a:bodyPr lIns="0"/>
          <a:lstStyle>
            <a:lvl1pPr>
              <a:defRPr sz="1490" b="0" i="0">
                <a:solidFill>
                  <a:srgbClr val="1C2954"/>
                </a:solidFill>
                <a:latin typeface="Founders Grotesk" panose="020B0503030202060203" pitchFamily="34" charset="77"/>
              </a:defRPr>
            </a:lvl1pPr>
            <a:lvl2pPr>
              <a:defRPr sz="1490" b="0" i="0">
                <a:solidFill>
                  <a:srgbClr val="1C2954"/>
                </a:solidFill>
                <a:latin typeface="Founders Grotesk" panose="020B0503030202060203" pitchFamily="34" charset="77"/>
              </a:defRPr>
            </a:lvl2pPr>
            <a:lvl3pPr>
              <a:defRPr sz="1490" b="0" i="0">
                <a:solidFill>
                  <a:srgbClr val="1C2954"/>
                </a:solidFill>
                <a:latin typeface="Founders Grotesk" panose="020B0503030202060203" pitchFamily="34" charset="77"/>
              </a:defRPr>
            </a:lvl3pPr>
            <a:lvl4pPr>
              <a:defRPr sz="1490" b="0" i="0">
                <a:solidFill>
                  <a:srgbClr val="1C2954"/>
                </a:solidFill>
                <a:latin typeface="Founders Grotesk" panose="020B0503030202060203" pitchFamily="34" charset="77"/>
              </a:defRPr>
            </a:lvl4pPr>
            <a:lvl5pPr>
              <a:defRPr sz="149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Rectangle 2">
            <a:extLst>
              <a:ext uri="{FF2B5EF4-FFF2-40B4-BE49-F238E27FC236}">
                <a16:creationId xmlns:a16="http://schemas.microsoft.com/office/drawing/2014/main" id="{A67D1EDF-8A95-93F0-B822-D556081827A6}"/>
              </a:ext>
            </a:extLst>
          </p:cNvPr>
          <p:cNvSpPr>
            <a:spLocks noChangeArrowheads="1"/>
          </p:cNvSpPr>
          <p:nvPr userDrawn="1"/>
        </p:nvSpPr>
        <p:spPr bwMode="auto">
          <a:xfrm>
            <a:off x="10392228" y="-45273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10241" name="Picture 640671794">
            <a:extLst>
              <a:ext uri="{FF2B5EF4-FFF2-40B4-BE49-F238E27FC236}">
                <a16:creationId xmlns:a16="http://schemas.microsoft.com/office/drawing/2014/main" id="{8D727BFA-5B03-BB79-D6E2-05767348EF34}"/>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323965" y="172743"/>
            <a:ext cx="1703388" cy="320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4085957"/>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mag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EDF5F247-BB06-C211-7111-C5C1CFBC1300}"/>
              </a:ext>
            </a:extLst>
          </p:cNvPr>
          <p:cNvSpPr>
            <a:spLocks noGrp="1"/>
          </p:cNvSpPr>
          <p:nvPr>
            <p:ph type="pic" sz="quarter" idx="14" hasCustomPrompt="1"/>
          </p:nvPr>
        </p:nvSpPr>
        <p:spPr>
          <a:xfrm>
            <a:off x="6096000" y="0"/>
            <a:ext cx="6096000" cy="6858000"/>
          </a:xfrm>
          <a:prstGeom prst="rect">
            <a:avLst/>
          </a:prstGeom>
          <a:solidFill>
            <a:schemeClr val="bg1">
              <a:lumMod val="95000"/>
            </a:schemeClr>
          </a:solidFill>
        </p:spPr>
        <p:txBody>
          <a:bodyPr bIns="914400" anchor="ctr"/>
          <a:lstStyle>
            <a:lvl1pPr algn="ctr">
              <a:lnSpc>
                <a:spcPct val="200000"/>
              </a:lnSpc>
              <a:defRPr sz="1400" b="0" i="0">
                <a:latin typeface="Founders Grotesk Regular" panose="020B0503030202060203" pitchFamily="34" charset="77"/>
              </a:defRPr>
            </a:lvl1pPr>
          </a:lstStyle>
          <a:p>
            <a:r>
              <a:rPr lang="en-US" dirty="0"/>
              <a:t>Click to add image</a:t>
            </a:r>
          </a:p>
        </p:txBody>
      </p:sp>
      <p:sp>
        <p:nvSpPr>
          <p:cNvPr id="5" name="Text Placeholder 27">
            <a:extLst>
              <a:ext uri="{FF2B5EF4-FFF2-40B4-BE49-F238E27FC236}">
                <a16:creationId xmlns:a16="http://schemas.microsoft.com/office/drawing/2014/main" id="{60FDACA5-C7D3-56A7-1E55-4E90F21552FF}"/>
              </a:ext>
            </a:extLst>
          </p:cNvPr>
          <p:cNvSpPr>
            <a:spLocks noGrp="1"/>
          </p:cNvSpPr>
          <p:nvPr>
            <p:ph type="body" sz="quarter" idx="12" hasCustomPrompt="1"/>
          </p:nvPr>
        </p:nvSpPr>
        <p:spPr>
          <a:xfrm>
            <a:off x="373297" y="333081"/>
            <a:ext cx="2996255" cy="120802"/>
          </a:xfrm>
          <a:prstGeom prst="rect">
            <a:avLst/>
          </a:prstGeom>
        </p:spPr>
        <p:txBody>
          <a:bodyPr lIns="0"/>
          <a:lstStyle>
            <a:lvl1pPr>
              <a:defRPr sz="788" b="0" i="0">
                <a:solidFill>
                  <a:srgbClr val="1C2954"/>
                </a:solidFill>
                <a:latin typeface="Founders Grotesk Regular" panose="020B0503030202060203" pitchFamily="34"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SECTION</a:t>
            </a:r>
          </a:p>
        </p:txBody>
      </p:sp>
      <p:sp>
        <p:nvSpPr>
          <p:cNvPr id="6" name="Text Placeholder 27">
            <a:extLst>
              <a:ext uri="{FF2B5EF4-FFF2-40B4-BE49-F238E27FC236}">
                <a16:creationId xmlns:a16="http://schemas.microsoft.com/office/drawing/2014/main" id="{F437DE3F-50B4-AD25-D07D-F6BC5A6556A6}"/>
              </a:ext>
            </a:extLst>
          </p:cNvPr>
          <p:cNvSpPr>
            <a:spLocks noGrp="1"/>
          </p:cNvSpPr>
          <p:nvPr>
            <p:ph type="body" sz="quarter" idx="13" hasCustomPrompt="1"/>
          </p:nvPr>
        </p:nvSpPr>
        <p:spPr>
          <a:xfrm>
            <a:off x="319626" y="1719313"/>
            <a:ext cx="5036998" cy="2264180"/>
          </a:xfrm>
          <a:prstGeom prst="rect">
            <a:avLst/>
          </a:prstGeom>
        </p:spPr>
        <p:txBody>
          <a:bodyPr lIns="0"/>
          <a:lstStyle>
            <a:lvl1pPr>
              <a:defRPr sz="3487" b="0" i="0">
                <a:solidFill>
                  <a:srgbClr val="1C2954"/>
                </a:solidFill>
                <a:latin typeface="Tiempos Headline Light" panose="02020303060303060403" pitchFamily="18" charset="77"/>
              </a:defRPr>
            </a:lvl1pPr>
            <a:lvl2pPr>
              <a:defRPr sz="1486" b="0" i="0">
                <a:solidFill>
                  <a:schemeClr val="bg1"/>
                </a:solidFill>
                <a:latin typeface="Founders Grotesk Regular" panose="020B0503030202060203" pitchFamily="34" charset="77"/>
              </a:defRPr>
            </a:lvl2pPr>
            <a:lvl3pPr>
              <a:defRPr sz="1486" b="0" i="0">
                <a:solidFill>
                  <a:schemeClr val="bg1"/>
                </a:solidFill>
                <a:latin typeface="Founders Grotesk Regular" panose="020B0503030202060203" pitchFamily="34" charset="77"/>
              </a:defRPr>
            </a:lvl3pPr>
            <a:lvl4pPr>
              <a:defRPr sz="1486" b="0" i="0">
                <a:solidFill>
                  <a:schemeClr val="bg1"/>
                </a:solidFill>
                <a:latin typeface="Founders Grotesk Regular" panose="020B0503030202060203" pitchFamily="34" charset="77"/>
              </a:defRPr>
            </a:lvl4pPr>
            <a:lvl5pPr>
              <a:defRPr sz="1486" b="0" i="0">
                <a:solidFill>
                  <a:schemeClr val="bg1"/>
                </a:solidFill>
                <a:latin typeface="Founders Grotesk Regular" panose="020B0503030202060203" pitchFamily="34" charset="77"/>
              </a:defRPr>
            </a:lvl5pPr>
          </a:lstStyle>
          <a:p>
            <a:pPr lvl="0"/>
            <a:r>
              <a:rPr lang="en-US" dirty="0"/>
              <a:t>Lorem ipsum dolor sit amet, </a:t>
            </a:r>
            <a:r>
              <a:rPr lang="en-US" dirty="0" err="1"/>
              <a:t>consectetuer</a:t>
            </a:r>
            <a:r>
              <a:rPr lang="en-US" dirty="0"/>
              <a:t> del </a:t>
            </a:r>
            <a:r>
              <a:rPr lang="en-US" dirty="0" err="1"/>
              <a:t>adipiscing</a:t>
            </a:r>
            <a:r>
              <a:rPr lang="en-US" dirty="0"/>
              <a:t>. </a:t>
            </a:r>
            <a:r>
              <a:rPr lang="en-US" dirty="0" err="1"/>
              <a:t>Elit</a:t>
            </a:r>
            <a:r>
              <a:rPr lang="en-US" dirty="0"/>
              <a:t> </a:t>
            </a:r>
            <a:r>
              <a:rPr lang="en-US" dirty="0" err="1"/>
              <a:t>maecen</a:t>
            </a:r>
            <a:r>
              <a:rPr lang="en-US" dirty="0"/>
              <a:t> </a:t>
            </a:r>
            <a:r>
              <a:rPr lang="en-US" dirty="0" err="1"/>
              <a:t>porttitor</a:t>
            </a:r>
            <a:r>
              <a:rPr lang="en-US" dirty="0"/>
              <a:t> </a:t>
            </a:r>
            <a:r>
              <a:rPr lang="en-US" dirty="0" err="1"/>
              <a:t>congue</a:t>
            </a:r>
            <a:r>
              <a:rPr lang="en-US" dirty="0"/>
              <a:t>.</a:t>
            </a:r>
          </a:p>
        </p:txBody>
      </p:sp>
      <p:sp>
        <p:nvSpPr>
          <p:cNvPr id="3" name="TextBox 2">
            <a:extLst>
              <a:ext uri="{FF2B5EF4-FFF2-40B4-BE49-F238E27FC236}">
                <a16:creationId xmlns:a16="http://schemas.microsoft.com/office/drawing/2014/main" id="{5D6AB93A-5EBC-15B3-AEA1-A492D16E0705}"/>
              </a:ext>
            </a:extLst>
          </p:cNvPr>
          <p:cNvSpPr txBox="1"/>
          <p:nvPr userDrawn="1"/>
        </p:nvSpPr>
        <p:spPr>
          <a:xfrm>
            <a:off x="9300628" y="6366190"/>
            <a:ext cx="2570922" cy="213905"/>
          </a:xfrm>
          <a:prstGeom prst="rect">
            <a:avLst/>
          </a:prstGeom>
          <a:noFill/>
        </p:spPr>
        <p:txBody>
          <a:bodyPr wrap="square" rtlCol="0">
            <a:spAutoFit/>
          </a:bodyPr>
          <a:lstStyle/>
          <a:p>
            <a:pPr algn="r"/>
            <a:fld id="{4AC031E2-C5B4-5F44-BB94-8FB5B40A3714}" type="slidenum">
              <a:rPr lang="en-US" sz="790" b="0" i="0" smtClean="0">
                <a:solidFill>
                  <a:srgbClr val="1C2954"/>
                </a:solidFill>
                <a:latin typeface="Founders Grotesk Regular" panose="020B0503030202060203" pitchFamily="34" charset="77"/>
              </a:rPr>
              <a:t>‹#›</a:t>
            </a:fld>
            <a:endParaRPr lang="en-US" sz="790" b="0" i="0" dirty="0">
              <a:solidFill>
                <a:srgbClr val="1C2954"/>
              </a:solidFill>
              <a:latin typeface="Founders Grotesk Regular" panose="020B0503030202060203" pitchFamily="34" charset="77"/>
            </a:endParaRPr>
          </a:p>
        </p:txBody>
      </p:sp>
      <p:sp>
        <p:nvSpPr>
          <p:cNvPr id="2" name="Text Placeholder 4">
            <a:extLst>
              <a:ext uri="{FF2B5EF4-FFF2-40B4-BE49-F238E27FC236}">
                <a16:creationId xmlns:a16="http://schemas.microsoft.com/office/drawing/2014/main" id="{A42ADC81-55C1-E506-D6C8-BE963837BA6F}"/>
              </a:ext>
            </a:extLst>
          </p:cNvPr>
          <p:cNvSpPr>
            <a:spLocks noGrp="1"/>
          </p:cNvSpPr>
          <p:nvPr>
            <p:ph type="body" sz="quarter" idx="15"/>
          </p:nvPr>
        </p:nvSpPr>
        <p:spPr>
          <a:xfrm>
            <a:off x="319627" y="4122116"/>
            <a:ext cx="5036998" cy="1510516"/>
          </a:xfrm>
          <a:prstGeom prst="rect">
            <a:avLst/>
          </a:prstGeom>
        </p:spPr>
        <p:txBody>
          <a:bodyPr lIns="0"/>
          <a:lstStyle>
            <a:lvl1pPr>
              <a:defRPr sz="1800" b="0" i="0">
                <a:solidFill>
                  <a:srgbClr val="1C2954"/>
                </a:solidFill>
                <a:latin typeface="Founders Grotesk" panose="020B0503030202060203" pitchFamily="34" charset="77"/>
              </a:defRPr>
            </a:lvl1pPr>
            <a:lvl2pPr>
              <a:defRPr sz="1800" b="0" i="0">
                <a:solidFill>
                  <a:srgbClr val="1C2954"/>
                </a:solidFill>
                <a:latin typeface="Founders Grotesk" panose="020B0503030202060203" pitchFamily="34" charset="77"/>
              </a:defRPr>
            </a:lvl2pPr>
            <a:lvl3pPr>
              <a:defRPr sz="1800" b="0" i="0">
                <a:solidFill>
                  <a:srgbClr val="1C2954"/>
                </a:solidFill>
                <a:latin typeface="Founders Grotesk" panose="020B0503030202060203" pitchFamily="34" charset="77"/>
              </a:defRPr>
            </a:lvl3pPr>
            <a:lvl4pPr>
              <a:defRPr sz="1800" b="0" i="0">
                <a:solidFill>
                  <a:srgbClr val="1C2954"/>
                </a:solidFill>
                <a:latin typeface="Founders Grotesk" panose="020B0503030202060203" pitchFamily="34" charset="77"/>
              </a:defRPr>
            </a:lvl4pPr>
            <a:lvl5pPr>
              <a:defRPr sz="1800" b="0" i="0">
                <a:solidFill>
                  <a:srgbClr val="1C2954"/>
                </a:solidFill>
                <a:latin typeface="Founders Grotesk" panose="020B050303020206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961997781"/>
      </p:ext>
    </p:extLst>
  </p:cSld>
  <p:clrMapOvr>
    <a:masterClrMapping/>
  </p:clrMapOvr>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871818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75" r:id="rId5"/>
    <p:sldLayoutId id="2147483665" r:id="rId6"/>
    <p:sldLayoutId id="2147483666" r:id="rId7"/>
    <p:sldLayoutId id="2147483667" r:id="rId8"/>
    <p:sldLayoutId id="2147483668" r:id="rId9"/>
    <p:sldLayoutId id="2147483676" r:id="rId10"/>
    <p:sldLayoutId id="2147483677" r:id="rId11"/>
    <p:sldLayoutId id="2147483678" r:id="rId12"/>
    <p:sldLayoutId id="2147483669" r:id="rId13"/>
    <p:sldLayoutId id="2147483679" r:id="rId14"/>
    <p:sldLayoutId id="2147483670" r:id="rId15"/>
    <p:sldLayoutId id="2147483673" r:id="rId16"/>
    <p:sldLayoutId id="2147483674" r:id="rId17"/>
  </p:sldLayoutIdLst>
  <p:hf hdr="0" dt="0"/>
  <p:txStyles>
    <p:titleStyle>
      <a:lvl1pPr>
        <a:defRPr>
          <a:latin typeface="+mj-lt"/>
          <a:ea typeface="+mj-ea"/>
          <a:cs typeface="+mj-cs"/>
        </a:defRPr>
      </a:lvl1pPr>
    </p:titleStyle>
    <p:bodyStyle>
      <a:lvl1pPr marL="0">
        <a:defRPr>
          <a:latin typeface="+mn-lt"/>
          <a:ea typeface="+mn-ea"/>
          <a:cs typeface="+mn-cs"/>
        </a:defRPr>
      </a:lvl1pPr>
      <a:lvl2pPr marL="277246">
        <a:defRPr>
          <a:latin typeface="+mn-lt"/>
          <a:ea typeface="+mn-ea"/>
          <a:cs typeface="+mn-cs"/>
        </a:defRPr>
      </a:lvl2pPr>
      <a:lvl3pPr marL="554492">
        <a:defRPr>
          <a:latin typeface="+mn-lt"/>
          <a:ea typeface="+mn-ea"/>
          <a:cs typeface="+mn-cs"/>
        </a:defRPr>
      </a:lvl3pPr>
      <a:lvl4pPr marL="831738">
        <a:defRPr>
          <a:latin typeface="+mn-lt"/>
          <a:ea typeface="+mn-ea"/>
          <a:cs typeface="+mn-cs"/>
        </a:defRPr>
      </a:lvl4pPr>
      <a:lvl5pPr marL="1108984">
        <a:defRPr>
          <a:latin typeface="+mn-lt"/>
          <a:ea typeface="+mn-ea"/>
          <a:cs typeface="+mn-cs"/>
        </a:defRPr>
      </a:lvl5pPr>
      <a:lvl6pPr marL="1386230">
        <a:defRPr>
          <a:latin typeface="+mn-lt"/>
          <a:ea typeface="+mn-ea"/>
          <a:cs typeface="+mn-cs"/>
        </a:defRPr>
      </a:lvl6pPr>
      <a:lvl7pPr marL="1663476">
        <a:defRPr>
          <a:latin typeface="+mn-lt"/>
          <a:ea typeface="+mn-ea"/>
          <a:cs typeface="+mn-cs"/>
        </a:defRPr>
      </a:lvl7pPr>
      <a:lvl8pPr marL="1940723">
        <a:defRPr>
          <a:latin typeface="+mn-lt"/>
          <a:ea typeface="+mn-ea"/>
          <a:cs typeface="+mn-cs"/>
        </a:defRPr>
      </a:lvl8pPr>
      <a:lvl9pPr marL="2217969">
        <a:defRPr>
          <a:latin typeface="+mn-lt"/>
          <a:ea typeface="+mn-ea"/>
          <a:cs typeface="+mn-cs"/>
        </a:defRPr>
      </a:lvl9pPr>
    </p:bodyStyle>
    <p:otherStyle>
      <a:lvl1pPr marL="0">
        <a:defRPr>
          <a:latin typeface="+mn-lt"/>
          <a:ea typeface="+mn-ea"/>
          <a:cs typeface="+mn-cs"/>
        </a:defRPr>
      </a:lvl1pPr>
      <a:lvl2pPr marL="277246">
        <a:defRPr>
          <a:latin typeface="+mn-lt"/>
          <a:ea typeface="+mn-ea"/>
          <a:cs typeface="+mn-cs"/>
        </a:defRPr>
      </a:lvl2pPr>
      <a:lvl3pPr marL="554492">
        <a:defRPr>
          <a:latin typeface="+mn-lt"/>
          <a:ea typeface="+mn-ea"/>
          <a:cs typeface="+mn-cs"/>
        </a:defRPr>
      </a:lvl3pPr>
      <a:lvl4pPr marL="831738">
        <a:defRPr>
          <a:latin typeface="+mn-lt"/>
          <a:ea typeface="+mn-ea"/>
          <a:cs typeface="+mn-cs"/>
        </a:defRPr>
      </a:lvl4pPr>
      <a:lvl5pPr marL="1108984">
        <a:defRPr>
          <a:latin typeface="+mn-lt"/>
          <a:ea typeface="+mn-ea"/>
          <a:cs typeface="+mn-cs"/>
        </a:defRPr>
      </a:lvl5pPr>
      <a:lvl6pPr marL="1386230">
        <a:defRPr>
          <a:latin typeface="+mn-lt"/>
          <a:ea typeface="+mn-ea"/>
          <a:cs typeface="+mn-cs"/>
        </a:defRPr>
      </a:lvl6pPr>
      <a:lvl7pPr marL="1663476">
        <a:defRPr>
          <a:latin typeface="+mn-lt"/>
          <a:ea typeface="+mn-ea"/>
          <a:cs typeface="+mn-cs"/>
        </a:defRPr>
      </a:lvl7pPr>
      <a:lvl8pPr marL="1940723">
        <a:defRPr>
          <a:latin typeface="+mn-lt"/>
          <a:ea typeface="+mn-ea"/>
          <a:cs typeface="+mn-cs"/>
        </a:defRPr>
      </a:lvl8pPr>
      <a:lvl9pPr marL="2217969">
        <a:defRPr>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imfisk.github.io/CPSC/"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661E5-87BE-DB3B-CB78-D5AFA94C124F}"/>
              </a:ext>
            </a:extLst>
          </p:cNvPr>
          <p:cNvSpPr>
            <a:spLocks noGrp="1"/>
          </p:cNvSpPr>
          <p:nvPr>
            <p:ph type="title"/>
          </p:nvPr>
        </p:nvSpPr>
        <p:spPr>
          <a:xfrm>
            <a:off x="373297" y="1592721"/>
            <a:ext cx="9830245" cy="2118318"/>
          </a:xfrm>
        </p:spPr>
        <p:txBody>
          <a:bodyPr/>
          <a:lstStyle/>
          <a:p>
            <a:r>
              <a:rPr lang="en-US" sz="4400" b="1" dirty="0"/>
              <a:t>CPSC Meeting 2</a:t>
            </a:r>
            <a:endParaRPr lang="en-US" sz="4400" dirty="0"/>
          </a:p>
        </p:txBody>
      </p:sp>
      <p:sp>
        <p:nvSpPr>
          <p:cNvPr id="5" name="Text Placeholder 4">
            <a:extLst>
              <a:ext uri="{FF2B5EF4-FFF2-40B4-BE49-F238E27FC236}">
                <a16:creationId xmlns:a16="http://schemas.microsoft.com/office/drawing/2014/main" id="{08DC07EF-2BF2-4356-907E-7DB4DF5BD29D}"/>
              </a:ext>
            </a:extLst>
          </p:cNvPr>
          <p:cNvSpPr>
            <a:spLocks noGrp="1"/>
          </p:cNvSpPr>
          <p:nvPr>
            <p:ph type="body" sz="quarter" idx="13"/>
          </p:nvPr>
        </p:nvSpPr>
        <p:spPr/>
        <p:txBody>
          <a:bodyPr/>
          <a:lstStyle/>
          <a:p>
            <a:r>
              <a:rPr lang="en-US" dirty="0">
                <a:latin typeface="Tiempos Headline Light" panose="02020303060303060403" pitchFamily="18" charset="77"/>
              </a:rPr>
              <a:t> Ian Fisk</a:t>
            </a:r>
          </a:p>
          <a:p>
            <a:r>
              <a:rPr lang="en-US" dirty="0">
                <a:latin typeface="Tiempos Headline Light" panose="02020303060303060403" pitchFamily="18" charset="77"/>
              </a:rPr>
              <a:t>June 2, 2025</a:t>
            </a:r>
          </a:p>
        </p:txBody>
      </p:sp>
    </p:spTree>
    <p:extLst>
      <p:ext uri="{BB962C8B-B14F-4D97-AF65-F5344CB8AC3E}">
        <p14:creationId xmlns:p14="http://schemas.microsoft.com/office/powerpoint/2010/main" val="42533504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75F37E-CC32-13FF-58F0-7B0C83EB24A1}"/>
              </a:ext>
            </a:extLst>
          </p:cNvPr>
          <p:cNvSpPr>
            <a:spLocks noGrp="1"/>
          </p:cNvSpPr>
          <p:nvPr>
            <p:ph type="title"/>
          </p:nvPr>
        </p:nvSpPr>
        <p:spPr>
          <a:xfrm>
            <a:off x="187403" y="190669"/>
            <a:ext cx="10823695" cy="562957"/>
          </a:xfrm>
        </p:spPr>
        <p:txBody>
          <a:bodyPr/>
          <a:lstStyle/>
          <a:p>
            <a:r>
              <a:rPr lang="en-US" dirty="0"/>
              <a:t>Web Page</a:t>
            </a:r>
          </a:p>
        </p:txBody>
      </p:sp>
      <p:sp>
        <p:nvSpPr>
          <p:cNvPr id="5" name="Text Placeholder 4">
            <a:extLst>
              <a:ext uri="{FF2B5EF4-FFF2-40B4-BE49-F238E27FC236}">
                <a16:creationId xmlns:a16="http://schemas.microsoft.com/office/drawing/2014/main" id="{D05446BE-26DF-E989-5AB6-271D282615D1}"/>
              </a:ext>
            </a:extLst>
          </p:cNvPr>
          <p:cNvSpPr>
            <a:spLocks noGrp="1"/>
          </p:cNvSpPr>
          <p:nvPr>
            <p:ph type="body" sz="quarter" idx="13"/>
          </p:nvPr>
        </p:nvSpPr>
        <p:spPr>
          <a:xfrm>
            <a:off x="187404" y="1330623"/>
            <a:ext cx="11393321" cy="4586551"/>
          </a:xfrm>
        </p:spPr>
        <p:txBody>
          <a:bodyPr/>
          <a:lstStyle/>
          <a:p>
            <a:endParaRPr lang="en-US" dirty="0"/>
          </a:p>
          <a:p>
            <a:endParaRPr lang="en-US" dirty="0"/>
          </a:p>
          <a:p>
            <a:r>
              <a:rPr lang="en-US" dirty="0"/>
              <a:t>Taking the advice to put it as a </a:t>
            </a:r>
            <a:r>
              <a:rPr lang="en-US" dirty="0" err="1"/>
              <a:t>github</a:t>
            </a:r>
            <a:r>
              <a:rPr lang="en-US" dirty="0"/>
              <a:t> hosted page</a:t>
            </a:r>
          </a:p>
          <a:p>
            <a:pPr marL="285750" indent="-285750">
              <a:buFont typeface="Arial" panose="020B0604020202020204" pitchFamily="34" charset="0"/>
              <a:buChar char="•"/>
            </a:pPr>
            <a:r>
              <a:rPr lang="en-US" dirty="0">
                <a:hlinkClick r:id="rId2"/>
              </a:rPr>
              <a:t>https://imfisk.github.io/CPSC/</a:t>
            </a:r>
            <a:endParaRPr lang="en-US" dirty="0"/>
          </a:p>
          <a:p>
            <a:pPr marL="285750" indent="-285750">
              <a:buFont typeface="Arial" panose="020B0604020202020204" pitchFamily="34" charset="0"/>
              <a:buChar char="•"/>
            </a:pPr>
            <a:endParaRPr lang="en-US" dirty="0"/>
          </a:p>
          <a:p>
            <a:r>
              <a:rPr lang="en-US" dirty="0"/>
              <a:t>Can be linked to a custom domain in the future</a:t>
            </a:r>
          </a:p>
          <a:p>
            <a:endParaRPr lang="en-US" dirty="0"/>
          </a:p>
        </p:txBody>
      </p:sp>
    </p:spTree>
    <p:extLst>
      <p:ext uri="{BB962C8B-B14F-4D97-AF65-F5344CB8AC3E}">
        <p14:creationId xmlns:p14="http://schemas.microsoft.com/office/powerpoint/2010/main" val="26740186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9C22AB-1699-16E6-FEE7-6CD745D079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355ED15-F2B6-03D5-4E9E-5C6CCDE34E7A}"/>
              </a:ext>
            </a:extLst>
          </p:cNvPr>
          <p:cNvSpPr>
            <a:spLocks noGrp="1"/>
          </p:cNvSpPr>
          <p:nvPr>
            <p:ph type="title"/>
          </p:nvPr>
        </p:nvSpPr>
        <p:spPr>
          <a:xfrm>
            <a:off x="187404" y="190669"/>
            <a:ext cx="9011862" cy="562957"/>
          </a:xfrm>
        </p:spPr>
        <p:txBody>
          <a:bodyPr/>
          <a:lstStyle/>
          <a:p>
            <a:r>
              <a:rPr lang="en-US" dirty="0"/>
              <a:t>Mission</a:t>
            </a:r>
          </a:p>
        </p:txBody>
      </p:sp>
      <p:sp>
        <p:nvSpPr>
          <p:cNvPr id="5" name="Text Placeholder 4">
            <a:extLst>
              <a:ext uri="{FF2B5EF4-FFF2-40B4-BE49-F238E27FC236}">
                <a16:creationId xmlns:a16="http://schemas.microsoft.com/office/drawing/2014/main" id="{4B04A3DE-49D8-5A4C-07ED-A4FD7FF68387}"/>
              </a:ext>
            </a:extLst>
          </p:cNvPr>
          <p:cNvSpPr>
            <a:spLocks noGrp="1"/>
          </p:cNvSpPr>
          <p:nvPr>
            <p:ph type="body" sz="quarter" idx="13"/>
          </p:nvPr>
        </p:nvSpPr>
        <p:spPr>
          <a:xfrm>
            <a:off x="187404" y="1330623"/>
            <a:ext cx="11393321" cy="4586551"/>
          </a:xfrm>
        </p:spPr>
        <p:txBody>
          <a:bodyPr/>
          <a:lstStyle/>
          <a:p>
            <a:r>
              <a:rPr lang="en-US" b="1" dirty="0"/>
              <a:t>Mission:</a:t>
            </a:r>
            <a:r>
              <a:rPr lang="en-US" dirty="0"/>
              <a:t> The Coordinating Panel for Software and Computing works to strengthen and support the software and computing community that underpins high energy physics (HEP) research in the United States.</a:t>
            </a:r>
          </a:p>
          <a:p>
            <a:r>
              <a:rPr lang="en-US" dirty="0"/>
              <a:t>Hosted by the Division of Particles and Fields of the American Physical Society, the CPSC brings together researchers, developers, institutions, and industry partners to address shared challenges in computing, foster innovation, and promote collaboration across the HEP community.</a:t>
            </a:r>
          </a:p>
          <a:p>
            <a:endParaRPr lang="en-US" dirty="0"/>
          </a:p>
          <a:p>
            <a:r>
              <a:rPr lang="en-US" b="1" dirty="0"/>
              <a:t>We work to:</a:t>
            </a:r>
            <a:endParaRPr lang="en-US" dirty="0"/>
          </a:p>
          <a:p>
            <a:r>
              <a:rPr lang="en-US" dirty="0"/>
              <a:t>•Motivate support for the Software and Computing community to develop, adopt and operate cutting-edge software and computing technologies</a:t>
            </a:r>
          </a:p>
          <a:p>
            <a:r>
              <a:rPr lang="en-US" dirty="0"/>
              <a:t>•Build bridges between science, academia, and industry</a:t>
            </a:r>
          </a:p>
          <a:p>
            <a:r>
              <a:rPr lang="en-US" dirty="0"/>
              <a:t>•Support training, recognition, and career development for computing professionals</a:t>
            </a:r>
          </a:p>
          <a:p>
            <a:r>
              <a:rPr lang="en-US" dirty="0"/>
              <a:t>•Promote participation and access across the US-HEP community in S&amp;C</a:t>
            </a:r>
          </a:p>
          <a:p>
            <a:r>
              <a:rPr lang="en-US" dirty="0"/>
              <a:t>By connecting expertise and ideas across disciplines, the CPSC helps ensure that the HEP community is prepared to meet the computational demands of today’s experiments and tomorrow’s discoveries.</a:t>
            </a:r>
          </a:p>
          <a:p>
            <a:endParaRPr lang="en-US" dirty="0"/>
          </a:p>
        </p:txBody>
      </p:sp>
    </p:spTree>
    <p:extLst>
      <p:ext uri="{BB962C8B-B14F-4D97-AF65-F5344CB8AC3E}">
        <p14:creationId xmlns:p14="http://schemas.microsoft.com/office/powerpoint/2010/main" val="41777227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EC9023-4A38-0D97-5E05-368CDE31EC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144345D-11D7-09C6-E2F8-A47989DBB11D}"/>
              </a:ext>
            </a:extLst>
          </p:cNvPr>
          <p:cNvSpPr>
            <a:spLocks noGrp="1"/>
          </p:cNvSpPr>
          <p:nvPr>
            <p:ph type="title"/>
          </p:nvPr>
        </p:nvSpPr>
        <p:spPr>
          <a:xfrm>
            <a:off x="187404" y="190669"/>
            <a:ext cx="9011862" cy="562957"/>
          </a:xfrm>
        </p:spPr>
        <p:txBody>
          <a:bodyPr/>
          <a:lstStyle/>
          <a:p>
            <a:r>
              <a:rPr lang="en-US" dirty="0"/>
              <a:t>Snowmass</a:t>
            </a:r>
          </a:p>
        </p:txBody>
      </p:sp>
      <p:sp>
        <p:nvSpPr>
          <p:cNvPr id="5" name="Text Placeholder 4">
            <a:extLst>
              <a:ext uri="{FF2B5EF4-FFF2-40B4-BE49-F238E27FC236}">
                <a16:creationId xmlns:a16="http://schemas.microsoft.com/office/drawing/2014/main" id="{2084791D-20AC-217B-5555-4EF240ECA762}"/>
              </a:ext>
            </a:extLst>
          </p:cNvPr>
          <p:cNvSpPr>
            <a:spLocks noGrp="1"/>
          </p:cNvSpPr>
          <p:nvPr>
            <p:ph type="body" sz="quarter" idx="13"/>
          </p:nvPr>
        </p:nvSpPr>
        <p:spPr>
          <a:xfrm>
            <a:off x="187404" y="1330623"/>
            <a:ext cx="11393321" cy="4586551"/>
          </a:xfrm>
        </p:spPr>
        <p:txBody>
          <a:bodyPr/>
          <a:lstStyle/>
          <a:p>
            <a:r>
              <a:rPr lang="en-US" dirty="0"/>
              <a:t>Main recommendation: </a:t>
            </a:r>
            <a:r>
              <a:rPr lang="en-US" dirty="0" err="1"/>
              <a:t>CompF</a:t>
            </a:r>
            <a:r>
              <a:rPr lang="en-US" dirty="0"/>
              <a:t> recommends the creation of a standing Coordinating Panel for Software and Computing (CPSC) under the auspices of DPF, mirroring the panel for advanced detectors (CPAD) established in 2012. The charge and scope of this panel will be</a:t>
            </a:r>
          </a:p>
          <a:p>
            <a:r>
              <a:rPr lang="en-US" dirty="0"/>
              <a:t>discussed within the community in subsequent months. The panel would promote, coordinate, and assist the HEP community on Software and Computing, working with scientific collaborations, grassroots organizations, institutes and centers, community leaders, and funding agencies on the evolving HEP S&amp;C needs of experimental, observational, and theoretical aspects of the HEP programs. The scope should include research, development, maintenance, and user support. There is also a recommendation for the CPSC to setup a study group on Diversity, Equity, and Inclusion (DEI) in HEP computing. The CPSC will be neither a center nor an institute and will not manage budgets.</a:t>
            </a:r>
          </a:p>
          <a:p>
            <a:endParaRPr lang="en-US" dirty="0"/>
          </a:p>
          <a:p>
            <a:r>
              <a:rPr lang="en-US" dirty="0"/>
              <a:t>Recommendation #3: Support computing professionals, researchers, and physicists to</a:t>
            </a:r>
          </a:p>
          <a:p>
            <a:r>
              <a:rPr lang="en-US" dirty="0"/>
              <a:t>conduct code re-engineering and adaptation to enable use of heterogeneous resources effectively.</a:t>
            </a:r>
          </a:p>
          <a:p>
            <a:endParaRPr lang="en-US" dirty="0"/>
          </a:p>
          <a:p>
            <a:endParaRPr lang="en-US" dirty="0"/>
          </a:p>
          <a:p>
            <a:r>
              <a:rPr lang="en-US" dirty="0"/>
              <a:t>Recommendation #4: Make a strong investment in career development for HEP S&amp;C</a:t>
            </a:r>
          </a:p>
          <a:p>
            <a:r>
              <a:rPr lang="en-US" dirty="0"/>
              <a:t>researchers to ensure future success.</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27917839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369CEE-57B2-9961-0FA6-81C30F6315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6BBF8D-EB5E-CD9B-31AC-BBB8D6A2C8B9}"/>
              </a:ext>
            </a:extLst>
          </p:cNvPr>
          <p:cNvSpPr>
            <a:spLocks noGrp="1"/>
          </p:cNvSpPr>
          <p:nvPr>
            <p:ph type="title"/>
          </p:nvPr>
        </p:nvSpPr>
        <p:spPr>
          <a:xfrm>
            <a:off x="187404" y="190669"/>
            <a:ext cx="9011862" cy="562957"/>
          </a:xfrm>
        </p:spPr>
        <p:txBody>
          <a:bodyPr/>
          <a:lstStyle/>
          <a:p>
            <a:r>
              <a:rPr lang="en-US" dirty="0"/>
              <a:t>Awards</a:t>
            </a:r>
          </a:p>
        </p:txBody>
      </p:sp>
      <p:sp>
        <p:nvSpPr>
          <p:cNvPr id="5" name="Text Placeholder 4">
            <a:extLst>
              <a:ext uri="{FF2B5EF4-FFF2-40B4-BE49-F238E27FC236}">
                <a16:creationId xmlns:a16="http://schemas.microsoft.com/office/drawing/2014/main" id="{80A351A8-FE4B-F61F-3E73-9886F9BE60B5}"/>
              </a:ext>
            </a:extLst>
          </p:cNvPr>
          <p:cNvSpPr>
            <a:spLocks noGrp="1"/>
          </p:cNvSpPr>
          <p:nvPr>
            <p:ph type="body" sz="quarter" idx="13"/>
          </p:nvPr>
        </p:nvSpPr>
        <p:spPr>
          <a:xfrm>
            <a:off x="187404" y="1330623"/>
            <a:ext cx="11393321" cy="4586551"/>
          </a:xfrm>
        </p:spPr>
        <p:txBody>
          <a:bodyPr/>
          <a:lstStyle/>
          <a:p>
            <a:r>
              <a:rPr lang="en-US" dirty="0"/>
              <a:t>Proposal: </a:t>
            </a:r>
          </a:p>
          <a:p>
            <a:r>
              <a:rPr lang="en-US" dirty="0"/>
              <a:t> </a:t>
            </a:r>
          </a:p>
          <a:p>
            <a:r>
              <a:rPr lang="en-US" dirty="0"/>
              <a:t>Two tiers of awards:</a:t>
            </a:r>
          </a:p>
          <a:p>
            <a:r>
              <a:rPr lang="en-US" dirty="0"/>
              <a:t>Early Career </a:t>
            </a:r>
          </a:p>
          <a:p>
            <a:r>
              <a:rPr lang="en-US" dirty="0"/>
              <a:t>Achievement</a:t>
            </a:r>
          </a:p>
          <a:p>
            <a:endParaRPr lang="en-US" dirty="0"/>
          </a:p>
          <a:p>
            <a:r>
              <a:rPr lang="en-US" dirty="0"/>
              <a:t>Instead of having categories I would propose multiple early career and try to ensure we balance across experiment and theory, computing and software, etc. </a:t>
            </a:r>
          </a:p>
          <a:p>
            <a:endParaRPr lang="en-US" dirty="0"/>
          </a:p>
          <a:p>
            <a:r>
              <a:rPr lang="en-US" dirty="0"/>
              <a:t>3 Early Career</a:t>
            </a:r>
          </a:p>
          <a:p>
            <a:r>
              <a:rPr lang="en-US" dirty="0"/>
              <a:t>1 Achievement</a:t>
            </a:r>
          </a:p>
          <a:p>
            <a:endParaRPr lang="en-US" dirty="0"/>
          </a:p>
          <a:p>
            <a:r>
              <a:rPr lang="en-US" dirty="0"/>
              <a:t>Discussed at the last meeting how to acknowledge the award with a presentation</a:t>
            </a:r>
          </a:p>
          <a:p>
            <a:endParaRPr lang="en-US" dirty="0"/>
          </a:p>
        </p:txBody>
      </p:sp>
    </p:spTree>
    <p:extLst>
      <p:ext uri="{BB962C8B-B14F-4D97-AF65-F5344CB8AC3E}">
        <p14:creationId xmlns:p14="http://schemas.microsoft.com/office/powerpoint/2010/main" val="18998072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6963EC-7A15-6B43-0225-9E78D5A71D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3EF6F6-DCB8-A753-C41A-65FD6CDE8F6C}"/>
              </a:ext>
            </a:extLst>
          </p:cNvPr>
          <p:cNvSpPr>
            <a:spLocks noGrp="1"/>
          </p:cNvSpPr>
          <p:nvPr>
            <p:ph type="title"/>
          </p:nvPr>
        </p:nvSpPr>
        <p:spPr>
          <a:xfrm>
            <a:off x="187404" y="190669"/>
            <a:ext cx="9011862" cy="562957"/>
          </a:xfrm>
        </p:spPr>
        <p:txBody>
          <a:bodyPr/>
          <a:lstStyle/>
          <a:p>
            <a:r>
              <a:rPr lang="en-US" dirty="0"/>
              <a:t>Naming</a:t>
            </a:r>
          </a:p>
        </p:txBody>
      </p:sp>
      <p:sp>
        <p:nvSpPr>
          <p:cNvPr id="5" name="Text Placeholder 4">
            <a:extLst>
              <a:ext uri="{FF2B5EF4-FFF2-40B4-BE49-F238E27FC236}">
                <a16:creationId xmlns:a16="http://schemas.microsoft.com/office/drawing/2014/main" id="{C5ACE0E5-CC19-9437-A4F2-BB5D2B3F1C8F}"/>
              </a:ext>
            </a:extLst>
          </p:cNvPr>
          <p:cNvSpPr>
            <a:spLocks noGrp="1"/>
          </p:cNvSpPr>
          <p:nvPr>
            <p:ph type="body" sz="quarter" idx="13"/>
          </p:nvPr>
        </p:nvSpPr>
        <p:spPr>
          <a:xfrm>
            <a:off x="187404" y="1330623"/>
            <a:ext cx="11393321" cy="4586551"/>
          </a:xfrm>
        </p:spPr>
        <p:txBody>
          <a:bodyPr/>
          <a:lstStyle/>
          <a:p>
            <a:r>
              <a:rPr lang="en-US" dirty="0"/>
              <a:t>A public naming exercise has the advantage of getting a better name and better name recognition</a:t>
            </a:r>
          </a:p>
          <a:p>
            <a:endParaRPr lang="en-US" dirty="0"/>
          </a:p>
          <a:p>
            <a:r>
              <a:rPr lang="en-US" dirty="0"/>
              <a:t>Propose making a Survey Monkey Survey</a:t>
            </a:r>
          </a:p>
          <a:p>
            <a:endParaRPr lang="en-US" dirty="0"/>
          </a:p>
          <a:p>
            <a:r>
              <a:rPr lang="en-US" dirty="0"/>
              <a:t>Do we want to collect input, or let people vote?  </a:t>
            </a:r>
          </a:p>
          <a:p>
            <a:endParaRPr lang="en-US" dirty="0"/>
          </a:p>
          <a:p>
            <a:endParaRPr lang="en-US" dirty="0"/>
          </a:p>
          <a:p>
            <a:endParaRPr lang="en-US" dirty="0"/>
          </a:p>
        </p:txBody>
      </p:sp>
    </p:spTree>
    <p:extLst>
      <p:ext uri="{BB962C8B-B14F-4D97-AF65-F5344CB8AC3E}">
        <p14:creationId xmlns:p14="http://schemas.microsoft.com/office/powerpoint/2010/main" val="3397217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5A5BBD-9CAB-C097-50AB-E00FE46688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14D4BAD-FE26-0C8D-75D0-B524058F1339}"/>
              </a:ext>
            </a:extLst>
          </p:cNvPr>
          <p:cNvSpPr>
            <a:spLocks noGrp="1"/>
          </p:cNvSpPr>
          <p:nvPr>
            <p:ph type="title"/>
          </p:nvPr>
        </p:nvSpPr>
        <p:spPr>
          <a:xfrm>
            <a:off x="187404" y="190669"/>
            <a:ext cx="9011862" cy="562957"/>
          </a:xfrm>
        </p:spPr>
        <p:txBody>
          <a:bodyPr/>
          <a:lstStyle/>
          <a:p>
            <a:r>
              <a:rPr lang="en-US" dirty="0"/>
              <a:t>Townhalls</a:t>
            </a:r>
          </a:p>
        </p:txBody>
      </p:sp>
      <p:sp>
        <p:nvSpPr>
          <p:cNvPr id="5" name="Text Placeholder 4">
            <a:extLst>
              <a:ext uri="{FF2B5EF4-FFF2-40B4-BE49-F238E27FC236}">
                <a16:creationId xmlns:a16="http://schemas.microsoft.com/office/drawing/2014/main" id="{FF6A5B1F-A73F-1A71-A33C-0FD0C810D19C}"/>
              </a:ext>
            </a:extLst>
          </p:cNvPr>
          <p:cNvSpPr>
            <a:spLocks noGrp="1"/>
          </p:cNvSpPr>
          <p:nvPr>
            <p:ph type="body" sz="quarter" idx="13"/>
          </p:nvPr>
        </p:nvSpPr>
        <p:spPr>
          <a:xfrm>
            <a:off x="187404" y="1330623"/>
            <a:ext cx="11393321" cy="4586551"/>
          </a:xfrm>
        </p:spPr>
        <p:txBody>
          <a:bodyPr/>
          <a:lstStyle/>
          <a:p>
            <a:r>
              <a:rPr lang="en-US" dirty="0"/>
              <a:t>Career Development </a:t>
            </a:r>
          </a:p>
          <a:p>
            <a:endParaRPr lang="en-US" dirty="0"/>
          </a:p>
          <a:p>
            <a:endParaRPr lang="en-US" dirty="0"/>
          </a:p>
          <a:p>
            <a:endParaRPr lang="en-US"/>
          </a:p>
          <a:p>
            <a:r>
              <a:rPr lang="en-US"/>
              <a:t>Technical </a:t>
            </a:r>
            <a:r>
              <a:rPr lang="en-US" dirty="0"/>
              <a:t>Needs</a:t>
            </a:r>
          </a:p>
          <a:p>
            <a:endParaRPr lang="en-US" dirty="0"/>
          </a:p>
          <a:p>
            <a:endParaRPr lang="en-US" dirty="0"/>
          </a:p>
          <a:p>
            <a:endParaRPr lang="en-US" dirty="0"/>
          </a:p>
        </p:txBody>
      </p:sp>
    </p:spTree>
    <p:extLst>
      <p:ext uri="{BB962C8B-B14F-4D97-AF65-F5344CB8AC3E}">
        <p14:creationId xmlns:p14="http://schemas.microsoft.com/office/powerpoint/2010/main" val="2902553813"/>
      </p:ext>
    </p:extLst>
  </p:cSld>
  <p:clrMapOvr>
    <a:masterClrMapping/>
  </p:clrMapOvr>
</p:sld>
</file>

<file path=ppt/theme/theme1.xml><?xml version="1.0" encoding="utf-8"?>
<a:theme xmlns:a="http://schemas.openxmlformats.org/drawingml/2006/main" name="1_Office Theme">
  <a:themeElements>
    <a:clrScheme name="CCA">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8137</TotalTime>
  <Words>525</Words>
  <Application>Microsoft Macintosh PowerPoint</Application>
  <PresentationFormat>Widescreen</PresentationFormat>
  <Paragraphs>59</Paragraphs>
  <Slides>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Calibri</vt:lpstr>
      <vt:lpstr>Founders Grotesk</vt:lpstr>
      <vt:lpstr>Founders Grotesk Medium</vt:lpstr>
      <vt:lpstr>Founders Grotesk Regular</vt:lpstr>
      <vt:lpstr>Tiempos Headline Light</vt:lpstr>
      <vt:lpstr>1_Office Theme</vt:lpstr>
      <vt:lpstr>CPSC Meeting 2</vt:lpstr>
      <vt:lpstr>Web Page</vt:lpstr>
      <vt:lpstr>Mission</vt:lpstr>
      <vt:lpstr>Snowmass</vt:lpstr>
      <vt:lpstr>Awards</vt:lpstr>
      <vt:lpstr>Naming</vt:lpstr>
      <vt:lpstr>Townhalls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Joanna Walters</dc:creator>
  <cp:lastModifiedBy>Ian FIsk</cp:lastModifiedBy>
  <cp:revision>81</cp:revision>
  <dcterms:created xsi:type="dcterms:W3CDTF">2023-07-13T15:44:24Z</dcterms:created>
  <dcterms:modified xsi:type="dcterms:W3CDTF">2025-06-02T18:24:00Z</dcterms:modified>
</cp:coreProperties>
</file>