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1"/>
  </p:sldMasterIdLst>
  <p:notesMasterIdLst>
    <p:notesMasterId r:id="rId7"/>
  </p:notesMasterIdLst>
  <p:handoutMasterIdLst>
    <p:handoutMasterId r:id="rId8"/>
  </p:handoutMasterIdLst>
  <p:sldIdLst>
    <p:sldId id="308" r:id="rId2"/>
    <p:sldId id="348" r:id="rId3"/>
    <p:sldId id="349" r:id="rId4"/>
    <p:sldId id="350" r:id="rId5"/>
    <p:sldId id="351"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192"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C2954"/>
    <a:srgbClr val="CE3232"/>
    <a:srgbClr val="537EB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351"/>
    <p:restoredTop sz="96327"/>
  </p:normalViewPr>
  <p:slideViewPr>
    <p:cSldViewPr snapToGrid="0">
      <p:cViewPr varScale="1">
        <p:scale>
          <a:sx n="124" d="100"/>
          <a:sy n="124" d="100"/>
        </p:scale>
        <p:origin x="208" y="248"/>
      </p:cViewPr>
      <p:guideLst>
        <p:guide orient="horz" pos="2160"/>
        <p:guide pos="192"/>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97" d="100"/>
          <a:sy n="97" d="100"/>
        </p:scale>
        <p:origin x="2480" y="20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95292AC-0A03-3ABC-AE5D-ECF172721FEE}"/>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67330335-6BBD-7627-AB27-2378524152E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422B538-5382-B54F-AEAC-A79E07B648D8}" type="datetimeFigureOut">
              <a:rPr lang="en-US" smtClean="0"/>
              <a:t>2/24/26</a:t>
            </a:fld>
            <a:endParaRPr lang="en-US"/>
          </a:p>
        </p:txBody>
      </p:sp>
      <p:sp>
        <p:nvSpPr>
          <p:cNvPr id="4" name="Footer Placeholder 3">
            <a:extLst>
              <a:ext uri="{FF2B5EF4-FFF2-40B4-BE49-F238E27FC236}">
                <a16:creationId xmlns:a16="http://schemas.microsoft.com/office/drawing/2014/main" id="{A3B08A1C-88E9-0B73-DA22-899F31A8055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EE29AA51-7CF0-DC37-E69A-11DEC7D9DAE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8B703A0-D195-0048-B4FE-44C103D93D83}" type="slidenum">
              <a:rPr lang="en-US" smtClean="0"/>
              <a:t>‹#›</a:t>
            </a:fld>
            <a:endParaRPr lang="en-US"/>
          </a:p>
        </p:txBody>
      </p:sp>
    </p:spTree>
    <p:extLst>
      <p:ext uri="{BB962C8B-B14F-4D97-AF65-F5344CB8AC3E}">
        <p14:creationId xmlns:p14="http://schemas.microsoft.com/office/powerpoint/2010/main" val="42753850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B680CD7-1996-064C-91F1-E9C739922112}" type="datetimeFigureOut">
              <a:rPr lang="en-US" smtClean="0"/>
              <a:t>2/24/26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A400C6A-2C3B-5743-98FE-7B5FD5884321}" type="slidenum">
              <a:rPr lang="en-US" smtClean="0"/>
              <a:t>‹#›</a:t>
            </a:fld>
            <a:endParaRPr lang="en-US"/>
          </a:p>
        </p:txBody>
      </p:sp>
    </p:spTree>
    <p:extLst>
      <p:ext uri="{BB962C8B-B14F-4D97-AF65-F5344CB8AC3E}">
        <p14:creationId xmlns:p14="http://schemas.microsoft.com/office/powerpoint/2010/main" val="10099269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Only - Flatiron Blue">
    <p:bg>
      <p:bgPr>
        <a:solidFill>
          <a:schemeClr val="bg1">
            <a:lumMod val="50000"/>
          </a:schemeClr>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B19679CA-11B8-1FA6-B735-F309994C068A}"/>
              </a:ext>
            </a:extLst>
          </p:cNvPr>
          <p:cNvPicPr>
            <a:picLocks noChangeAspect="1"/>
          </p:cNvPicPr>
          <p:nvPr userDrawn="1"/>
        </p:nvPicPr>
        <p:blipFill>
          <a:blip r:embed="rId2"/>
          <a:stretch>
            <a:fillRect/>
          </a:stretch>
        </p:blipFill>
        <p:spPr>
          <a:xfrm>
            <a:off x="9531299" y="6026385"/>
            <a:ext cx="2279762" cy="429792"/>
          </a:xfrm>
          <a:prstGeom prst="rect">
            <a:avLst/>
          </a:prstGeom>
        </p:spPr>
      </p:pic>
      <p:sp>
        <p:nvSpPr>
          <p:cNvPr id="2" name="Holder 2"/>
          <p:cNvSpPr>
            <a:spLocks noGrp="1"/>
          </p:cNvSpPr>
          <p:nvPr>
            <p:ph type="title" hasCustomPrompt="1"/>
          </p:nvPr>
        </p:nvSpPr>
        <p:spPr>
          <a:xfrm>
            <a:off x="373298" y="1592721"/>
            <a:ext cx="8293358" cy="2118318"/>
          </a:xfrm>
          <a:prstGeom prst="rect">
            <a:avLst/>
          </a:prstGeom>
        </p:spPr>
        <p:txBody>
          <a:bodyPr lIns="0" tIns="0" rIns="0" bIns="0"/>
          <a:lstStyle>
            <a:lvl1pPr>
              <a:defRPr sz="6883" b="0" i="0">
                <a:solidFill>
                  <a:schemeClr val="bg1"/>
                </a:solidFill>
                <a:latin typeface="Tiempos Headline Light" panose="02020303060303060403" pitchFamily="18" charset="77"/>
                <a:cs typeface="Tiempos Headline Light" panose="02020303060303060403" pitchFamily="18" charset="77"/>
              </a:defRPr>
            </a:lvl1pPr>
          </a:lstStyle>
          <a:p>
            <a:r>
              <a:rPr lang="en-US" sz="6883" spc="-364" dirty="0" err="1"/>
              <a:t>V</a:t>
            </a:r>
            <a:r>
              <a:rPr lang="en-US" sz="6883" spc="85" dirty="0" err="1"/>
              <a:t>enim</a:t>
            </a:r>
            <a:r>
              <a:rPr lang="en-US" sz="6883" spc="18" dirty="0" err="1"/>
              <a:t>u</a:t>
            </a:r>
            <a:r>
              <a:rPr lang="en-US" sz="6883" spc="85" dirty="0"/>
              <a:t> </a:t>
            </a:r>
            <a:r>
              <a:rPr lang="en-US" sz="6883" spc="79" dirty="0"/>
              <a:t>strum</a:t>
            </a:r>
            <a:r>
              <a:rPr lang="en-US" sz="6883" spc="91" dirty="0"/>
              <a:t> </a:t>
            </a:r>
            <a:r>
              <a:rPr lang="en-US" sz="6883" spc="52" dirty="0"/>
              <a:t>qui </a:t>
            </a:r>
            <a:r>
              <a:rPr lang="en-US" sz="6883" spc="45" dirty="0" err="1"/>
              <a:t>atque</a:t>
            </a:r>
            <a:r>
              <a:rPr lang="en-US" sz="6883" spc="146" dirty="0"/>
              <a:t> </a:t>
            </a:r>
            <a:r>
              <a:rPr lang="en-US" sz="6883" spc="67" dirty="0" err="1"/>
              <a:t>dolestibea</a:t>
            </a:r>
            <a:endParaRPr dirty="0"/>
          </a:p>
        </p:txBody>
      </p:sp>
      <p:sp>
        <p:nvSpPr>
          <p:cNvPr id="29" name="Text Placeholder 27">
            <a:extLst>
              <a:ext uri="{FF2B5EF4-FFF2-40B4-BE49-F238E27FC236}">
                <a16:creationId xmlns:a16="http://schemas.microsoft.com/office/drawing/2014/main" id="{C9D3F26A-F3E6-4294-C339-F5E66C6D54F2}"/>
              </a:ext>
            </a:extLst>
          </p:cNvPr>
          <p:cNvSpPr>
            <a:spLocks noGrp="1"/>
          </p:cNvSpPr>
          <p:nvPr>
            <p:ph type="body" sz="quarter" idx="11" hasCustomPrompt="1"/>
          </p:nvPr>
        </p:nvSpPr>
        <p:spPr>
          <a:xfrm>
            <a:off x="373297" y="6026384"/>
            <a:ext cx="2996255" cy="228629"/>
          </a:xfrm>
          <a:prstGeom prst="rect">
            <a:avLst/>
          </a:prstGeom>
        </p:spPr>
        <p:txBody>
          <a:bodyPr lIns="0"/>
          <a:lstStyle>
            <a:lvl1pPr>
              <a:defRPr sz="1486" b="0" i="0">
                <a:solidFill>
                  <a:schemeClr val="bg1"/>
                </a:solidFill>
                <a:latin typeface="Founders Grotesk Regular" panose="020B0503030202060203" pitchFamily="34"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err="1"/>
              <a:t>Speakerfirstname</a:t>
            </a:r>
            <a:r>
              <a:rPr lang="en-US" dirty="0"/>
              <a:t> </a:t>
            </a:r>
            <a:r>
              <a:rPr lang="en-US" dirty="0" err="1"/>
              <a:t>Longlastname</a:t>
            </a:r>
            <a:endParaRPr lang="en-US" dirty="0"/>
          </a:p>
        </p:txBody>
      </p:sp>
      <p:sp>
        <p:nvSpPr>
          <p:cNvPr id="30" name="Text Placeholder 27">
            <a:extLst>
              <a:ext uri="{FF2B5EF4-FFF2-40B4-BE49-F238E27FC236}">
                <a16:creationId xmlns:a16="http://schemas.microsoft.com/office/drawing/2014/main" id="{A2688E22-9BF0-4226-817C-0AF30FE7BBC2}"/>
              </a:ext>
            </a:extLst>
          </p:cNvPr>
          <p:cNvSpPr>
            <a:spLocks noGrp="1"/>
          </p:cNvSpPr>
          <p:nvPr>
            <p:ph type="body" sz="quarter" idx="12" hasCustomPrompt="1"/>
          </p:nvPr>
        </p:nvSpPr>
        <p:spPr>
          <a:xfrm>
            <a:off x="373297" y="6367536"/>
            <a:ext cx="2996255" cy="120802"/>
          </a:xfrm>
          <a:prstGeom prst="rect">
            <a:avLst/>
          </a:prstGeom>
        </p:spPr>
        <p:txBody>
          <a:bodyPr lIns="0"/>
          <a:lstStyle>
            <a:lvl1pPr>
              <a:defRPr sz="788" b="0" i="0">
                <a:solidFill>
                  <a:schemeClr val="bg1"/>
                </a:solidFill>
                <a:latin typeface="Founders Grotesk Regular" panose="020B0503030202060203" pitchFamily="34"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DATE GOES HERE</a:t>
            </a:r>
          </a:p>
        </p:txBody>
      </p:sp>
      <p:sp>
        <p:nvSpPr>
          <p:cNvPr id="5" name="Text Placeholder 4">
            <a:extLst>
              <a:ext uri="{FF2B5EF4-FFF2-40B4-BE49-F238E27FC236}">
                <a16:creationId xmlns:a16="http://schemas.microsoft.com/office/drawing/2014/main" id="{98920850-88C1-300B-8886-9085A1D419BA}"/>
              </a:ext>
            </a:extLst>
          </p:cNvPr>
          <p:cNvSpPr>
            <a:spLocks noGrp="1"/>
          </p:cNvSpPr>
          <p:nvPr>
            <p:ph type="body" sz="quarter" idx="13"/>
          </p:nvPr>
        </p:nvSpPr>
        <p:spPr>
          <a:xfrm>
            <a:off x="373062" y="3837687"/>
            <a:ext cx="4983561" cy="1252927"/>
          </a:xfrm>
          <a:prstGeom prst="rect">
            <a:avLst/>
          </a:prstGeom>
        </p:spPr>
        <p:txBody>
          <a:bodyPr lIns="0"/>
          <a:lstStyle>
            <a:lvl1pPr>
              <a:defRPr sz="1490" b="0" i="0">
                <a:solidFill>
                  <a:schemeClr val="bg1"/>
                </a:solidFill>
                <a:latin typeface="Founders Grotesk" panose="020B0503030202060203" pitchFamily="34" charset="77"/>
              </a:defRPr>
            </a:lvl1pPr>
            <a:lvl2pPr>
              <a:defRPr sz="1490" b="0" i="0">
                <a:solidFill>
                  <a:schemeClr val="bg1"/>
                </a:solidFill>
                <a:latin typeface="Founders Grotesk" panose="020B0503030202060203" pitchFamily="34" charset="77"/>
              </a:defRPr>
            </a:lvl2pPr>
            <a:lvl3pPr>
              <a:defRPr sz="1490" b="0" i="0">
                <a:solidFill>
                  <a:schemeClr val="bg1"/>
                </a:solidFill>
                <a:latin typeface="Founders Grotesk" panose="020B0503030202060203" pitchFamily="34" charset="77"/>
              </a:defRPr>
            </a:lvl3pPr>
            <a:lvl4pPr>
              <a:defRPr sz="1490" b="0" i="0">
                <a:solidFill>
                  <a:schemeClr val="bg1"/>
                </a:solidFill>
                <a:latin typeface="Founders Grotesk" panose="020B0503030202060203" pitchFamily="34" charset="77"/>
              </a:defRPr>
            </a:lvl4pPr>
            <a:lvl5pPr>
              <a:defRPr sz="1490" b="0" i="0">
                <a:solidFill>
                  <a:schemeClr val="bg1"/>
                </a:solidFill>
                <a:latin typeface="Founders Grotesk" panose="020B0503030202060203" pitchFamily="34" charset="77"/>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9004265"/>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_Imag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EDF5F247-BB06-C211-7111-C5C1CFBC1300}"/>
              </a:ext>
            </a:extLst>
          </p:cNvPr>
          <p:cNvSpPr>
            <a:spLocks noGrp="1"/>
          </p:cNvSpPr>
          <p:nvPr>
            <p:ph type="pic" sz="quarter" idx="14" hasCustomPrompt="1"/>
          </p:nvPr>
        </p:nvSpPr>
        <p:spPr>
          <a:xfrm>
            <a:off x="319626" y="1217098"/>
            <a:ext cx="3571415" cy="3074276"/>
          </a:xfrm>
          <a:prstGeom prst="rect">
            <a:avLst/>
          </a:prstGeom>
          <a:solidFill>
            <a:schemeClr val="bg1">
              <a:lumMod val="95000"/>
            </a:schemeClr>
          </a:solidFill>
        </p:spPr>
        <p:txBody>
          <a:bodyPr bIns="914400" anchor="ctr"/>
          <a:lstStyle>
            <a:lvl1pPr algn="ctr">
              <a:lnSpc>
                <a:spcPct val="200000"/>
              </a:lnSpc>
              <a:defRPr sz="1400" b="0" i="0">
                <a:latin typeface="Founders Grotesk Regular" panose="020B0503030202060203" pitchFamily="34" charset="77"/>
              </a:defRPr>
            </a:lvl1pPr>
          </a:lstStyle>
          <a:p>
            <a:r>
              <a:rPr lang="en-US" dirty="0"/>
              <a:t>Click to add image</a:t>
            </a:r>
          </a:p>
        </p:txBody>
      </p:sp>
      <p:sp>
        <p:nvSpPr>
          <p:cNvPr id="5" name="Text Placeholder 27">
            <a:extLst>
              <a:ext uri="{FF2B5EF4-FFF2-40B4-BE49-F238E27FC236}">
                <a16:creationId xmlns:a16="http://schemas.microsoft.com/office/drawing/2014/main" id="{60FDACA5-C7D3-56A7-1E55-4E90F21552FF}"/>
              </a:ext>
            </a:extLst>
          </p:cNvPr>
          <p:cNvSpPr>
            <a:spLocks noGrp="1"/>
          </p:cNvSpPr>
          <p:nvPr>
            <p:ph type="body" sz="quarter" idx="12" hasCustomPrompt="1"/>
          </p:nvPr>
        </p:nvSpPr>
        <p:spPr>
          <a:xfrm>
            <a:off x="373297" y="333081"/>
            <a:ext cx="2996255" cy="120802"/>
          </a:xfrm>
          <a:prstGeom prst="rect">
            <a:avLst/>
          </a:prstGeom>
        </p:spPr>
        <p:txBody>
          <a:bodyPr lIns="0"/>
          <a:lstStyle>
            <a:lvl1pPr>
              <a:defRPr sz="788" b="0" i="0">
                <a:solidFill>
                  <a:srgbClr val="1C2954"/>
                </a:solidFill>
                <a:latin typeface="Founders Grotesk Regular" panose="020B0503030202060203" pitchFamily="34"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SECTION</a:t>
            </a:r>
          </a:p>
        </p:txBody>
      </p:sp>
      <p:sp>
        <p:nvSpPr>
          <p:cNvPr id="3" name="TextBox 2">
            <a:extLst>
              <a:ext uri="{FF2B5EF4-FFF2-40B4-BE49-F238E27FC236}">
                <a16:creationId xmlns:a16="http://schemas.microsoft.com/office/drawing/2014/main" id="{5D6AB93A-5EBC-15B3-AEA1-A492D16E0705}"/>
              </a:ext>
            </a:extLst>
          </p:cNvPr>
          <p:cNvSpPr txBox="1"/>
          <p:nvPr userDrawn="1"/>
        </p:nvSpPr>
        <p:spPr>
          <a:xfrm>
            <a:off x="9300628" y="6366190"/>
            <a:ext cx="2570922" cy="213905"/>
          </a:xfrm>
          <a:prstGeom prst="rect">
            <a:avLst/>
          </a:prstGeom>
          <a:noFill/>
        </p:spPr>
        <p:txBody>
          <a:bodyPr wrap="square" rtlCol="0">
            <a:spAutoFit/>
          </a:bodyPr>
          <a:lstStyle/>
          <a:p>
            <a:pPr algn="r"/>
            <a:fld id="{4AC031E2-C5B4-5F44-BB94-8FB5B40A3714}" type="slidenum">
              <a:rPr lang="en-US" sz="790" b="0" i="0" smtClean="0">
                <a:solidFill>
                  <a:srgbClr val="1C2954"/>
                </a:solidFill>
                <a:latin typeface="Founders Grotesk Regular" panose="020B0503030202060203" pitchFamily="34" charset="77"/>
              </a:rPr>
              <a:t>‹#›</a:t>
            </a:fld>
            <a:endParaRPr lang="en-US" sz="790" b="0" i="0" dirty="0">
              <a:solidFill>
                <a:srgbClr val="1C2954"/>
              </a:solidFill>
              <a:latin typeface="Founders Grotesk Regular" panose="020B0503030202060203" pitchFamily="34" charset="77"/>
            </a:endParaRPr>
          </a:p>
        </p:txBody>
      </p:sp>
      <p:sp>
        <p:nvSpPr>
          <p:cNvPr id="2" name="Picture Placeholder 7">
            <a:extLst>
              <a:ext uri="{FF2B5EF4-FFF2-40B4-BE49-F238E27FC236}">
                <a16:creationId xmlns:a16="http://schemas.microsoft.com/office/drawing/2014/main" id="{7584F639-CBC0-C0FF-CA2D-52B9C91A6B89}"/>
              </a:ext>
            </a:extLst>
          </p:cNvPr>
          <p:cNvSpPr>
            <a:spLocks noGrp="1"/>
          </p:cNvSpPr>
          <p:nvPr>
            <p:ph type="pic" sz="quarter" idx="15" hasCustomPrompt="1"/>
          </p:nvPr>
        </p:nvSpPr>
        <p:spPr>
          <a:xfrm>
            <a:off x="4309880" y="1217098"/>
            <a:ext cx="3571415" cy="3074276"/>
          </a:xfrm>
          <a:prstGeom prst="rect">
            <a:avLst/>
          </a:prstGeom>
          <a:solidFill>
            <a:schemeClr val="bg1">
              <a:lumMod val="95000"/>
            </a:schemeClr>
          </a:solidFill>
        </p:spPr>
        <p:txBody>
          <a:bodyPr bIns="914400" anchor="ctr"/>
          <a:lstStyle>
            <a:lvl1pPr algn="ctr">
              <a:lnSpc>
                <a:spcPct val="200000"/>
              </a:lnSpc>
              <a:defRPr sz="1400" b="0" i="0">
                <a:latin typeface="Founders Grotesk Regular" panose="020B0503030202060203" pitchFamily="34" charset="77"/>
              </a:defRPr>
            </a:lvl1pPr>
          </a:lstStyle>
          <a:p>
            <a:r>
              <a:rPr lang="en-US" dirty="0"/>
              <a:t>Click to add image</a:t>
            </a:r>
          </a:p>
        </p:txBody>
      </p:sp>
      <p:sp>
        <p:nvSpPr>
          <p:cNvPr id="7" name="Picture Placeholder 7">
            <a:extLst>
              <a:ext uri="{FF2B5EF4-FFF2-40B4-BE49-F238E27FC236}">
                <a16:creationId xmlns:a16="http://schemas.microsoft.com/office/drawing/2014/main" id="{985A156F-F997-1EAD-3086-0E08664E83A1}"/>
              </a:ext>
            </a:extLst>
          </p:cNvPr>
          <p:cNvSpPr>
            <a:spLocks noGrp="1"/>
          </p:cNvSpPr>
          <p:nvPr>
            <p:ph type="pic" sz="quarter" idx="16" hasCustomPrompt="1"/>
          </p:nvPr>
        </p:nvSpPr>
        <p:spPr>
          <a:xfrm>
            <a:off x="8300135" y="1217098"/>
            <a:ext cx="3571415" cy="3074276"/>
          </a:xfrm>
          <a:prstGeom prst="rect">
            <a:avLst/>
          </a:prstGeom>
          <a:solidFill>
            <a:schemeClr val="bg1">
              <a:lumMod val="95000"/>
            </a:schemeClr>
          </a:solidFill>
        </p:spPr>
        <p:txBody>
          <a:bodyPr bIns="914400" anchor="ctr"/>
          <a:lstStyle>
            <a:lvl1pPr algn="ctr">
              <a:lnSpc>
                <a:spcPct val="200000"/>
              </a:lnSpc>
              <a:defRPr sz="1400" b="0" i="0">
                <a:latin typeface="Founders Grotesk Regular" panose="020B0503030202060203" pitchFamily="34" charset="77"/>
              </a:defRPr>
            </a:lvl1pPr>
          </a:lstStyle>
          <a:p>
            <a:r>
              <a:rPr lang="en-US" dirty="0"/>
              <a:t>Click to add image</a:t>
            </a:r>
          </a:p>
        </p:txBody>
      </p:sp>
      <p:sp>
        <p:nvSpPr>
          <p:cNvPr id="10" name="Text Placeholder 27">
            <a:extLst>
              <a:ext uri="{FF2B5EF4-FFF2-40B4-BE49-F238E27FC236}">
                <a16:creationId xmlns:a16="http://schemas.microsoft.com/office/drawing/2014/main" id="{1D097CBF-8994-6927-9DF4-15038E86AEB0}"/>
              </a:ext>
            </a:extLst>
          </p:cNvPr>
          <p:cNvSpPr>
            <a:spLocks noGrp="1"/>
          </p:cNvSpPr>
          <p:nvPr>
            <p:ph type="body" sz="quarter" idx="17" hasCustomPrompt="1"/>
          </p:nvPr>
        </p:nvSpPr>
        <p:spPr>
          <a:xfrm>
            <a:off x="319627" y="4401409"/>
            <a:ext cx="2634026" cy="246025"/>
          </a:xfrm>
          <a:prstGeom prst="rect">
            <a:avLst/>
          </a:prstGeom>
        </p:spPr>
        <p:txBody>
          <a:bodyPr lIns="0"/>
          <a:lstStyle>
            <a:lvl1pPr>
              <a:defRPr sz="1486" b="0" i="0">
                <a:solidFill>
                  <a:srgbClr val="1C2954"/>
                </a:solidFill>
                <a:latin typeface="Founders Grotesk Medium" panose="020B0503030202060203" pitchFamily="34"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SECONDARY TITLE</a:t>
            </a:r>
          </a:p>
        </p:txBody>
      </p:sp>
      <p:sp>
        <p:nvSpPr>
          <p:cNvPr id="12" name="Text Placeholder 27">
            <a:extLst>
              <a:ext uri="{FF2B5EF4-FFF2-40B4-BE49-F238E27FC236}">
                <a16:creationId xmlns:a16="http://schemas.microsoft.com/office/drawing/2014/main" id="{A94572CF-A9AD-201C-CD62-455CCA56F64A}"/>
              </a:ext>
            </a:extLst>
          </p:cNvPr>
          <p:cNvSpPr>
            <a:spLocks noGrp="1"/>
          </p:cNvSpPr>
          <p:nvPr>
            <p:ph type="body" sz="quarter" idx="19" hasCustomPrompt="1"/>
          </p:nvPr>
        </p:nvSpPr>
        <p:spPr>
          <a:xfrm>
            <a:off x="4311292" y="4401409"/>
            <a:ext cx="2634026" cy="246025"/>
          </a:xfrm>
          <a:prstGeom prst="rect">
            <a:avLst/>
          </a:prstGeom>
        </p:spPr>
        <p:txBody>
          <a:bodyPr lIns="0"/>
          <a:lstStyle>
            <a:lvl1pPr>
              <a:defRPr sz="1486" b="0" i="0">
                <a:solidFill>
                  <a:srgbClr val="1C2954"/>
                </a:solidFill>
                <a:latin typeface="Founders Grotesk Medium" panose="020B0503030202060203" pitchFamily="34"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SECONDARY TITLE</a:t>
            </a:r>
          </a:p>
        </p:txBody>
      </p:sp>
      <p:sp>
        <p:nvSpPr>
          <p:cNvPr id="14" name="Text Placeholder 27">
            <a:extLst>
              <a:ext uri="{FF2B5EF4-FFF2-40B4-BE49-F238E27FC236}">
                <a16:creationId xmlns:a16="http://schemas.microsoft.com/office/drawing/2014/main" id="{575C3FB7-2E97-21D2-F045-0B21635EF41D}"/>
              </a:ext>
            </a:extLst>
          </p:cNvPr>
          <p:cNvSpPr>
            <a:spLocks noGrp="1"/>
          </p:cNvSpPr>
          <p:nvPr>
            <p:ph type="body" sz="quarter" idx="21" hasCustomPrompt="1"/>
          </p:nvPr>
        </p:nvSpPr>
        <p:spPr>
          <a:xfrm>
            <a:off x="8303285" y="4401409"/>
            <a:ext cx="2634026" cy="246025"/>
          </a:xfrm>
          <a:prstGeom prst="rect">
            <a:avLst/>
          </a:prstGeom>
        </p:spPr>
        <p:txBody>
          <a:bodyPr lIns="0"/>
          <a:lstStyle>
            <a:lvl1pPr>
              <a:defRPr sz="1486" b="0" i="0">
                <a:solidFill>
                  <a:srgbClr val="1C2954"/>
                </a:solidFill>
                <a:latin typeface="Founders Grotesk Medium" panose="020B0503030202060203" pitchFamily="34"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SECONDARY TITLE</a:t>
            </a:r>
          </a:p>
        </p:txBody>
      </p:sp>
      <p:sp>
        <p:nvSpPr>
          <p:cNvPr id="6" name="Text Placeholder 4">
            <a:extLst>
              <a:ext uri="{FF2B5EF4-FFF2-40B4-BE49-F238E27FC236}">
                <a16:creationId xmlns:a16="http://schemas.microsoft.com/office/drawing/2014/main" id="{A5BB630C-F7E2-52C8-1FDF-2FBA720C91F5}"/>
              </a:ext>
            </a:extLst>
          </p:cNvPr>
          <p:cNvSpPr>
            <a:spLocks noGrp="1"/>
          </p:cNvSpPr>
          <p:nvPr>
            <p:ph type="body" sz="quarter" idx="22"/>
          </p:nvPr>
        </p:nvSpPr>
        <p:spPr>
          <a:xfrm>
            <a:off x="319628" y="4757469"/>
            <a:ext cx="2634024" cy="1738276"/>
          </a:xfrm>
          <a:prstGeom prst="rect">
            <a:avLst/>
          </a:prstGeom>
        </p:spPr>
        <p:txBody>
          <a:bodyPr lIns="0"/>
          <a:lstStyle>
            <a:lvl1pPr>
              <a:defRPr sz="1490" b="0" i="0">
                <a:solidFill>
                  <a:srgbClr val="1C2954"/>
                </a:solidFill>
                <a:latin typeface="Founders Grotesk" panose="020B0503030202060203" pitchFamily="34" charset="77"/>
              </a:defRPr>
            </a:lvl1pPr>
            <a:lvl2pPr>
              <a:defRPr sz="1490" b="0" i="0">
                <a:solidFill>
                  <a:srgbClr val="1C2954"/>
                </a:solidFill>
                <a:latin typeface="Founders Grotesk" panose="020B0503030202060203" pitchFamily="34" charset="77"/>
              </a:defRPr>
            </a:lvl2pPr>
            <a:lvl3pPr>
              <a:defRPr sz="1490" b="0" i="0">
                <a:solidFill>
                  <a:srgbClr val="1C2954"/>
                </a:solidFill>
                <a:latin typeface="Founders Grotesk" panose="020B0503030202060203" pitchFamily="34" charset="77"/>
              </a:defRPr>
            </a:lvl3pPr>
            <a:lvl4pPr>
              <a:defRPr sz="1490" b="0" i="0">
                <a:solidFill>
                  <a:srgbClr val="1C2954"/>
                </a:solidFill>
                <a:latin typeface="Founders Grotesk" panose="020B0503030202060203" pitchFamily="34" charset="77"/>
              </a:defRPr>
            </a:lvl4pPr>
            <a:lvl5pPr>
              <a:defRPr sz="1490" b="0" i="0">
                <a:solidFill>
                  <a:srgbClr val="1C2954"/>
                </a:solidFill>
                <a:latin typeface="Founders Grotesk" panose="020B0503030202060203" pitchFamily="34" charset="77"/>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Text Placeholder 4">
            <a:extLst>
              <a:ext uri="{FF2B5EF4-FFF2-40B4-BE49-F238E27FC236}">
                <a16:creationId xmlns:a16="http://schemas.microsoft.com/office/drawing/2014/main" id="{A0385670-6F50-3367-5007-CEE4CCBACC81}"/>
              </a:ext>
            </a:extLst>
          </p:cNvPr>
          <p:cNvSpPr>
            <a:spLocks noGrp="1"/>
          </p:cNvSpPr>
          <p:nvPr>
            <p:ph type="body" sz="quarter" idx="23"/>
          </p:nvPr>
        </p:nvSpPr>
        <p:spPr>
          <a:xfrm>
            <a:off x="4309880" y="4757469"/>
            <a:ext cx="2634024" cy="1738276"/>
          </a:xfrm>
          <a:prstGeom prst="rect">
            <a:avLst/>
          </a:prstGeom>
        </p:spPr>
        <p:txBody>
          <a:bodyPr lIns="0"/>
          <a:lstStyle>
            <a:lvl1pPr>
              <a:defRPr sz="1490" b="0" i="0">
                <a:solidFill>
                  <a:srgbClr val="1C2954"/>
                </a:solidFill>
                <a:latin typeface="Founders Grotesk" panose="020B0503030202060203" pitchFamily="34" charset="77"/>
              </a:defRPr>
            </a:lvl1pPr>
            <a:lvl2pPr>
              <a:defRPr sz="1490" b="0" i="0">
                <a:solidFill>
                  <a:srgbClr val="1C2954"/>
                </a:solidFill>
                <a:latin typeface="Founders Grotesk" panose="020B0503030202060203" pitchFamily="34" charset="77"/>
              </a:defRPr>
            </a:lvl2pPr>
            <a:lvl3pPr>
              <a:defRPr sz="1490" b="0" i="0">
                <a:solidFill>
                  <a:srgbClr val="1C2954"/>
                </a:solidFill>
                <a:latin typeface="Founders Grotesk" panose="020B0503030202060203" pitchFamily="34" charset="77"/>
              </a:defRPr>
            </a:lvl3pPr>
            <a:lvl4pPr>
              <a:defRPr sz="1490" b="0" i="0">
                <a:solidFill>
                  <a:srgbClr val="1C2954"/>
                </a:solidFill>
                <a:latin typeface="Founders Grotesk" panose="020B0503030202060203" pitchFamily="34" charset="77"/>
              </a:defRPr>
            </a:lvl4pPr>
            <a:lvl5pPr>
              <a:defRPr sz="1490" b="0" i="0">
                <a:solidFill>
                  <a:srgbClr val="1C2954"/>
                </a:solidFill>
                <a:latin typeface="Founders Grotesk" panose="020B0503030202060203" pitchFamily="34" charset="77"/>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Text Placeholder 4">
            <a:extLst>
              <a:ext uri="{FF2B5EF4-FFF2-40B4-BE49-F238E27FC236}">
                <a16:creationId xmlns:a16="http://schemas.microsoft.com/office/drawing/2014/main" id="{03875B85-96B1-E0B8-5976-F5B648571CD8}"/>
              </a:ext>
            </a:extLst>
          </p:cNvPr>
          <p:cNvSpPr>
            <a:spLocks noGrp="1"/>
          </p:cNvSpPr>
          <p:nvPr>
            <p:ph type="body" sz="quarter" idx="24"/>
          </p:nvPr>
        </p:nvSpPr>
        <p:spPr>
          <a:xfrm>
            <a:off x="8303568" y="4757469"/>
            <a:ext cx="2634024" cy="1738276"/>
          </a:xfrm>
          <a:prstGeom prst="rect">
            <a:avLst/>
          </a:prstGeom>
        </p:spPr>
        <p:txBody>
          <a:bodyPr lIns="0"/>
          <a:lstStyle>
            <a:lvl1pPr>
              <a:defRPr sz="1490" b="0" i="0">
                <a:solidFill>
                  <a:srgbClr val="1C2954"/>
                </a:solidFill>
                <a:latin typeface="Founders Grotesk" panose="020B0503030202060203" pitchFamily="34" charset="77"/>
              </a:defRPr>
            </a:lvl1pPr>
            <a:lvl2pPr>
              <a:defRPr sz="1490" b="0" i="0">
                <a:solidFill>
                  <a:srgbClr val="1C2954"/>
                </a:solidFill>
                <a:latin typeface="Founders Grotesk" panose="020B0503030202060203" pitchFamily="34" charset="77"/>
              </a:defRPr>
            </a:lvl2pPr>
            <a:lvl3pPr>
              <a:defRPr sz="1490" b="0" i="0">
                <a:solidFill>
                  <a:srgbClr val="1C2954"/>
                </a:solidFill>
                <a:latin typeface="Founders Grotesk" panose="020B0503030202060203" pitchFamily="34" charset="77"/>
              </a:defRPr>
            </a:lvl3pPr>
            <a:lvl4pPr>
              <a:defRPr sz="1490" b="0" i="0">
                <a:solidFill>
                  <a:srgbClr val="1C2954"/>
                </a:solidFill>
                <a:latin typeface="Founders Grotesk" panose="020B0503030202060203" pitchFamily="34" charset="77"/>
              </a:defRPr>
            </a:lvl4pPr>
            <a:lvl5pPr>
              <a:defRPr sz="1490" b="0" i="0">
                <a:solidFill>
                  <a:srgbClr val="1C2954"/>
                </a:solidFill>
                <a:latin typeface="Founders Grotesk" panose="020B0503030202060203" pitchFamily="34" charset="77"/>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2">
            <a:extLst>
              <a:ext uri="{FF2B5EF4-FFF2-40B4-BE49-F238E27FC236}">
                <a16:creationId xmlns:a16="http://schemas.microsoft.com/office/drawing/2014/main" id="{AAF538D3-F983-C761-B826-29180FA2C85C}"/>
              </a:ext>
            </a:extLst>
          </p:cNvPr>
          <p:cNvSpPr>
            <a:spLocks noChangeArrowheads="1"/>
          </p:cNvSpPr>
          <p:nvPr userDrawn="1"/>
        </p:nvSpPr>
        <p:spPr bwMode="auto">
          <a:xfrm>
            <a:off x="10389476" y="-435174"/>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2049" name="Picture 640671794">
            <a:extLst>
              <a:ext uri="{FF2B5EF4-FFF2-40B4-BE49-F238E27FC236}">
                <a16:creationId xmlns:a16="http://schemas.microsoft.com/office/drawing/2014/main" id="{5D5B7E1E-56A1-E018-8B09-5DFB7C5B751A}"/>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321213" y="190301"/>
            <a:ext cx="1703388" cy="3206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43111892"/>
      </p:ext>
    </p:extLst>
  </p:cSld>
  <p:clrMapOvr>
    <a:masterClrMapping/>
  </p:clrMapOvr>
  <p:extLst>
    <p:ext uri="{DCECCB84-F9BA-43D5-87BE-67443E8EF086}">
      <p15:sldGuideLst xmlns:p15="http://schemas.microsoft.com/office/powerpoint/2012/main"/>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Headline + 4 Up">
    <p:bg>
      <p:bgPr>
        <a:solidFill>
          <a:schemeClr val="bg1"/>
        </a:solidFill>
        <a:effectLst/>
      </p:bgPr>
    </p:bg>
    <p:spTree>
      <p:nvGrpSpPr>
        <p:cNvPr id="1" name=""/>
        <p:cNvGrpSpPr/>
        <p:nvPr/>
      </p:nvGrpSpPr>
      <p:grpSpPr>
        <a:xfrm>
          <a:off x="0" y="0"/>
          <a:ext cx="0" cy="0"/>
          <a:chOff x="0" y="0"/>
          <a:chExt cx="0" cy="0"/>
        </a:xfrm>
      </p:grpSpPr>
      <p:sp>
        <p:nvSpPr>
          <p:cNvPr id="30" name="Text Placeholder 27">
            <a:extLst>
              <a:ext uri="{FF2B5EF4-FFF2-40B4-BE49-F238E27FC236}">
                <a16:creationId xmlns:a16="http://schemas.microsoft.com/office/drawing/2014/main" id="{A2688E22-9BF0-4226-817C-0AF30FE7BBC2}"/>
              </a:ext>
            </a:extLst>
          </p:cNvPr>
          <p:cNvSpPr>
            <a:spLocks noGrp="1"/>
          </p:cNvSpPr>
          <p:nvPr userDrawn="1">
            <p:ph type="body" sz="quarter" idx="12" hasCustomPrompt="1"/>
          </p:nvPr>
        </p:nvSpPr>
        <p:spPr>
          <a:xfrm>
            <a:off x="373297" y="333081"/>
            <a:ext cx="2996255" cy="120802"/>
          </a:xfrm>
          <a:prstGeom prst="rect">
            <a:avLst/>
          </a:prstGeom>
        </p:spPr>
        <p:txBody>
          <a:bodyPr lIns="0"/>
          <a:lstStyle>
            <a:lvl1pPr>
              <a:defRPr sz="788" b="0" i="0">
                <a:solidFill>
                  <a:srgbClr val="1C2954"/>
                </a:solidFill>
                <a:latin typeface="Founders Grotesk Regular" panose="020B0503030202060203" pitchFamily="34"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SECTION</a:t>
            </a:r>
          </a:p>
        </p:txBody>
      </p:sp>
      <p:sp>
        <p:nvSpPr>
          <p:cNvPr id="4" name="Text Placeholder 27">
            <a:extLst>
              <a:ext uri="{FF2B5EF4-FFF2-40B4-BE49-F238E27FC236}">
                <a16:creationId xmlns:a16="http://schemas.microsoft.com/office/drawing/2014/main" id="{842C2EB9-4A86-E0E8-2FB7-45928FE8E5C9}"/>
              </a:ext>
            </a:extLst>
          </p:cNvPr>
          <p:cNvSpPr>
            <a:spLocks noGrp="1"/>
          </p:cNvSpPr>
          <p:nvPr>
            <p:ph type="body" sz="quarter" idx="14" hasCustomPrompt="1"/>
          </p:nvPr>
        </p:nvSpPr>
        <p:spPr>
          <a:xfrm>
            <a:off x="319627" y="3645052"/>
            <a:ext cx="2634026" cy="246025"/>
          </a:xfrm>
          <a:prstGeom prst="rect">
            <a:avLst/>
          </a:prstGeom>
        </p:spPr>
        <p:txBody>
          <a:bodyPr lIns="0"/>
          <a:lstStyle>
            <a:lvl1pPr>
              <a:defRPr sz="1486" b="0" i="0">
                <a:solidFill>
                  <a:srgbClr val="1C2954"/>
                </a:solidFill>
                <a:latin typeface="Founders Grotesk Medium" panose="020B0503030202060203" pitchFamily="34"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SECONDARY TITLE</a:t>
            </a:r>
          </a:p>
        </p:txBody>
      </p:sp>
      <p:sp>
        <p:nvSpPr>
          <p:cNvPr id="27" name="Text Placeholder 27">
            <a:extLst>
              <a:ext uri="{FF2B5EF4-FFF2-40B4-BE49-F238E27FC236}">
                <a16:creationId xmlns:a16="http://schemas.microsoft.com/office/drawing/2014/main" id="{1917F8F4-5E53-8A01-0FE2-B50E163B30F0}"/>
              </a:ext>
            </a:extLst>
          </p:cNvPr>
          <p:cNvSpPr>
            <a:spLocks noGrp="1"/>
          </p:cNvSpPr>
          <p:nvPr>
            <p:ph type="body" sz="quarter" idx="16" hasCustomPrompt="1"/>
          </p:nvPr>
        </p:nvSpPr>
        <p:spPr>
          <a:xfrm>
            <a:off x="3282365" y="3645052"/>
            <a:ext cx="2634026" cy="246025"/>
          </a:xfrm>
          <a:prstGeom prst="rect">
            <a:avLst/>
          </a:prstGeom>
        </p:spPr>
        <p:txBody>
          <a:bodyPr lIns="0"/>
          <a:lstStyle>
            <a:lvl1pPr>
              <a:defRPr sz="1486" b="0" i="0">
                <a:solidFill>
                  <a:srgbClr val="1C2954"/>
                </a:solidFill>
                <a:latin typeface="Founders Grotesk Medium" panose="020B0503030202060203" pitchFamily="34"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SECONDARY TITLE</a:t>
            </a:r>
          </a:p>
        </p:txBody>
      </p:sp>
      <p:sp>
        <p:nvSpPr>
          <p:cNvPr id="31" name="Text Placeholder 27">
            <a:extLst>
              <a:ext uri="{FF2B5EF4-FFF2-40B4-BE49-F238E27FC236}">
                <a16:creationId xmlns:a16="http://schemas.microsoft.com/office/drawing/2014/main" id="{BD853DDA-B7FB-0E65-1B07-CDBFB60549FE}"/>
              </a:ext>
            </a:extLst>
          </p:cNvPr>
          <p:cNvSpPr>
            <a:spLocks noGrp="1"/>
          </p:cNvSpPr>
          <p:nvPr>
            <p:ph type="body" sz="quarter" idx="18" hasCustomPrompt="1"/>
          </p:nvPr>
        </p:nvSpPr>
        <p:spPr>
          <a:xfrm>
            <a:off x="6227825" y="3645052"/>
            <a:ext cx="2634026" cy="246025"/>
          </a:xfrm>
          <a:prstGeom prst="rect">
            <a:avLst/>
          </a:prstGeom>
        </p:spPr>
        <p:txBody>
          <a:bodyPr lIns="0"/>
          <a:lstStyle>
            <a:lvl1pPr>
              <a:defRPr sz="1486" b="0" i="0">
                <a:solidFill>
                  <a:srgbClr val="1C2954"/>
                </a:solidFill>
                <a:latin typeface="Founders Grotesk Medium" panose="020B0503030202060203" pitchFamily="34"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SECONDARY TITLE</a:t>
            </a:r>
          </a:p>
        </p:txBody>
      </p:sp>
      <p:sp>
        <p:nvSpPr>
          <p:cNvPr id="33" name="Text Placeholder 27">
            <a:extLst>
              <a:ext uri="{FF2B5EF4-FFF2-40B4-BE49-F238E27FC236}">
                <a16:creationId xmlns:a16="http://schemas.microsoft.com/office/drawing/2014/main" id="{835B391A-551D-B9A0-582A-5542414933C7}"/>
              </a:ext>
            </a:extLst>
          </p:cNvPr>
          <p:cNvSpPr>
            <a:spLocks noGrp="1"/>
          </p:cNvSpPr>
          <p:nvPr>
            <p:ph type="body" sz="quarter" idx="20" hasCustomPrompt="1"/>
          </p:nvPr>
        </p:nvSpPr>
        <p:spPr>
          <a:xfrm>
            <a:off x="9181925" y="3645052"/>
            <a:ext cx="2634026" cy="246025"/>
          </a:xfrm>
          <a:prstGeom prst="rect">
            <a:avLst/>
          </a:prstGeom>
        </p:spPr>
        <p:txBody>
          <a:bodyPr lIns="0"/>
          <a:lstStyle>
            <a:lvl1pPr>
              <a:defRPr sz="1486" b="0" i="0">
                <a:solidFill>
                  <a:srgbClr val="1C2954"/>
                </a:solidFill>
                <a:latin typeface="Founders Grotesk Medium" panose="020B0503030202060203" pitchFamily="34"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SECONDARY TITLE</a:t>
            </a:r>
          </a:p>
        </p:txBody>
      </p:sp>
      <p:sp>
        <p:nvSpPr>
          <p:cNvPr id="2" name="TextBox 1">
            <a:extLst>
              <a:ext uri="{FF2B5EF4-FFF2-40B4-BE49-F238E27FC236}">
                <a16:creationId xmlns:a16="http://schemas.microsoft.com/office/drawing/2014/main" id="{54116729-CCD5-D6B8-BF99-75E69EB0B189}"/>
              </a:ext>
            </a:extLst>
          </p:cNvPr>
          <p:cNvSpPr txBox="1"/>
          <p:nvPr userDrawn="1"/>
        </p:nvSpPr>
        <p:spPr>
          <a:xfrm>
            <a:off x="9300628" y="6376948"/>
            <a:ext cx="2570922" cy="213905"/>
          </a:xfrm>
          <a:prstGeom prst="rect">
            <a:avLst/>
          </a:prstGeom>
          <a:noFill/>
        </p:spPr>
        <p:txBody>
          <a:bodyPr wrap="square" rtlCol="0">
            <a:spAutoFit/>
          </a:bodyPr>
          <a:lstStyle/>
          <a:p>
            <a:pPr algn="r"/>
            <a:fld id="{4AC031E2-C5B4-5F44-BB94-8FB5B40A3714}" type="slidenum">
              <a:rPr lang="en-US" sz="790" b="0" i="0" smtClean="0">
                <a:solidFill>
                  <a:srgbClr val="1C2954"/>
                </a:solidFill>
                <a:latin typeface="Founders Grotesk Regular" panose="020B0503030202060203" pitchFamily="34" charset="77"/>
              </a:rPr>
              <a:t>‹#›</a:t>
            </a:fld>
            <a:endParaRPr lang="en-US" sz="790" b="0" i="0" dirty="0">
              <a:solidFill>
                <a:srgbClr val="1C2954"/>
              </a:solidFill>
              <a:latin typeface="Founders Grotesk Regular" panose="020B0503030202060203" pitchFamily="34" charset="77"/>
            </a:endParaRPr>
          </a:p>
        </p:txBody>
      </p:sp>
      <p:sp>
        <p:nvSpPr>
          <p:cNvPr id="3" name="Picture Placeholder 7">
            <a:extLst>
              <a:ext uri="{FF2B5EF4-FFF2-40B4-BE49-F238E27FC236}">
                <a16:creationId xmlns:a16="http://schemas.microsoft.com/office/drawing/2014/main" id="{4B9D65FE-1E05-2FFD-5D83-ABD587D33ED4}"/>
              </a:ext>
            </a:extLst>
          </p:cNvPr>
          <p:cNvSpPr>
            <a:spLocks noGrp="1"/>
          </p:cNvSpPr>
          <p:nvPr>
            <p:ph type="pic" sz="quarter" idx="21" hasCustomPrompt="1"/>
          </p:nvPr>
        </p:nvSpPr>
        <p:spPr>
          <a:xfrm>
            <a:off x="319627" y="1217098"/>
            <a:ext cx="2634026" cy="2112579"/>
          </a:xfrm>
          <a:prstGeom prst="rect">
            <a:avLst/>
          </a:prstGeom>
          <a:solidFill>
            <a:schemeClr val="bg1">
              <a:lumMod val="95000"/>
            </a:schemeClr>
          </a:solidFill>
        </p:spPr>
        <p:txBody>
          <a:bodyPr bIns="822960" anchor="ctr"/>
          <a:lstStyle>
            <a:lvl1pPr algn="ctr">
              <a:lnSpc>
                <a:spcPct val="200000"/>
              </a:lnSpc>
              <a:defRPr sz="1400" b="0" i="0">
                <a:latin typeface="Founders Grotesk Regular" panose="020B0503030202060203" pitchFamily="34" charset="77"/>
              </a:defRPr>
            </a:lvl1pPr>
          </a:lstStyle>
          <a:p>
            <a:r>
              <a:rPr lang="en-US" dirty="0"/>
              <a:t>Click to add image</a:t>
            </a:r>
          </a:p>
        </p:txBody>
      </p:sp>
      <p:sp>
        <p:nvSpPr>
          <p:cNvPr id="8" name="Picture Placeholder 7">
            <a:extLst>
              <a:ext uri="{FF2B5EF4-FFF2-40B4-BE49-F238E27FC236}">
                <a16:creationId xmlns:a16="http://schemas.microsoft.com/office/drawing/2014/main" id="{40D75B9C-0E7A-9182-A9E9-7D4FDEAEBF20}"/>
              </a:ext>
            </a:extLst>
          </p:cNvPr>
          <p:cNvSpPr>
            <a:spLocks noGrp="1"/>
          </p:cNvSpPr>
          <p:nvPr>
            <p:ph type="pic" sz="quarter" idx="22" hasCustomPrompt="1"/>
          </p:nvPr>
        </p:nvSpPr>
        <p:spPr>
          <a:xfrm>
            <a:off x="3273726" y="1217098"/>
            <a:ext cx="2634026" cy="2112579"/>
          </a:xfrm>
          <a:prstGeom prst="rect">
            <a:avLst/>
          </a:prstGeom>
          <a:solidFill>
            <a:schemeClr val="bg1">
              <a:lumMod val="95000"/>
            </a:schemeClr>
          </a:solidFill>
        </p:spPr>
        <p:txBody>
          <a:bodyPr bIns="822960" anchor="ctr"/>
          <a:lstStyle>
            <a:lvl1pPr algn="ctr">
              <a:lnSpc>
                <a:spcPct val="200000"/>
              </a:lnSpc>
              <a:defRPr sz="1400" b="0" i="0">
                <a:latin typeface="Founders Grotesk Regular" panose="020B0503030202060203" pitchFamily="34" charset="77"/>
              </a:defRPr>
            </a:lvl1pPr>
          </a:lstStyle>
          <a:p>
            <a:r>
              <a:rPr lang="en-US" dirty="0"/>
              <a:t>Click to add image</a:t>
            </a:r>
          </a:p>
        </p:txBody>
      </p:sp>
      <p:sp>
        <p:nvSpPr>
          <p:cNvPr id="22" name="Picture Placeholder 7">
            <a:extLst>
              <a:ext uri="{FF2B5EF4-FFF2-40B4-BE49-F238E27FC236}">
                <a16:creationId xmlns:a16="http://schemas.microsoft.com/office/drawing/2014/main" id="{4866604F-94FC-1B22-103E-818B5EED7859}"/>
              </a:ext>
            </a:extLst>
          </p:cNvPr>
          <p:cNvSpPr>
            <a:spLocks noGrp="1"/>
          </p:cNvSpPr>
          <p:nvPr>
            <p:ph type="pic" sz="quarter" idx="23" hasCustomPrompt="1"/>
          </p:nvPr>
        </p:nvSpPr>
        <p:spPr>
          <a:xfrm>
            <a:off x="6227825" y="1217098"/>
            <a:ext cx="2634026" cy="2112579"/>
          </a:xfrm>
          <a:prstGeom prst="rect">
            <a:avLst/>
          </a:prstGeom>
          <a:solidFill>
            <a:schemeClr val="bg1">
              <a:lumMod val="95000"/>
            </a:schemeClr>
          </a:solidFill>
        </p:spPr>
        <p:txBody>
          <a:bodyPr bIns="822960" anchor="ctr"/>
          <a:lstStyle>
            <a:lvl1pPr algn="ctr">
              <a:lnSpc>
                <a:spcPct val="200000"/>
              </a:lnSpc>
              <a:defRPr sz="1400" b="0" i="0">
                <a:latin typeface="Founders Grotesk Regular" panose="020B0503030202060203" pitchFamily="34" charset="77"/>
              </a:defRPr>
            </a:lvl1pPr>
          </a:lstStyle>
          <a:p>
            <a:r>
              <a:rPr lang="en-US" dirty="0"/>
              <a:t>Click to add image</a:t>
            </a:r>
          </a:p>
        </p:txBody>
      </p:sp>
      <p:sp>
        <p:nvSpPr>
          <p:cNvPr id="23" name="Picture Placeholder 7">
            <a:extLst>
              <a:ext uri="{FF2B5EF4-FFF2-40B4-BE49-F238E27FC236}">
                <a16:creationId xmlns:a16="http://schemas.microsoft.com/office/drawing/2014/main" id="{008E00B9-F7DB-6688-7421-AABDDFBC28EE}"/>
              </a:ext>
            </a:extLst>
          </p:cNvPr>
          <p:cNvSpPr>
            <a:spLocks noGrp="1"/>
          </p:cNvSpPr>
          <p:nvPr>
            <p:ph type="pic" sz="quarter" idx="24" hasCustomPrompt="1"/>
          </p:nvPr>
        </p:nvSpPr>
        <p:spPr>
          <a:xfrm>
            <a:off x="9177034" y="1217098"/>
            <a:ext cx="2634026" cy="2112579"/>
          </a:xfrm>
          <a:prstGeom prst="rect">
            <a:avLst/>
          </a:prstGeom>
          <a:solidFill>
            <a:schemeClr val="bg1">
              <a:lumMod val="95000"/>
            </a:schemeClr>
          </a:solidFill>
        </p:spPr>
        <p:txBody>
          <a:bodyPr bIns="822960" anchor="ctr"/>
          <a:lstStyle>
            <a:lvl1pPr algn="ctr">
              <a:lnSpc>
                <a:spcPct val="200000"/>
              </a:lnSpc>
              <a:defRPr sz="1400" b="0" i="0">
                <a:latin typeface="Founders Grotesk Regular" panose="020B0503030202060203" pitchFamily="34" charset="77"/>
              </a:defRPr>
            </a:lvl1pPr>
          </a:lstStyle>
          <a:p>
            <a:r>
              <a:rPr lang="en-US" dirty="0"/>
              <a:t>Click to add image</a:t>
            </a:r>
          </a:p>
        </p:txBody>
      </p:sp>
      <p:sp>
        <p:nvSpPr>
          <p:cNvPr id="6" name="Text Placeholder 4">
            <a:extLst>
              <a:ext uri="{FF2B5EF4-FFF2-40B4-BE49-F238E27FC236}">
                <a16:creationId xmlns:a16="http://schemas.microsoft.com/office/drawing/2014/main" id="{456E7F7D-C4E8-7CC3-ACBF-92A58B3436D9}"/>
              </a:ext>
            </a:extLst>
          </p:cNvPr>
          <p:cNvSpPr>
            <a:spLocks noGrp="1"/>
          </p:cNvSpPr>
          <p:nvPr>
            <p:ph type="body" sz="quarter" idx="25"/>
          </p:nvPr>
        </p:nvSpPr>
        <p:spPr>
          <a:xfrm>
            <a:off x="319628" y="4029701"/>
            <a:ext cx="2634024" cy="1709688"/>
          </a:xfrm>
          <a:prstGeom prst="rect">
            <a:avLst/>
          </a:prstGeom>
        </p:spPr>
        <p:txBody>
          <a:bodyPr lIns="0"/>
          <a:lstStyle>
            <a:lvl1pPr>
              <a:defRPr sz="1490" b="0" i="0">
                <a:solidFill>
                  <a:srgbClr val="1C2954"/>
                </a:solidFill>
                <a:latin typeface="Founders Grotesk" panose="020B0503030202060203" pitchFamily="34" charset="77"/>
              </a:defRPr>
            </a:lvl1pPr>
            <a:lvl2pPr>
              <a:defRPr sz="1490" b="0" i="0">
                <a:solidFill>
                  <a:srgbClr val="1C2954"/>
                </a:solidFill>
                <a:latin typeface="Founders Grotesk" panose="020B0503030202060203" pitchFamily="34" charset="77"/>
              </a:defRPr>
            </a:lvl2pPr>
            <a:lvl3pPr>
              <a:defRPr sz="1490" b="0" i="0">
                <a:solidFill>
                  <a:srgbClr val="1C2954"/>
                </a:solidFill>
                <a:latin typeface="Founders Grotesk" panose="020B0503030202060203" pitchFamily="34" charset="77"/>
              </a:defRPr>
            </a:lvl3pPr>
            <a:lvl4pPr>
              <a:defRPr sz="1490" b="0" i="0">
                <a:solidFill>
                  <a:srgbClr val="1C2954"/>
                </a:solidFill>
                <a:latin typeface="Founders Grotesk" panose="020B0503030202060203" pitchFamily="34" charset="77"/>
              </a:defRPr>
            </a:lvl4pPr>
            <a:lvl5pPr>
              <a:defRPr sz="1490" b="0" i="0">
                <a:solidFill>
                  <a:srgbClr val="1C2954"/>
                </a:solidFill>
                <a:latin typeface="Founders Grotesk" panose="020B0503030202060203" pitchFamily="34" charset="77"/>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 Placeholder 4">
            <a:extLst>
              <a:ext uri="{FF2B5EF4-FFF2-40B4-BE49-F238E27FC236}">
                <a16:creationId xmlns:a16="http://schemas.microsoft.com/office/drawing/2014/main" id="{88761130-5A67-246A-8EF9-4BC63DA6D841}"/>
              </a:ext>
            </a:extLst>
          </p:cNvPr>
          <p:cNvSpPr>
            <a:spLocks noGrp="1"/>
          </p:cNvSpPr>
          <p:nvPr>
            <p:ph type="body" sz="quarter" idx="26"/>
          </p:nvPr>
        </p:nvSpPr>
        <p:spPr>
          <a:xfrm>
            <a:off x="3267545" y="4029701"/>
            <a:ext cx="2634024" cy="1709688"/>
          </a:xfrm>
          <a:prstGeom prst="rect">
            <a:avLst/>
          </a:prstGeom>
        </p:spPr>
        <p:txBody>
          <a:bodyPr lIns="0"/>
          <a:lstStyle>
            <a:lvl1pPr>
              <a:defRPr sz="1490" b="0" i="0">
                <a:solidFill>
                  <a:srgbClr val="1C2954"/>
                </a:solidFill>
                <a:latin typeface="Founders Grotesk" panose="020B0503030202060203" pitchFamily="34" charset="77"/>
              </a:defRPr>
            </a:lvl1pPr>
            <a:lvl2pPr>
              <a:defRPr sz="1490" b="0" i="0">
                <a:solidFill>
                  <a:srgbClr val="1C2954"/>
                </a:solidFill>
                <a:latin typeface="Founders Grotesk" panose="020B0503030202060203" pitchFamily="34" charset="77"/>
              </a:defRPr>
            </a:lvl2pPr>
            <a:lvl3pPr>
              <a:defRPr sz="1490" b="0" i="0">
                <a:solidFill>
                  <a:srgbClr val="1C2954"/>
                </a:solidFill>
                <a:latin typeface="Founders Grotesk" panose="020B0503030202060203" pitchFamily="34" charset="77"/>
              </a:defRPr>
            </a:lvl3pPr>
            <a:lvl4pPr>
              <a:defRPr sz="1490" b="0" i="0">
                <a:solidFill>
                  <a:srgbClr val="1C2954"/>
                </a:solidFill>
                <a:latin typeface="Founders Grotesk" panose="020B0503030202060203" pitchFamily="34" charset="77"/>
              </a:defRPr>
            </a:lvl4pPr>
            <a:lvl5pPr>
              <a:defRPr sz="1490" b="0" i="0">
                <a:solidFill>
                  <a:srgbClr val="1C2954"/>
                </a:solidFill>
                <a:latin typeface="Founders Grotesk" panose="020B0503030202060203" pitchFamily="34" charset="77"/>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4">
            <a:extLst>
              <a:ext uri="{FF2B5EF4-FFF2-40B4-BE49-F238E27FC236}">
                <a16:creationId xmlns:a16="http://schemas.microsoft.com/office/drawing/2014/main" id="{55EB46DB-7982-A5B6-9AA4-C6C1F4057EF4}"/>
              </a:ext>
            </a:extLst>
          </p:cNvPr>
          <p:cNvSpPr>
            <a:spLocks noGrp="1"/>
          </p:cNvSpPr>
          <p:nvPr>
            <p:ph type="body" sz="quarter" idx="27"/>
          </p:nvPr>
        </p:nvSpPr>
        <p:spPr>
          <a:xfrm>
            <a:off x="6227827" y="4029701"/>
            <a:ext cx="2634024" cy="1709688"/>
          </a:xfrm>
          <a:prstGeom prst="rect">
            <a:avLst/>
          </a:prstGeom>
        </p:spPr>
        <p:txBody>
          <a:bodyPr lIns="0"/>
          <a:lstStyle>
            <a:lvl1pPr>
              <a:defRPr sz="1490" b="0" i="0">
                <a:solidFill>
                  <a:srgbClr val="1C2954"/>
                </a:solidFill>
                <a:latin typeface="Founders Grotesk" panose="020B0503030202060203" pitchFamily="34" charset="77"/>
              </a:defRPr>
            </a:lvl1pPr>
            <a:lvl2pPr>
              <a:defRPr sz="1490" b="0" i="0">
                <a:solidFill>
                  <a:srgbClr val="1C2954"/>
                </a:solidFill>
                <a:latin typeface="Founders Grotesk" panose="020B0503030202060203" pitchFamily="34" charset="77"/>
              </a:defRPr>
            </a:lvl2pPr>
            <a:lvl3pPr>
              <a:defRPr sz="1490" b="0" i="0">
                <a:solidFill>
                  <a:srgbClr val="1C2954"/>
                </a:solidFill>
                <a:latin typeface="Founders Grotesk" panose="020B0503030202060203" pitchFamily="34" charset="77"/>
              </a:defRPr>
            </a:lvl3pPr>
            <a:lvl4pPr>
              <a:defRPr sz="1490" b="0" i="0">
                <a:solidFill>
                  <a:srgbClr val="1C2954"/>
                </a:solidFill>
                <a:latin typeface="Founders Grotesk" panose="020B0503030202060203" pitchFamily="34" charset="77"/>
              </a:defRPr>
            </a:lvl4pPr>
            <a:lvl5pPr>
              <a:defRPr sz="1490" b="0" i="0">
                <a:solidFill>
                  <a:srgbClr val="1C2954"/>
                </a:solidFill>
                <a:latin typeface="Founders Grotesk" panose="020B0503030202060203" pitchFamily="34" charset="77"/>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ext Placeholder 4">
            <a:extLst>
              <a:ext uri="{FF2B5EF4-FFF2-40B4-BE49-F238E27FC236}">
                <a16:creationId xmlns:a16="http://schemas.microsoft.com/office/drawing/2014/main" id="{2C31E1FF-138B-9066-9857-32D6B6406DFC}"/>
              </a:ext>
            </a:extLst>
          </p:cNvPr>
          <p:cNvSpPr>
            <a:spLocks noGrp="1"/>
          </p:cNvSpPr>
          <p:nvPr>
            <p:ph type="body" sz="quarter" idx="28"/>
          </p:nvPr>
        </p:nvSpPr>
        <p:spPr>
          <a:xfrm>
            <a:off x="9175744" y="4029701"/>
            <a:ext cx="2634024" cy="1709688"/>
          </a:xfrm>
          <a:prstGeom prst="rect">
            <a:avLst/>
          </a:prstGeom>
        </p:spPr>
        <p:txBody>
          <a:bodyPr lIns="0"/>
          <a:lstStyle>
            <a:lvl1pPr>
              <a:defRPr sz="1490" b="0" i="0">
                <a:solidFill>
                  <a:srgbClr val="1C2954"/>
                </a:solidFill>
                <a:latin typeface="Founders Grotesk" panose="020B0503030202060203" pitchFamily="34" charset="77"/>
              </a:defRPr>
            </a:lvl1pPr>
            <a:lvl2pPr>
              <a:defRPr sz="1490" b="0" i="0">
                <a:solidFill>
                  <a:srgbClr val="1C2954"/>
                </a:solidFill>
                <a:latin typeface="Founders Grotesk" panose="020B0503030202060203" pitchFamily="34" charset="77"/>
              </a:defRPr>
            </a:lvl2pPr>
            <a:lvl3pPr>
              <a:defRPr sz="1490" b="0" i="0">
                <a:solidFill>
                  <a:srgbClr val="1C2954"/>
                </a:solidFill>
                <a:latin typeface="Founders Grotesk" panose="020B0503030202060203" pitchFamily="34" charset="77"/>
              </a:defRPr>
            </a:lvl3pPr>
            <a:lvl4pPr>
              <a:defRPr sz="1490" b="0" i="0">
                <a:solidFill>
                  <a:srgbClr val="1C2954"/>
                </a:solidFill>
                <a:latin typeface="Founders Grotesk" panose="020B0503030202060203" pitchFamily="34" charset="77"/>
              </a:defRPr>
            </a:lvl4pPr>
            <a:lvl5pPr>
              <a:defRPr sz="1490" b="0" i="0">
                <a:solidFill>
                  <a:srgbClr val="1C2954"/>
                </a:solidFill>
                <a:latin typeface="Founders Grotesk" panose="020B0503030202060203" pitchFamily="34" charset="77"/>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Rectangle 2">
            <a:extLst>
              <a:ext uri="{FF2B5EF4-FFF2-40B4-BE49-F238E27FC236}">
                <a16:creationId xmlns:a16="http://schemas.microsoft.com/office/drawing/2014/main" id="{D322CDA4-5E6D-2AE6-4E13-29E3C6632770}"/>
              </a:ext>
            </a:extLst>
          </p:cNvPr>
          <p:cNvSpPr>
            <a:spLocks noChangeArrowheads="1"/>
          </p:cNvSpPr>
          <p:nvPr userDrawn="1"/>
        </p:nvSpPr>
        <p:spPr bwMode="auto">
          <a:xfrm>
            <a:off x="10405241" y="-429076"/>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3073" name="Picture 640671794">
            <a:extLst>
              <a:ext uri="{FF2B5EF4-FFF2-40B4-BE49-F238E27FC236}">
                <a16:creationId xmlns:a16="http://schemas.microsoft.com/office/drawing/2014/main" id="{B1D91587-1DF6-F4D3-B6C5-EE22F37F7B32}"/>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336978" y="196399"/>
            <a:ext cx="1703388" cy="3206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70171043"/>
      </p:ext>
    </p:extLst>
  </p:cSld>
  <p:clrMapOvr>
    <a:masterClrMapping/>
  </p:clrMapOvr>
  <p:extLst>
    <p:ext uri="{DCECCB84-F9BA-43D5-87BE-67443E8EF086}">
      <p15:sldGuideLst xmlns:p15="http://schemas.microsoft.com/office/powerpoint/2012/main"/>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Imag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EDF5F247-BB06-C211-7111-C5C1CFBC1300}"/>
              </a:ext>
            </a:extLst>
          </p:cNvPr>
          <p:cNvSpPr>
            <a:spLocks noGrp="1"/>
          </p:cNvSpPr>
          <p:nvPr>
            <p:ph type="pic" sz="quarter" idx="14" hasCustomPrompt="1"/>
          </p:nvPr>
        </p:nvSpPr>
        <p:spPr>
          <a:xfrm>
            <a:off x="0" y="0"/>
            <a:ext cx="12192000" cy="6858000"/>
          </a:xfrm>
          <a:prstGeom prst="rect">
            <a:avLst/>
          </a:prstGeom>
          <a:solidFill>
            <a:schemeClr val="bg1">
              <a:lumMod val="95000"/>
            </a:schemeClr>
          </a:solidFill>
        </p:spPr>
        <p:txBody>
          <a:bodyPr anchor="t"/>
          <a:lstStyle>
            <a:lvl1pPr algn="ctr">
              <a:lnSpc>
                <a:spcPct val="200000"/>
              </a:lnSpc>
              <a:defRPr sz="1400" b="0" i="0">
                <a:latin typeface="Founders Grotesk Regular" panose="020B0503030202060203" pitchFamily="34" charset="77"/>
              </a:defRPr>
            </a:lvl1pPr>
          </a:lstStyle>
          <a:p>
            <a:r>
              <a:rPr lang="en-US" dirty="0"/>
              <a:t>Click to add image</a:t>
            </a:r>
          </a:p>
        </p:txBody>
      </p:sp>
      <p:sp>
        <p:nvSpPr>
          <p:cNvPr id="5" name="Text Placeholder 27">
            <a:extLst>
              <a:ext uri="{FF2B5EF4-FFF2-40B4-BE49-F238E27FC236}">
                <a16:creationId xmlns:a16="http://schemas.microsoft.com/office/drawing/2014/main" id="{60FDACA5-C7D3-56A7-1E55-4E90F21552FF}"/>
              </a:ext>
            </a:extLst>
          </p:cNvPr>
          <p:cNvSpPr>
            <a:spLocks noGrp="1"/>
          </p:cNvSpPr>
          <p:nvPr>
            <p:ph type="body" sz="quarter" idx="12" hasCustomPrompt="1"/>
          </p:nvPr>
        </p:nvSpPr>
        <p:spPr>
          <a:xfrm>
            <a:off x="373297" y="333081"/>
            <a:ext cx="2996255" cy="120802"/>
          </a:xfrm>
          <a:prstGeom prst="rect">
            <a:avLst/>
          </a:prstGeom>
        </p:spPr>
        <p:txBody>
          <a:bodyPr lIns="0"/>
          <a:lstStyle>
            <a:lvl1pPr>
              <a:defRPr sz="788" b="0" i="0">
                <a:solidFill>
                  <a:srgbClr val="1C2954"/>
                </a:solidFill>
                <a:latin typeface="Founders Grotesk Regular" panose="020B0503030202060203" pitchFamily="34"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SECTION</a:t>
            </a:r>
          </a:p>
        </p:txBody>
      </p:sp>
      <p:sp>
        <p:nvSpPr>
          <p:cNvPr id="6" name="Text Placeholder 27">
            <a:extLst>
              <a:ext uri="{FF2B5EF4-FFF2-40B4-BE49-F238E27FC236}">
                <a16:creationId xmlns:a16="http://schemas.microsoft.com/office/drawing/2014/main" id="{F437DE3F-50B4-AD25-D07D-F6BC5A6556A6}"/>
              </a:ext>
            </a:extLst>
          </p:cNvPr>
          <p:cNvSpPr>
            <a:spLocks noGrp="1"/>
          </p:cNvSpPr>
          <p:nvPr>
            <p:ph type="body" sz="quarter" idx="13" hasCustomPrompt="1"/>
          </p:nvPr>
        </p:nvSpPr>
        <p:spPr>
          <a:xfrm>
            <a:off x="319626" y="1719313"/>
            <a:ext cx="5036998" cy="2264180"/>
          </a:xfrm>
          <a:prstGeom prst="rect">
            <a:avLst/>
          </a:prstGeom>
        </p:spPr>
        <p:txBody>
          <a:bodyPr lIns="0"/>
          <a:lstStyle>
            <a:lvl1pPr>
              <a:defRPr sz="3487" b="0" i="0">
                <a:solidFill>
                  <a:srgbClr val="1C2954"/>
                </a:solidFill>
                <a:latin typeface="Tiempos Headline Light" panose="02020303060303060403" pitchFamily="18"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Lorem ipsum dolor sit amet, </a:t>
            </a:r>
            <a:r>
              <a:rPr lang="en-US" dirty="0" err="1"/>
              <a:t>consectetuer</a:t>
            </a:r>
            <a:r>
              <a:rPr lang="en-US" dirty="0"/>
              <a:t> del </a:t>
            </a:r>
            <a:r>
              <a:rPr lang="en-US" dirty="0" err="1"/>
              <a:t>adipiscing</a:t>
            </a:r>
            <a:r>
              <a:rPr lang="en-US" dirty="0"/>
              <a:t>. </a:t>
            </a:r>
            <a:r>
              <a:rPr lang="en-US" dirty="0" err="1"/>
              <a:t>Elit</a:t>
            </a:r>
            <a:r>
              <a:rPr lang="en-US" dirty="0"/>
              <a:t> </a:t>
            </a:r>
            <a:r>
              <a:rPr lang="en-US" dirty="0" err="1"/>
              <a:t>maecen</a:t>
            </a:r>
            <a:r>
              <a:rPr lang="en-US" dirty="0"/>
              <a:t> </a:t>
            </a:r>
            <a:r>
              <a:rPr lang="en-US" dirty="0" err="1"/>
              <a:t>porttitor</a:t>
            </a:r>
            <a:r>
              <a:rPr lang="en-US" dirty="0"/>
              <a:t> </a:t>
            </a:r>
            <a:r>
              <a:rPr lang="en-US" dirty="0" err="1"/>
              <a:t>congue</a:t>
            </a:r>
            <a:r>
              <a:rPr lang="en-US" dirty="0"/>
              <a:t>.</a:t>
            </a:r>
          </a:p>
        </p:txBody>
      </p:sp>
      <p:sp>
        <p:nvSpPr>
          <p:cNvPr id="3" name="TextBox 2">
            <a:extLst>
              <a:ext uri="{FF2B5EF4-FFF2-40B4-BE49-F238E27FC236}">
                <a16:creationId xmlns:a16="http://schemas.microsoft.com/office/drawing/2014/main" id="{5D6AB93A-5EBC-15B3-AEA1-A492D16E0705}"/>
              </a:ext>
            </a:extLst>
          </p:cNvPr>
          <p:cNvSpPr txBox="1"/>
          <p:nvPr userDrawn="1"/>
        </p:nvSpPr>
        <p:spPr>
          <a:xfrm>
            <a:off x="9300628" y="6366190"/>
            <a:ext cx="2570922" cy="213905"/>
          </a:xfrm>
          <a:prstGeom prst="rect">
            <a:avLst/>
          </a:prstGeom>
          <a:noFill/>
        </p:spPr>
        <p:txBody>
          <a:bodyPr wrap="square" rtlCol="0">
            <a:spAutoFit/>
          </a:bodyPr>
          <a:lstStyle/>
          <a:p>
            <a:pPr algn="r"/>
            <a:fld id="{4AC031E2-C5B4-5F44-BB94-8FB5B40A3714}" type="slidenum">
              <a:rPr lang="en-US" sz="790" b="0" i="0" smtClean="0">
                <a:solidFill>
                  <a:srgbClr val="1C2954"/>
                </a:solidFill>
                <a:latin typeface="Founders Grotesk Regular" panose="020B0503030202060203" pitchFamily="34" charset="77"/>
              </a:rPr>
              <a:t>‹#›</a:t>
            </a:fld>
            <a:endParaRPr lang="en-US" sz="790" b="0" i="0" dirty="0">
              <a:solidFill>
                <a:srgbClr val="1C2954"/>
              </a:solidFill>
              <a:latin typeface="Founders Grotesk Regular" panose="020B0503030202060203" pitchFamily="34" charset="77"/>
            </a:endParaRPr>
          </a:p>
        </p:txBody>
      </p:sp>
    </p:spTree>
    <p:extLst>
      <p:ext uri="{BB962C8B-B14F-4D97-AF65-F5344CB8AC3E}">
        <p14:creationId xmlns:p14="http://schemas.microsoft.com/office/powerpoint/2010/main" val="1657784179"/>
      </p:ext>
    </p:extLst>
  </p:cSld>
  <p:clrMapOvr>
    <a:masterClrMapping/>
  </p:clrMapOvr>
  <p:extLst>
    <p:ext uri="{DCECCB84-F9BA-43D5-87BE-67443E8EF086}">
      <p15:sldGuideLst xmlns:p15="http://schemas.microsoft.com/office/powerpoint/2012/main"/>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tatement">
    <p:bg>
      <p:bgPr>
        <a:solidFill>
          <a:schemeClr val="bg1"/>
        </a:solidFill>
        <a:effectLst/>
      </p:bgPr>
    </p:bg>
    <p:spTree>
      <p:nvGrpSpPr>
        <p:cNvPr id="1" name=""/>
        <p:cNvGrpSpPr/>
        <p:nvPr/>
      </p:nvGrpSpPr>
      <p:grpSpPr>
        <a:xfrm>
          <a:off x="0" y="0"/>
          <a:ext cx="0" cy="0"/>
          <a:chOff x="0" y="0"/>
          <a:chExt cx="0" cy="0"/>
        </a:xfrm>
      </p:grpSpPr>
      <p:sp>
        <p:nvSpPr>
          <p:cNvPr id="30" name="Text Placeholder 27">
            <a:extLst>
              <a:ext uri="{FF2B5EF4-FFF2-40B4-BE49-F238E27FC236}">
                <a16:creationId xmlns:a16="http://schemas.microsoft.com/office/drawing/2014/main" id="{A2688E22-9BF0-4226-817C-0AF30FE7BBC2}"/>
              </a:ext>
            </a:extLst>
          </p:cNvPr>
          <p:cNvSpPr>
            <a:spLocks noGrp="1"/>
          </p:cNvSpPr>
          <p:nvPr userDrawn="1">
            <p:ph type="body" sz="quarter" idx="12" hasCustomPrompt="1"/>
          </p:nvPr>
        </p:nvSpPr>
        <p:spPr>
          <a:xfrm>
            <a:off x="373297" y="333081"/>
            <a:ext cx="2996255" cy="120802"/>
          </a:xfrm>
          <a:prstGeom prst="rect">
            <a:avLst/>
          </a:prstGeom>
        </p:spPr>
        <p:txBody>
          <a:bodyPr lIns="0"/>
          <a:lstStyle>
            <a:lvl1pPr>
              <a:defRPr sz="788" b="0" i="0">
                <a:solidFill>
                  <a:srgbClr val="1C2954"/>
                </a:solidFill>
                <a:latin typeface="Founders Grotesk Regular" panose="020B0503030202060203" pitchFamily="34"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SECTION</a:t>
            </a:r>
          </a:p>
        </p:txBody>
      </p:sp>
      <p:sp>
        <p:nvSpPr>
          <p:cNvPr id="39" name="Text Placeholder 27">
            <a:extLst>
              <a:ext uri="{FF2B5EF4-FFF2-40B4-BE49-F238E27FC236}">
                <a16:creationId xmlns:a16="http://schemas.microsoft.com/office/drawing/2014/main" id="{D8E8F733-38B0-8125-6216-FE1F9C3A72B0}"/>
              </a:ext>
            </a:extLst>
          </p:cNvPr>
          <p:cNvSpPr>
            <a:spLocks noGrp="1"/>
          </p:cNvSpPr>
          <p:nvPr>
            <p:ph type="body" sz="quarter" idx="13" hasCustomPrompt="1"/>
          </p:nvPr>
        </p:nvSpPr>
        <p:spPr>
          <a:xfrm>
            <a:off x="2125229" y="2285358"/>
            <a:ext cx="7941543" cy="2287284"/>
          </a:xfrm>
          <a:prstGeom prst="rect">
            <a:avLst/>
          </a:prstGeom>
        </p:spPr>
        <p:txBody>
          <a:bodyPr lIns="0" anchor="ctr"/>
          <a:lstStyle>
            <a:lvl1pPr>
              <a:defRPr sz="3487" b="0" i="0">
                <a:solidFill>
                  <a:srgbClr val="1C2954"/>
                </a:solidFill>
                <a:latin typeface="Tiempos Headline Light" panose="02020303060303060403" pitchFamily="18"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Lorem ipsum dolor sit amet, consectetuer adipiscing elit. Maecenas porttitor congue massa. Fusce posuere, magna sed pulvinar ultricies, </a:t>
            </a:r>
            <a:r>
              <a:rPr lang="en-US" dirty="0" err="1"/>
              <a:t>purus</a:t>
            </a:r>
            <a:r>
              <a:rPr lang="en-US" dirty="0"/>
              <a:t> </a:t>
            </a:r>
            <a:r>
              <a:rPr lang="en-US" dirty="0" err="1"/>
              <a:t>lectus</a:t>
            </a:r>
            <a:r>
              <a:rPr lang="en-US" dirty="0"/>
              <a:t>.</a:t>
            </a:r>
          </a:p>
        </p:txBody>
      </p:sp>
      <p:sp>
        <p:nvSpPr>
          <p:cNvPr id="2" name="TextBox 1">
            <a:extLst>
              <a:ext uri="{FF2B5EF4-FFF2-40B4-BE49-F238E27FC236}">
                <a16:creationId xmlns:a16="http://schemas.microsoft.com/office/drawing/2014/main" id="{5C231CE1-2730-B5E4-59BA-24A1C491AE15}"/>
              </a:ext>
            </a:extLst>
          </p:cNvPr>
          <p:cNvSpPr txBox="1"/>
          <p:nvPr userDrawn="1"/>
        </p:nvSpPr>
        <p:spPr>
          <a:xfrm>
            <a:off x="9300628" y="6366190"/>
            <a:ext cx="2570922" cy="213905"/>
          </a:xfrm>
          <a:prstGeom prst="rect">
            <a:avLst/>
          </a:prstGeom>
          <a:noFill/>
        </p:spPr>
        <p:txBody>
          <a:bodyPr wrap="square" rtlCol="0">
            <a:spAutoFit/>
          </a:bodyPr>
          <a:lstStyle/>
          <a:p>
            <a:pPr algn="r"/>
            <a:fld id="{4AC031E2-C5B4-5F44-BB94-8FB5B40A3714}" type="slidenum">
              <a:rPr lang="en-US" sz="790" b="0" i="0" smtClean="0">
                <a:solidFill>
                  <a:srgbClr val="1C2954"/>
                </a:solidFill>
                <a:latin typeface="Founders Grotesk Regular" panose="020B0503030202060203" pitchFamily="34" charset="77"/>
              </a:rPr>
              <a:t>‹#›</a:t>
            </a:fld>
            <a:endParaRPr lang="en-US" sz="790" b="0" i="0" dirty="0">
              <a:solidFill>
                <a:srgbClr val="1C2954"/>
              </a:solidFill>
              <a:latin typeface="Founders Grotesk Regular" panose="020B0503030202060203" pitchFamily="34" charset="77"/>
            </a:endParaRPr>
          </a:p>
        </p:txBody>
      </p:sp>
      <p:sp>
        <p:nvSpPr>
          <p:cNvPr id="4" name="Rectangle 2">
            <a:extLst>
              <a:ext uri="{FF2B5EF4-FFF2-40B4-BE49-F238E27FC236}">
                <a16:creationId xmlns:a16="http://schemas.microsoft.com/office/drawing/2014/main" id="{09696CFE-6B1F-BD6F-BEAC-80FC40A9F367}"/>
              </a:ext>
            </a:extLst>
          </p:cNvPr>
          <p:cNvSpPr>
            <a:spLocks noChangeArrowheads="1"/>
          </p:cNvSpPr>
          <p:nvPr userDrawn="1"/>
        </p:nvSpPr>
        <p:spPr bwMode="auto">
          <a:xfrm>
            <a:off x="10378315" y="-452732"/>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4097" name="Picture 640671794">
            <a:extLst>
              <a:ext uri="{FF2B5EF4-FFF2-40B4-BE49-F238E27FC236}">
                <a16:creationId xmlns:a16="http://schemas.microsoft.com/office/drawing/2014/main" id="{A910E028-F343-9930-562B-1DF1C1456144}"/>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310052" y="172743"/>
            <a:ext cx="1703388" cy="3206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86375443"/>
      </p:ext>
    </p:extLst>
  </p:cSld>
  <p:clrMapOvr>
    <a:masterClrMapping/>
  </p:clrMapOvr>
  <p:extLst>
    <p:ext uri="{DCECCB84-F9BA-43D5-87BE-67443E8EF086}">
      <p15:sldGuideLst xmlns:p15="http://schemas.microsoft.com/office/powerpoint/2012/main"/>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lank">
    <p:bg>
      <p:bgPr>
        <a:solidFill>
          <a:schemeClr val="bg1"/>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C231CE1-2730-B5E4-59BA-24A1C491AE15}"/>
              </a:ext>
            </a:extLst>
          </p:cNvPr>
          <p:cNvSpPr txBox="1"/>
          <p:nvPr userDrawn="1"/>
        </p:nvSpPr>
        <p:spPr>
          <a:xfrm>
            <a:off x="9300628" y="6366190"/>
            <a:ext cx="2570922" cy="213905"/>
          </a:xfrm>
          <a:prstGeom prst="rect">
            <a:avLst/>
          </a:prstGeom>
          <a:noFill/>
        </p:spPr>
        <p:txBody>
          <a:bodyPr wrap="square" rtlCol="0">
            <a:spAutoFit/>
          </a:bodyPr>
          <a:lstStyle/>
          <a:p>
            <a:pPr algn="r"/>
            <a:fld id="{4AC031E2-C5B4-5F44-BB94-8FB5B40A3714}" type="slidenum">
              <a:rPr lang="en-US" sz="790" b="0" i="0" smtClean="0">
                <a:solidFill>
                  <a:srgbClr val="1C2954"/>
                </a:solidFill>
                <a:latin typeface="Founders Grotesk Regular" panose="020B0503030202060203" pitchFamily="34" charset="77"/>
              </a:rPr>
              <a:t>‹#›</a:t>
            </a:fld>
            <a:endParaRPr lang="en-US" sz="790" b="0" i="0" dirty="0">
              <a:solidFill>
                <a:srgbClr val="1C2954"/>
              </a:solidFill>
              <a:latin typeface="Founders Grotesk Regular" panose="020B0503030202060203" pitchFamily="34" charset="77"/>
            </a:endParaRPr>
          </a:p>
        </p:txBody>
      </p:sp>
    </p:spTree>
    <p:extLst>
      <p:ext uri="{BB962C8B-B14F-4D97-AF65-F5344CB8AC3E}">
        <p14:creationId xmlns:p14="http://schemas.microsoft.com/office/powerpoint/2010/main" val="1377751738"/>
      </p:ext>
    </p:extLst>
  </p:cSld>
  <p:clrMapOvr>
    <a:masterClrMapping/>
  </p:clrMapOvr>
  <p:extLst>
    <p:ext uri="{DCECCB84-F9BA-43D5-87BE-67443E8EF086}">
      <p15:sldGuideLst xmlns:p15="http://schemas.microsoft.com/office/powerpoint/2012/main"/>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ection Breaker - Flatiron Blue">
    <p:bg>
      <p:bgPr>
        <a:solidFill>
          <a:schemeClr val="bg1">
            <a:lumMod val="50000"/>
          </a:schemeClr>
        </a:solidFill>
        <a:effectLst/>
      </p:bgPr>
    </p:bg>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8942C91D-1364-8E52-0A0D-BE37C2286970}"/>
              </a:ext>
            </a:extLst>
          </p:cNvPr>
          <p:cNvPicPr>
            <a:picLocks noChangeAspect="1"/>
          </p:cNvPicPr>
          <p:nvPr userDrawn="1"/>
        </p:nvPicPr>
        <p:blipFill>
          <a:blip r:embed="rId2"/>
          <a:stretch>
            <a:fillRect/>
          </a:stretch>
        </p:blipFill>
        <p:spPr>
          <a:xfrm>
            <a:off x="10133667" y="380979"/>
            <a:ext cx="1677393" cy="316230"/>
          </a:xfrm>
          <a:prstGeom prst="rect">
            <a:avLst/>
          </a:prstGeom>
        </p:spPr>
      </p:pic>
      <p:sp>
        <p:nvSpPr>
          <p:cNvPr id="30" name="Text Placeholder 27">
            <a:extLst>
              <a:ext uri="{FF2B5EF4-FFF2-40B4-BE49-F238E27FC236}">
                <a16:creationId xmlns:a16="http://schemas.microsoft.com/office/drawing/2014/main" id="{A2688E22-9BF0-4226-817C-0AF30FE7BBC2}"/>
              </a:ext>
            </a:extLst>
          </p:cNvPr>
          <p:cNvSpPr>
            <a:spLocks noGrp="1"/>
          </p:cNvSpPr>
          <p:nvPr userDrawn="1">
            <p:ph type="body" sz="quarter" idx="12" hasCustomPrompt="1"/>
          </p:nvPr>
        </p:nvSpPr>
        <p:spPr>
          <a:xfrm>
            <a:off x="373297" y="333081"/>
            <a:ext cx="2996255" cy="120802"/>
          </a:xfrm>
          <a:prstGeom prst="rect">
            <a:avLst/>
          </a:prstGeom>
        </p:spPr>
        <p:txBody>
          <a:bodyPr lIns="0"/>
          <a:lstStyle>
            <a:lvl1pPr>
              <a:defRPr sz="788" b="0" i="0">
                <a:solidFill>
                  <a:schemeClr val="bg1"/>
                </a:solidFill>
                <a:latin typeface="Founders Grotesk Regular" panose="020B0503030202060203" pitchFamily="34"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SECTION</a:t>
            </a:r>
          </a:p>
        </p:txBody>
      </p:sp>
      <p:sp>
        <p:nvSpPr>
          <p:cNvPr id="39" name="Text Placeholder 27">
            <a:extLst>
              <a:ext uri="{FF2B5EF4-FFF2-40B4-BE49-F238E27FC236}">
                <a16:creationId xmlns:a16="http://schemas.microsoft.com/office/drawing/2014/main" id="{D8E8F733-38B0-8125-6216-FE1F9C3A72B0}"/>
              </a:ext>
            </a:extLst>
          </p:cNvPr>
          <p:cNvSpPr>
            <a:spLocks noGrp="1"/>
          </p:cNvSpPr>
          <p:nvPr>
            <p:ph type="body" sz="quarter" idx="13" hasCustomPrompt="1"/>
          </p:nvPr>
        </p:nvSpPr>
        <p:spPr>
          <a:xfrm>
            <a:off x="319626" y="2602053"/>
            <a:ext cx="9611886" cy="1108986"/>
          </a:xfrm>
          <a:prstGeom prst="rect">
            <a:avLst/>
          </a:prstGeom>
        </p:spPr>
        <p:txBody>
          <a:bodyPr lIns="0"/>
          <a:lstStyle>
            <a:lvl1pPr>
              <a:defRPr sz="6883" b="0" i="0">
                <a:solidFill>
                  <a:schemeClr val="bg1"/>
                </a:solidFill>
                <a:latin typeface="Tiempos Headline Light" panose="02020303060303060403" pitchFamily="18"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Section Breaker</a:t>
            </a:r>
          </a:p>
        </p:txBody>
      </p:sp>
      <p:sp>
        <p:nvSpPr>
          <p:cNvPr id="9" name="TextBox 8">
            <a:extLst>
              <a:ext uri="{FF2B5EF4-FFF2-40B4-BE49-F238E27FC236}">
                <a16:creationId xmlns:a16="http://schemas.microsoft.com/office/drawing/2014/main" id="{A621F8EB-DEB6-B1E6-07F2-0BF875239A7E}"/>
              </a:ext>
            </a:extLst>
          </p:cNvPr>
          <p:cNvSpPr txBox="1"/>
          <p:nvPr userDrawn="1"/>
        </p:nvSpPr>
        <p:spPr>
          <a:xfrm>
            <a:off x="9300628" y="6366190"/>
            <a:ext cx="2570922" cy="213905"/>
          </a:xfrm>
          <a:prstGeom prst="rect">
            <a:avLst/>
          </a:prstGeom>
          <a:noFill/>
        </p:spPr>
        <p:txBody>
          <a:bodyPr wrap="square" rtlCol="0">
            <a:spAutoFit/>
          </a:bodyPr>
          <a:lstStyle/>
          <a:p>
            <a:pPr algn="r"/>
            <a:fld id="{4AC031E2-C5B4-5F44-BB94-8FB5B40A3714}" type="slidenum">
              <a:rPr lang="en-US" sz="790" b="0" i="0" smtClean="0">
                <a:solidFill>
                  <a:schemeClr val="bg1"/>
                </a:solidFill>
                <a:latin typeface="Founders Grotesk Regular" panose="020B0503030202060203" pitchFamily="34" charset="77"/>
              </a:rPr>
              <a:t>‹#›</a:t>
            </a:fld>
            <a:endParaRPr lang="en-US" sz="790" b="0" i="0" dirty="0">
              <a:solidFill>
                <a:schemeClr val="bg1"/>
              </a:solidFill>
              <a:latin typeface="Founders Grotesk Regular" panose="020B0503030202060203" pitchFamily="34" charset="77"/>
            </a:endParaRPr>
          </a:p>
        </p:txBody>
      </p:sp>
    </p:spTree>
    <p:extLst>
      <p:ext uri="{BB962C8B-B14F-4D97-AF65-F5344CB8AC3E}">
        <p14:creationId xmlns:p14="http://schemas.microsoft.com/office/powerpoint/2010/main" val="4270100357"/>
      </p:ext>
    </p:extLst>
  </p:cSld>
  <p:clrMapOvr>
    <a:masterClrMapping/>
  </p:clrMapOvr>
  <p:extLst>
    <p:ext uri="{DCECCB84-F9BA-43D5-87BE-67443E8EF086}">
      <p15:sldGuideLst xmlns:p15="http://schemas.microsoft.com/office/powerpoint/2012/main"/>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hank you">
    <p:bg>
      <p:bgPr>
        <a:solidFill>
          <a:schemeClr val="bg1">
            <a:lumMod val="50000"/>
          </a:schemeClr>
        </a:solidFill>
        <a:effectLst/>
      </p:bgPr>
    </p:bg>
    <p:spTree>
      <p:nvGrpSpPr>
        <p:cNvPr id="1" name=""/>
        <p:cNvGrpSpPr/>
        <p:nvPr/>
      </p:nvGrpSpPr>
      <p:grpSpPr>
        <a:xfrm>
          <a:off x="0" y="0"/>
          <a:ext cx="0" cy="0"/>
          <a:chOff x="0" y="0"/>
          <a:chExt cx="0" cy="0"/>
        </a:xfrm>
      </p:grpSpPr>
      <p:sp>
        <p:nvSpPr>
          <p:cNvPr id="21" name="Text Placeholder 27">
            <a:extLst>
              <a:ext uri="{FF2B5EF4-FFF2-40B4-BE49-F238E27FC236}">
                <a16:creationId xmlns:a16="http://schemas.microsoft.com/office/drawing/2014/main" id="{31FBCD4F-BE68-9E37-A6FA-AFBA5D5298F0}"/>
              </a:ext>
            </a:extLst>
          </p:cNvPr>
          <p:cNvSpPr>
            <a:spLocks noGrp="1"/>
          </p:cNvSpPr>
          <p:nvPr>
            <p:ph type="body" sz="quarter" idx="13" hasCustomPrompt="1"/>
          </p:nvPr>
        </p:nvSpPr>
        <p:spPr>
          <a:xfrm>
            <a:off x="1290057" y="2602053"/>
            <a:ext cx="9611886" cy="1108986"/>
          </a:xfrm>
          <a:prstGeom prst="rect">
            <a:avLst/>
          </a:prstGeom>
        </p:spPr>
        <p:txBody>
          <a:bodyPr/>
          <a:lstStyle>
            <a:lvl1pPr algn="ctr">
              <a:defRPr sz="6883" b="0" i="0">
                <a:solidFill>
                  <a:schemeClr val="bg1"/>
                </a:solidFill>
                <a:latin typeface="Tiempos Headline Light" panose="02020303060303060403" pitchFamily="18"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Thank you</a:t>
            </a:r>
          </a:p>
        </p:txBody>
      </p:sp>
      <p:pic>
        <p:nvPicPr>
          <p:cNvPr id="2" name="Picture 1">
            <a:extLst>
              <a:ext uri="{FF2B5EF4-FFF2-40B4-BE49-F238E27FC236}">
                <a16:creationId xmlns:a16="http://schemas.microsoft.com/office/drawing/2014/main" id="{CD8BD7B2-C1FE-CEF3-9811-5B5454591129}"/>
              </a:ext>
            </a:extLst>
          </p:cNvPr>
          <p:cNvPicPr>
            <a:picLocks noChangeAspect="1"/>
          </p:cNvPicPr>
          <p:nvPr userDrawn="1"/>
        </p:nvPicPr>
        <p:blipFill>
          <a:blip r:embed="rId2"/>
          <a:stretch>
            <a:fillRect/>
          </a:stretch>
        </p:blipFill>
        <p:spPr>
          <a:xfrm>
            <a:off x="5079840" y="5303393"/>
            <a:ext cx="2032319" cy="383142"/>
          </a:xfrm>
          <a:prstGeom prst="rect">
            <a:avLst/>
          </a:prstGeom>
        </p:spPr>
      </p:pic>
    </p:spTree>
    <p:extLst>
      <p:ext uri="{BB962C8B-B14F-4D97-AF65-F5344CB8AC3E}">
        <p14:creationId xmlns:p14="http://schemas.microsoft.com/office/powerpoint/2010/main" val="1643627278"/>
      </p:ext>
    </p:extLst>
  </p:cSld>
  <p:clrMapOvr>
    <a:masterClrMapping/>
  </p:clrMapOvr>
  <p:extLst>
    <p:ext uri="{DCECCB84-F9BA-43D5-87BE-67443E8EF086}">
      <p15:sldGuideLst xmlns:p15="http://schemas.microsoft.com/office/powerpoint/2012/main"/>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Logo">
    <p:bg>
      <p:bgPr>
        <a:solidFill>
          <a:schemeClr val="bg1">
            <a:lumMod val="50000"/>
          </a:schemeClr>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2CB49B8-570A-C7E5-72C7-082BED0B07F1}"/>
              </a:ext>
            </a:extLst>
          </p:cNvPr>
          <p:cNvPicPr>
            <a:picLocks noChangeAspect="1"/>
          </p:cNvPicPr>
          <p:nvPr userDrawn="1"/>
        </p:nvPicPr>
        <p:blipFill>
          <a:blip r:embed="rId2"/>
          <a:stretch>
            <a:fillRect/>
          </a:stretch>
        </p:blipFill>
        <p:spPr>
          <a:xfrm>
            <a:off x="4908144" y="3205060"/>
            <a:ext cx="2375712" cy="447880"/>
          </a:xfrm>
          <a:prstGeom prst="rect">
            <a:avLst/>
          </a:prstGeom>
        </p:spPr>
      </p:pic>
    </p:spTree>
    <p:extLst>
      <p:ext uri="{BB962C8B-B14F-4D97-AF65-F5344CB8AC3E}">
        <p14:creationId xmlns:p14="http://schemas.microsoft.com/office/powerpoint/2010/main" val="1263759269"/>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Only - White">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373298" y="1592721"/>
            <a:ext cx="8293358" cy="2118318"/>
          </a:xfrm>
          <a:prstGeom prst="rect">
            <a:avLst/>
          </a:prstGeom>
        </p:spPr>
        <p:txBody>
          <a:bodyPr lIns="0" tIns="0" rIns="0" bIns="0"/>
          <a:lstStyle>
            <a:lvl1pPr>
              <a:defRPr sz="6883" b="0" i="0">
                <a:solidFill>
                  <a:srgbClr val="1C2954"/>
                </a:solidFill>
                <a:latin typeface="Tiempos Headline Light" panose="02020303060303060403" pitchFamily="18" charset="77"/>
                <a:cs typeface="Tiempos Headline Light" panose="02020303060303060403" pitchFamily="18" charset="77"/>
              </a:defRPr>
            </a:lvl1pPr>
          </a:lstStyle>
          <a:p>
            <a:r>
              <a:rPr lang="en-US" sz="6883" spc="-364" dirty="0" err="1"/>
              <a:t>V</a:t>
            </a:r>
            <a:r>
              <a:rPr lang="en-US" sz="6883" spc="85" dirty="0" err="1"/>
              <a:t>enim</a:t>
            </a:r>
            <a:r>
              <a:rPr lang="en-US" sz="6883" spc="18" dirty="0" err="1"/>
              <a:t>u</a:t>
            </a:r>
            <a:r>
              <a:rPr lang="en-US" sz="6883" spc="85" dirty="0"/>
              <a:t> </a:t>
            </a:r>
            <a:r>
              <a:rPr lang="en-US" sz="6883" spc="79" dirty="0"/>
              <a:t>strum</a:t>
            </a:r>
            <a:r>
              <a:rPr lang="en-US" sz="6883" spc="91" dirty="0"/>
              <a:t> </a:t>
            </a:r>
            <a:r>
              <a:rPr lang="en-US" sz="6883" spc="52" dirty="0"/>
              <a:t>qui </a:t>
            </a:r>
            <a:r>
              <a:rPr lang="en-US" sz="6883" spc="45" dirty="0" err="1"/>
              <a:t>atque</a:t>
            </a:r>
            <a:r>
              <a:rPr lang="en-US" sz="6883" spc="146" dirty="0"/>
              <a:t> </a:t>
            </a:r>
            <a:r>
              <a:rPr lang="en-US" sz="6883" spc="67" dirty="0" err="1"/>
              <a:t>dolestibea</a:t>
            </a:r>
            <a:endParaRPr dirty="0"/>
          </a:p>
        </p:txBody>
      </p:sp>
      <p:sp>
        <p:nvSpPr>
          <p:cNvPr id="29" name="Text Placeholder 27">
            <a:extLst>
              <a:ext uri="{FF2B5EF4-FFF2-40B4-BE49-F238E27FC236}">
                <a16:creationId xmlns:a16="http://schemas.microsoft.com/office/drawing/2014/main" id="{C9D3F26A-F3E6-4294-C339-F5E66C6D54F2}"/>
              </a:ext>
            </a:extLst>
          </p:cNvPr>
          <p:cNvSpPr>
            <a:spLocks noGrp="1"/>
          </p:cNvSpPr>
          <p:nvPr userDrawn="1">
            <p:ph type="body" sz="quarter" idx="11" hasCustomPrompt="1"/>
          </p:nvPr>
        </p:nvSpPr>
        <p:spPr>
          <a:xfrm>
            <a:off x="373297" y="6029696"/>
            <a:ext cx="2996255" cy="228629"/>
          </a:xfrm>
          <a:prstGeom prst="rect">
            <a:avLst/>
          </a:prstGeom>
        </p:spPr>
        <p:txBody>
          <a:bodyPr lIns="0"/>
          <a:lstStyle>
            <a:lvl1pPr>
              <a:defRPr sz="1486" b="0" i="0">
                <a:solidFill>
                  <a:srgbClr val="1C2954"/>
                </a:solidFill>
                <a:latin typeface="Founders Grotesk Regular" panose="020B0503030202060203" pitchFamily="34"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err="1"/>
              <a:t>Speakerfirstname</a:t>
            </a:r>
            <a:r>
              <a:rPr lang="en-US" dirty="0"/>
              <a:t> </a:t>
            </a:r>
            <a:r>
              <a:rPr lang="en-US" dirty="0" err="1"/>
              <a:t>Longlastname</a:t>
            </a:r>
            <a:endParaRPr lang="en-US" dirty="0"/>
          </a:p>
        </p:txBody>
      </p:sp>
      <p:sp>
        <p:nvSpPr>
          <p:cNvPr id="30" name="Text Placeholder 27">
            <a:extLst>
              <a:ext uri="{FF2B5EF4-FFF2-40B4-BE49-F238E27FC236}">
                <a16:creationId xmlns:a16="http://schemas.microsoft.com/office/drawing/2014/main" id="{A2688E22-9BF0-4226-817C-0AF30FE7BBC2}"/>
              </a:ext>
            </a:extLst>
          </p:cNvPr>
          <p:cNvSpPr>
            <a:spLocks noGrp="1"/>
          </p:cNvSpPr>
          <p:nvPr userDrawn="1">
            <p:ph type="body" sz="quarter" idx="12" hasCustomPrompt="1"/>
          </p:nvPr>
        </p:nvSpPr>
        <p:spPr>
          <a:xfrm>
            <a:off x="373297" y="6370847"/>
            <a:ext cx="2996255" cy="120802"/>
          </a:xfrm>
          <a:prstGeom prst="rect">
            <a:avLst/>
          </a:prstGeom>
        </p:spPr>
        <p:txBody>
          <a:bodyPr lIns="0"/>
          <a:lstStyle>
            <a:lvl1pPr>
              <a:defRPr sz="788" b="0" i="0">
                <a:solidFill>
                  <a:srgbClr val="1C2954"/>
                </a:solidFill>
                <a:latin typeface="Founders Grotesk Regular" panose="020B0503030202060203" pitchFamily="34"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DATE GOES HERE</a:t>
            </a:r>
          </a:p>
        </p:txBody>
      </p:sp>
      <p:sp>
        <p:nvSpPr>
          <p:cNvPr id="3" name="Text Placeholder 4">
            <a:extLst>
              <a:ext uri="{FF2B5EF4-FFF2-40B4-BE49-F238E27FC236}">
                <a16:creationId xmlns:a16="http://schemas.microsoft.com/office/drawing/2014/main" id="{5924A16C-893E-9EAF-A077-5B2E6DC5FE29}"/>
              </a:ext>
            </a:extLst>
          </p:cNvPr>
          <p:cNvSpPr>
            <a:spLocks noGrp="1"/>
          </p:cNvSpPr>
          <p:nvPr>
            <p:ph type="body" sz="quarter" idx="13"/>
          </p:nvPr>
        </p:nvSpPr>
        <p:spPr>
          <a:xfrm>
            <a:off x="373062" y="3837687"/>
            <a:ext cx="4983561" cy="1252927"/>
          </a:xfrm>
          <a:prstGeom prst="rect">
            <a:avLst/>
          </a:prstGeom>
        </p:spPr>
        <p:txBody>
          <a:bodyPr lIns="0"/>
          <a:lstStyle>
            <a:lvl1pPr>
              <a:defRPr sz="1490" b="0" i="0">
                <a:solidFill>
                  <a:srgbClr val="1C2954"/>
                </a:solidFill>
                <a:latin typeface="Founders Grotesk" panose="020B0503030202060203" pitchFamily="34" charset="77"/>
              </a:defRPr>
            </a:lvl1pPr>
            <a:lvl2pPr>
              <a:defRPr sz="1490" b="0" i="0">
                <a:solidFill>
                  <a:srgbClr val="1C2954"/>
                </a:solidFill>
                <a:latin typeface="Founders Grotesk" panose="020B0503030202060203" pitchFamily="34" charset="77"/>
              </a:defRPr>
            </a:lvl2pPr>
            <a:lvl3pPr>
              <a:defRPr sz="1490" b="0" i="0">
                <a:solidFill>
                  <a:srgbClr val="1C2954"/>
                </a:solidFill>
                <a:latin typeface="Founders Grotesk" panose="020B0503030202060203" pitchFamily="34" charset="77"/>
              </a:defRPr>
            </a:lvl3pPr>
            <a:lvl4pPr>
              <a:defRPr sz="1490" b="0" i="0">
                <a:solidFill>
                  <a:srgbClr val="1C2954"/>
                </a:solidFill>
                <a:latin typeface="Founders Grotesk" panose="020B0503030202060203" pitchFamily="34" charset="77"/>
              </a:defRPr>
            </a:lvl4pPr>
            <a:lvl5pPr>
              <a:defRPr sz="1490" b="0" i="0">
                <a:solidFill>
                  <a:srgbClr val="1C2954"/>
                </a:solidFill>
                <a:latin typeface="Founders Grotesk" panose="020B0503030202060203" pitchFamily="34" charset="77"/>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2">
            <a:extLst>
              <a:ext uri="{FF2B5EF4-FFF2-40B4-BE49-F238E27FC236}">
                <a16:creationId xmlns:a16="http://schemas.microsoft.com/office/drawing/2014/main" id="{70684022-009A-E5DB-5195-0A2B0EC35378}"/>
              </a:ext>
            </a:extLst>
          </p:cNvPr>
          <p:cNvSpPr>
            <a:spLocks noChangeArrowheads="1"/>
          </p:cNvSpPr>
          <p:nvPr userDrawn="1"/>
        </p:nvSpPr>
        <p:spPr bwMode="auto">
          <a:xfrm>
            <a:off x="10183578" y="563285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1025" name="Picture 640671794">
            <a:extLst>
              <a:ext uri="{FF2B5EF4-FFF2-40B4-BE49-F238E27FC236}">
                <a16:creationId xmlns:a16="http://schemas.microsoft.com/office/drawing/2014/main" id="{9B8E2F9F-6879-DC88-3A05-5C9C36EE0008}"/>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115315" y="6258325"/>
            <a:ext cx="1703388" cy="3206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30860409"/>
      </p:ext>
    </p:extLst>
  </p:cSld>
  <p:clrMapOvr>
    <a:masterClrMapping/>
  </p:clrMapOvr>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Headline + 1 Paragraph">
    <p:bg>
      <p:bgPr>
        <a:solidFill>
          <a:schemeClr val="bg1"/>
        </a:solidFill>
        <a:effectLst/>
      </p:bgPr>
    </p:bg>
    <p:spTree>
      <p:nvGrpSpPr>
        <p:cNvPr id="1" name=""/>
        <p:cNvGrpSpPr/>
        <p:nvPr/>
      </p:nvGrpSpPr>
      <p:grpSpPr>
        <a:xfrm>
          <a:off x="0" y="0"/>
          <a:ext cx="0" cy="0"/>
          <a:chOff x="0" y="0"/>
          <a:chExt cx="0" cy="0"/>
        </a:xfrm>
      </p:grpSpPr>
      <p:sp>
        <p:nvSpPr>
          <p:cNvPr id="30" name="Text Placeholder 27">
            <a:extLst>
              <a:ext uri="{FF2B5EF4-FFF2-40B4-BE49-F238E27FC236}">
                <a16:creationId xmlns:a16="http://schemas.microsoft.com/office/drawing/2014/main" id="{A2688E22-9BF0-4226-817C-0AF30FE7BBC2}"/>
              </a:ext>
            </a:extLst>
          </p:cNvPr>
          <p:cNvSpPr>
            <a:spLocks noGrp="1"/>
          </p:cNvSpPr>
          <p:nvPr userDrawn="1">
            <p:ph type="body" sz="quarter" idx="12" hasCustomPrompt="1"/>
          </p:nvPr>
        </p:nvSpPr>
        <p:spPr>
          <a:xfrm>
            <a:off x="373297" y="333081"/>
            <a:ext cx="2996255" cy="120802"/>
          </a:xfrm>
          <a:prstGeom prst="rect">
            <a:avLst/>
          </a:prstGeom>
        </p:spPr>
        <p:txBody>
          <a:bodyPr lIns="0"/>
          <a:lstStyle>
            <a:lvl1pPr>
              <a:defRPr sz="788" b="0" i="0">
                <a:solidFill>
                  <a:srgbClr val="1C2954"/>
                </a:solidFill>
                <a:latin typeface="Founders Grotesk Regular" panose="020B0503030202060203" pitchFamily="34"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SECTION</a:t>
            </a:r>
          </a:p>
        </p:txBody>
      </p:sp>
      <p:sp>
        <p:nvSpPr>
          <p:cNvPr id="39" name="Text Placeholder 27">
            <a:extLst>
              <a:ext uri="{FF2B5EF4-FFF2-40B4-BE49-F238E27FC236}">
                <a16:creationId xmlns:a16="http://schemas.microsoft.com/office/drawing/2014/main" id="{D8E8F733-38B0-8125-6216-FE1F9C3A72B0}"/>
              </a:ext>
            </a:extLst>
          </p:cNvPr>
          <p:cNvSpPr>
            <a:spLocks noGrp="1"/>
          </p:cNvSpPr>
          <p:nvPr>
            <p:ph type="body" sz="quarter" idx="13" hasCustomPrompt="1"/>
          </p:nvPr>
        </p:nvSpPr>
        <p:spPr>
          <a:xfrm>
            <a:off x="319626" y="1719313"/>
            <a:ext cx="9611886" cy="1108986"/>
          </a:xfrm>
          <a:prstGeom prst="rect">
            <a:avLst/>
          </a:prstGeom>
        </p:spPr>
        <p:txBody>
          <a:bodyPr lIns="0"/>
          <a:lstStyle>
            <a:lvl1pPr>
              <a:defRPr sz="3487" b="0" i="0">
                <a:solidFill>
                  <a:srgbClr val="1C2954"/>
                </a:solidFill>
                <a:latin typeface="Tiempos Headline Light" panose="02020303060303060403" pitchFamily="18"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Lorem ipsum dolor sit amet, consectetuer adipiscing elit. Maecenas porttitor </a:t>
            </a:r>
            <a:r>
              <a:rPr lang="en-US" dirty="0" err="1"/>
              <a:t>congue</a:t>
            </a:r>
            <a:r>
              <a:rPr lang="en-US" dirty="0"/>
              <a:t> </a:t>
            </a:r>
            <a:r>
              <a:rPr lang="en-US" dirty="0" err="1"/>
              <a:t>massa</a:t>
            </a:r>
            <a:r>
              <a:rPr lang="en-US" dirty="0"/>
              <a:t>.</a:t>
            </a:r>
          </a:p>
        </p:txBody>
      </p:sp>
      <p:sp>
        <p:nvSpPr>
          <p:cNvPr id="3" name="TextBox 2">
            <a:extLst>
              <a:ext uri="{FF2B5EF4-FFF2-40B4-BE49-F238E27FC236}">
                <a16:creationId xmlns:a16="http://schemas.microsoft.com/office/drawing/2014/main" id="{BA11626F-9550-8340-EA8D-E3A1594079CC}"/>
              </a:ext>
            </a:extLst>
          </p:cNvPr>
          <p:cNvSpPr txBox="1"/>
          <p:nvPr userDrawn="1"/>
        </p:nvSpPr>
        <p:spPr>
          <a:xfrm>
            <a:off x="9300628" y="6366190"/>
            <a:ext cx="2570922" cy="213905"/>
          </a:xfrm>
          <a:prstGeom prst="rect">
            <a:avLst/>
          </a:prstGeom>
          <a:noFill/>
        </p:spPr>
        <p:txBody>
          <a:bodyPr wrap="square" rtlCol="0">
            <a:spAutoFit/>
          </a:bodyPr>
          <a:lstStyle/>
          <a:p>
            <a:pPr algn="r"/>
            <a:fld id="{4AC031E2-C5B4-5F44-BB94-8FB5B40A3714}" type="slidenum">
              <a:rPr lang="en-US" sz="790" b="0" i="0" smtClean="0">
                <a:solidFill>
                  <a:srgbClr val="1C2954"/>
                </a:solidFill>
                <a:latin typeface="Founders Grotesk Regular" panose="020B0503030202060203" pitchFamily="34" charset="77"/>
              </a:rPr>
              <a:t>‹#›</a:t>
            </a:fld>
            <a:endParaRPr lang="en-US" sz="790" b="0" i="0" dirty="0">
              <a:solidFill>
                <a:srgbClr val="1C2954"/>
              </a:solidFill>
              <a:latin typeface="Founders Grotesk Regular" panose="020B0503030202060203" pitchFamily="34" charset="77"/>
            </a:endParaRPr>
          </a:p>
        </p:txBody>
      </p:sp>
      <p:sp>
        <p:nvSpPr>
          <p:cNvPr id="4" name="Text Placeholder 4">
            <a:extLst>
              <a:ext uri="{FF2B5EF4-FFF2-40B4-BE49-F238E27FC236}">
                <a16:creationId xmlns:a16="http://schemas.microsoft.com/office/drawing/2014/main" id="{81A4A772-2470-8D3C-0154-60DEC7347730}"/>
              </a:ext>
            </a:extLst>
          </p:cNvPr>
          <p:cNvSpPr>
            <a:spLocks noGrp="1"/>
          </p:cNvSpPr>
          <p:nvPr>
            <p:ph type="body" sz="quarter" idx="14"/>
          </p:nvPr>
        </p:nvSpPr>
        <p:spPr>
          <a:xfrm>
            <a:off x="319626" y="3197962"/>
            <a:ext cx="6377117" cy="1510516"/>
          </a:xfrm>
          <a:prstGeom prst="rect">
            <a:avLst/>
          </a:prstGeom>
        </p:spPr>
        <p:txBody>
          <a:bodyPr lIns="0"/>
          <a:lstStyle>
            <a:lvl1pPr>
              <a:defRPr sz="1800" b="0" i="0">
                <a:solidFill>
                  <a:srgbClr val="1C2954"/>
                </a:solidFill>
                <a:latin typeface="Founders Grotesk" panose="020B0503030202060203" pitchFamily="34" charset="77"/>
              </a:defRPr>
            </a:lvl1pPr>
            <a:lvl2pPr>
              <a:defRPr sz="1800" b="0" i="0">
                <a:solidFill>
                  <a:srgbClr val="1C2954"/>
                </a:solidFill>
                <a:latin typeface="Founders Grotesk" panose="020B0503030202060203" pitchFamily="34" charset="77"/>
              </a:defRPr>
            </a:lvl2pPr>
            <a:lvl3pPr>
              <a:defRPr sz="1800" b="0" i="0">
                <a:solidFill>
                  <a:srgbClr val="1C2954"/>
                </a:solidFill>
                <a:latin typeface="Founders Grotesk" panose="020B0503030202060203" pitchFamily="34" charset="77"/>
              </a:defRPr>
            </a:lvl3pPr>
            <a:lvl4pPr>
              <a:defRPr sz="1800" b="0" i="0">
                <a:solidFill>
                  <a:srgbClr val="1C2954"/>
                </a:solidFill>
                <a:latin typeface="Founders Grotesk" panose="020B0503030202060203" pitchFamily="34" charset="77"/>
              </a:defRPr>
            </a:lvl4pPr>
            <a:lvl5pPr>
              <a:defRPr sz="1800" b="0" i="0">
                <a:solidFill>
                  <a:srgbClr val="1C2954"/>
                </a:solidFill>
                <a:latin typeface="Founders Grotesk" panose="020B0503030202060203" pitchFamily="34" charset="77"/>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Rectangle 2">
            <a:extLst>
              <a:ext uri="{FF2B5EF4-FFF2-40B4-BE49-F238E27FC236}">
                <a16:creationId xmlns:a16="http://schemas.microsoft.com/office/drawing/2014/main" id="{E48CF1A3-6092-A356-D46F-3401555185B3}"/>
              </a:ext>
            </a:extLst>
          </p:cNvPr>
          <p:cNvSpPr>
            <a:spLocks noChangeArrowheads="1"/>
          </p:cNvSpPr>
          <p:nvPr userDrawn="1"/>
        </p:nvSpPr>
        <p:spPr bwMode="auto">
          <a:xfrm>
            <a:off x="10236425" y="-452732"/>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5121" name="Picture 640671794">
            <a:extLst>
              <a:ext uri="{FF2B5EF4-FFF2-40B4-BE49-F238E27FC236}">
                <a16:creationId xmlns:a16="http://schemas.microsoft.com/office/drawing/2014/main" id="{0A9CC78B-5BBA-8457-E86C-00200E0BE9D5}"/>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168162" y="172743"/>
            <a:ext cx="1703388" cy="3206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68653575"/>
      </p:ext>
    </p:extLst>
  </p:cSld>
  <p:clrMapOvr>
    <a:masterClrMapping/>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Headline + 2 Paragraphs">
    <p:bg>
      <p:bgPr>
        <a:solidFill>
          <a:schemeClr val="bg1"/>
        </a:solidFill>
        <a:effectLst/>
      </p:bgPr>
    </p:bg>
    <p:spTree>
      <p:nvGrpSpPr>
        <p:cNvPr id="1" name=""/>
        <p:cNvGrpSpPr/>
        <p:nvPr/>
      </p:nvGrpSpPr>
      <p:grpSpPr>
        <a:xfrm>
          <a:off x="0" y="0"/>
          <a:ext cx="0" cy="0"/>
          <a:chOff x="0" y="0"/>
          <a:chExt cx="0" cy="0"/>
        </a:xfrm>
      </p:grpSpPr>
      <p:sp>
        <p:nvSpPr>
          <p:cNvPr id="30" name="Text Placeholder 27">
            <a:extLst>
              <a:ext uri="{FF2B5EF4-FFF2-40B4-BE49-F238E27FC236}">
                <a16:creationId xmlns:a16="http://schemas.microsoft.com/office/drawing/2014/main" id="{A2688E22-9BF0-4226-817C-0AF30FE7BBC2}"/>
              </a:ext>
            </a:extLst>
          </p:cNvPr>
          <p:cNvSpPr>
            <a:spLocks noGrp="1"/>
          </p:cNvSpPr>
          <p:nvPr userDrawn="1">
            <p:ph type="body" sz="quarter" idx="12" hasCustomPrompt="1"/>
          </p:nvPr>
        </p:nvSpPr>
        <p:spPr>
          <a:xfrm>
            <a:off x="373297" y="333081"/>
            <a:ext cx="2996255" cy="120802"/>
          </a:xfrm>
          <a:prstGeom prst="rect">
            <a:avLst/>
          </a:prstGeom>
        </p:spPr>
        <p:txBody>
          <a:bodyPr lIns="0"/>
          <a:lstStyle>
            <a:lvl1pPr>
              <a:defRPr sz="788" b="0" i="0">
                <a:solidFill>
                  <a:srgbClr val="1C2954"/>
                </a:solidFill>
                <a:latin typeface="Founders Grotesk Regular" panose="020B0503030202060203" pitchFamily="34"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SECTION</a:t>
            </a:r>
          </a:p>
        </p:txBody>
      </p:sp>
      <p:sp>
        <p:nvSpPr>
          <p:cNvPr id="39" name="Text Placeholder 27">
            <a:extLst>
              <a:ext uri="{FF2B5EF4-FFF2-40B4-BE49-F238E27FC236}">
                <a16:creationId xmlns:a16="http://schemas.microsoft.com/office/drawing/2014/main" id="{D8E8F733-38B0-8125-6216-FE1F9C3A72B0}"/>
              </a:ext>
            </a:extLst>
          </p:cNvPr>
          <p:cNvSpPr>
            <a:spLocks noGrp="1"/>
          </p:cNvSpPr>
          <p:nvPr>
            <p:ph type="body" sz="quarter" idx="13" hasCustomPrompt="1"/>
          </p:nvPr>
        </p:nvSpPr>
        <p:spPr>
          <a:xfrm>
            <a:off x="319626" y="1719313"/>
            <a:ext cx="9611886" cy="1108986"/>
          </a:xfrm>
          <a:prstGeom prst="rect">
            <a:avLst/>
          </a:prstGeom>
        </p:spPr>
        <p:txBody>
          <a:bodyPr lIns="0"/>
          <a:lstStyle>
            <a:lvl1pPr>
              <a:defRPr sz="3487" b="0" i="0">
                <a:solidFill>
                  <a:srgbClr val="1C2954"/>
                </a:solidFill>
                <a:latin typeface="Tiempos Headline Light" panose="02020303060303060403" pitchFamily="18"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Lorem ipsum dolor sit amet, consectetuer adipiscing elit. Maecenas porttitor </a:t>
            </a:r>
            <a:r>
              <a:rPr lang="en-US" dirty="0" err="1"/>
              <a:t>congue</a:t>
            </a:r>
            <a:r>
              <a:rPr lang="en-US" dirty="0"/>
              <a:t> </a:t>
            </a:r>
            <a:r>
              <a:rPr lang="en-US" dirty="0" err="1"/>
              <a:t>massa</a:t>
            </a:r>
            <a:r>
              <a:rPr lang="en-US" dirty="0"/>
              <a:t>.</a:t>
            </a:r>
          </a:p>
        </p:txBody>
      </p:sp>
      <p:sp>
        <p:nvSpPr>
          <p:cNvPr id="4" name="TextBox 3">
            <a:extLst>
              <a:ext uri="{FF2B5EF4-FFF2-40B4-BE49-F238E27FC236}">
                <a16:creationId xmlns:a16="http://schemas.microsoft.com/office/drawing/2014/main" id="{94F5C10D-4A69-D7E5-28F7-343D32EA172D}"/>
              </a:ext>
            </a:extLst>
          </p:cNvPr>
          <p:cNvSpPr txBox="1"/>
          <p:nvPr userDrawn="1"/>
        </p:nvSpPr>
        <p:spPr>
          <a:xfrm>
            <a:off x="9300628" y="6366190"/>
            <a:ext cx="2570922" cy="213905"/>
          </a:xfrm>
          <a:prstGeom prst="rect">
            <a:avLst/>
          </a:prstGeom>
          <a:noFill/>
        </p:spPr>
        <p:txBody>
          <a:bodyPr wrap="square" rtlCol="0">
            <a:spAutoFit/>
          </a:bodyPr>
          <a:lstStyle/>
          <a:p>
            <a:pPr algn="r"/>
            <a:fld id="{4AC031E2-C5B4-5F44-BB94-8FB5B40A3714}" type="slidenum">
              <a:rPr lang="en-US" sz="790" b="0" i="0" smtClean="0">
                <a:solidFill>
                  <a:srgbClr val="1C2954"/>
                </a:solidFill>
                <a:latin typeface="Founders Grotesk Regular" panose="020B0503030202060203" pitchFamily="34" charset="77"/>
              </a:rPr>
              <a:t>‹#›</a:t>
            </a:fld>
            <a:endParaRPr lang="en-US" sz="790" b="0" i="0" dirty="0">
              <a:solidFill>
                <a:srgbClr val="1C2954"/>
              </a:solidFill>
              <a:latin typeface="Founders Grotesk Regular" panose="020B0503030202060203" pitchFamily="34" charset="77"/>
            </a:endParaRPr>
          </a:p>
        </p:txBody>
      </p:sp>
      <p:sp>
        <p:nvSpPr>
          <p:cNvPr id="5" name="Text Placeholder 4">
            <a:extLst>
              <a:ext uri="{FF2B5EF4-FFF2-40B4-BE49-F238E27FC236}">
                <a16:creationId xmlns:a16="http://schemas.microsoft.com/office/drawing/2014/main" id="{4F10813D-159A-71C5-AD2D-283DC4CCF0BB}"/>
              </a:ext>
            </a:extLst>
          </p:cNvPr>
          <p:cNvSpPr>
            <a:spLocks noGrp="1"/>
          </p:cNvSpPr>
          <p:nvPr>
            <p:ph type="body" sz="quarter" idx="15"/>
          </p:nvPr>
        </p:nvSpPr>
        <p:spPr>
          <a:xfrm>
            <a:off x="319627" y="3197962"/>
            <a:ext cx="5221842" cy="1510516"/>
          </a:xfrm>
          <a:prstGeom prst="rect">
            <a:avLst/>
          </a:prstGeom>
        </p:spPr>
        <p:txBody>
          <a:bodyPr lIns="0"/>
          <a:lstStyle>
            <a:lvl1pPr>
              <a:defRPr sz="1600" b="0" i="0">
                <a:solidFill>
                  <a:srgbClr val="1C2954"/>
                </a:solidFill>
                <a:latin typeface="Founders Grotesk" panose="020B0503030202060203" pitchFamily="34" charset="77"/>
              </a:defRPr>
            </a:lvl1pPr>
            <a:lvl2pPr>
              <a:defRPr sz="1600" b="0" i="0">
                <a:solidFill>
                  <a:srgbClr val="1C2954"/>
                </a:solidFill>
                <a:latin typeface="Founders Grotesk" panose="020B0503030202060203" pitchFamily="34" charset="77"/>
              </a:defRPr>
            </a:lvl2pPr>
            <a:lvl3pPr>
              <a:defRPr sz="1600" b="0" i="0">
                <a:solidFill>
                  <a:srgbClr val="1C2954"/>
                </a:solidFill>
                <a:latin typeface="Founders Grotesk" panose="020B0503030202060203" pitchFamily="34" charset="77"/>
              </a:defRPr>
            </a:lvl3pPr>
            <a:lvl4pPr>
              <a:defRPr sz="1600" b="0" i="0">
                <a:solidFill>
                  <a:srgbClr val="1C2954"/>
                </a:solidFill>
                <a:latin typeface="Founders Grotesk" panose="020B0503030202060203" pitchFamily="34" charset="77"/>
              </a:defRPr>
            </a:lvl4pPr>
            <a:lvl5pPr>
              <a:defRPr sz="1600" b="0" i="0">
                <a:solidFill>
                  <a:srgbClr val="1C2954"/>
                </a:solidFill>
                <a:latin typeface="Founders Grotesk" panose="020B0503030202060203" pitchFamily="34" charset="77"/>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Text Placeholder 4">
            <a:extLst>
              <a:ext uri="{FF2B5EF4-FFF2-40B4-BE49-F238E27FC236}">
                <a16:creationId xmlns:a16="http://schemas.microsoft.com/office/drawing/2014/main" id="{EFC8C4B3-399B-36AB-EFD7-9EA6514B9656}"/>
              </a:ext>
            </a:extLst>
          </p:cNvPr>
          <p:cNvSpPr>
            <a:spLocks noGrp="1"/>
          </p:cNvSpPr>
          <p:nvPr>
            <p:ph type="body" sz="quarter" idx="16"/>
          </p:nvPr>
        </p:nvSpPr>
        <p:spPr>
          <a:xfrm>
            <a:off x="6092630" y="3197962"/>
            <a:ext cx="5221842" cy="1510516"/>
          </a:xfrm>
          <a:prstGeom prst="rect">
            <a:avLst/>
          </a:prstGeom>
        </p:spPr>
        <p:txBody>
          <a:bodyPr lIns="0"/>
          <a:lstStyle>
            <a:lvl1pPr>
              <a:defRPr sz="1600" b="0" i="0">
                <a:solidFill>
                  <a:srgbClr val="1C2954"/>
                </a:solidFill>
                <a:latin typeface="Founders Grotesk" panose="020B0503030202060203" pitchFamily="34" charset="77"/>
              </a:defRPr>
            </a:lvl1pPr>
            <a:lvl2pPr>
              <a:defRPr sz="1600" b="0" i="0">
                <a:solidFill>
                  <a:srgbClr val="1C2954"/>
                </a:solidFill>
                <a:latin typeface="Founders Grotesk" panose="020B0503030202060203" pitchFamily="34" charset="77"/>
              </a:defRPr>
            </a:lvl2pPr>
            <a:lvl3pPr>
              <a:defRPr sz="1600" b="0" i="0">
                <a:solidFill>
                  <a:srgbClr val="1C2954"/>
                </a:solidFill>
                <a:latin typeface="Founders Grotesk" panose="020B0503030202060203" pitchFamily="34" charset="77"/>
              </a:defRPr>
            </a:lvl3pPr>
            <a:lvl4pPr>
              <a:defRPr sz="1600" b="0" i="0">
                <a:solidFill>
                  <a:srgbClr val="1C2954"/>
                </a:solidFill>
                <a:latin typeface="Founders Grotesk" panose="020B0503030202060203" pitchFamily="34" charset="77"/>
              </a:defRPr>
            </a:lvl4pPr>
            <a:lvl5pPr>
              <a:defRPr sz="1600" b="0" i="0">
                <a:solidFill>
                  <a:srgbClr val="1C2954"/>
                </a:solidFill>
                <a:latin typeface="Founders Grotesk" panose="020B0503030202060203" pitchFamily="34" charset="77"/>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Rectangle 2">
            <a:extLst>
              <a:ext uri="{FF2B5EF4-FFF2-40B4-BE49-F238E27FC236}">
                <a16:creationId xmlns:a16="http://schemas.microsoft.com/office/drawing/2014/main" id="{B1ECAF32-63F8-15C1-E5AA-C0E298FD2195}"/>
              </a:ext>
            </a:extLst>
          </p:cNvPr>
          <p:cNvSpPr>
            <a:spLocks noChangeArrowheads="1"/>
          </p:cNvSpPr>
          <p:nvPr userDrawn="1"/>
        </p:nvSpPr>
        <p:spPr bwMode="auto">
          <a:xfrm>
            <a:off x="10363200" y="-452732"/>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6145" name="Picture 640671794">
            <a:extLst>
              <a:ext uri="{FF2B5EF4-FFF2-40B4-BE49-F238E27FC236}">
                <a16:creationId xmlns:a16="http://schemas.microsoft.com/office/drawing/2014/main" id="{B5C152C4-E733-D94B-8106-067CBEF2917C}"/>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294937" y="172743"/>
            <a:ext cx="1703388" cy="3206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05372206"/>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Headline + 2 Paragraphs">
    <p:bg>
      <p:bgPr>
        <a:solidFill>
          <a:schemeClr val="bg1"/>
        </a:solidFill>
        <a:effectLst/>
      </p:bgPr>
    </p:bg>
    <p:spTree>
      <p:nvGrpSpPr>
        <p:cNvPr id="1" name=""/>
        <p:cNvGrpSpPr/>
        <p:nvPr/>
      </p:nvGrpSpPr>
      <p:grpSpPr>
        <a:xfrm>
          <a:off x="0" y="0"/>
          <a:ext cx="0" cy="0"/>
          <a:chOff x="0" y="0"/>
          <a:chExt cx="0" cy="0"/>
        </a:xfrm>
      </p:grpSpPr>
      <p:sp>
        <p:nvSpPr>
          <p:cNvPr id="30" name="Text Placeholder 27">
            <a:extLst>
              <a:ext uri="{FF2B5EF4-FFF2-40B4-BE49-F238E27FC236}">
                <a16:creationId xmlns:a16="http://schemas.microsoft.com/office/drawing/2014/main" id="{A2688E22-9BF0-4226-817C-0AF30FE7BBC2}"/>
              </a:ext>
            </a:extLst>
          </p:cNvPr>
          <p:cNvSpPr>
            <a:spLocks noGrp="1"/>
          </p:cNvSpPr>
          <p:nvPr userDrawn="1">
            <p:ph type="body" sz="quarter" idx="12" hasCustomPrompt="1"/>
          </p:nvPr>
        </p:nvSpPr>
        <p:spPr>
          <a:xfrm>
            <a:off x="373297" y="333081"/>
            <a:ext cx="2996255" cy="120802"/>
          </a:xfrm>
          <a:prstGeom prst="rect">
            <a:avLst/>
          </a:prstGeom>
        </p:spPr>
        <p:txBody>
          <a:bodyPr lIns="0"/>
          <a:lstStyle>
            <a:lvl1pPr>
              <a:defRPr sz="788" b="0" i="0">
                <a:solidFill>
                  <a:srgbClr val="1C2954"/>
                </a:solidFill>
                <a:latin typeface="Founders Grotesk Regular" panose="020B0503030202060203" pitchFamily="34"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SECTION</a:t>
            </a:r>
          </a:p>
        </p:txBody>
      </p:sp>
      <p:sp>
        <p:nvSpPr>
          <p:cNvPr id="39" name="Text Placeholder 27">
            <a:extLst>
              <a:ext uri="{FF2B5EF4-FFF2-40B4-BE49-F238E27FC236}">
                <a16:creationId xmlns:a16="http://schemas.microsoft.com/office/drawing/2014/main" id="{D8E8F733-38B0-8125-6216-FE1F9C3A72B0}"/>
              </a:ext>
            </a:extLst>
          </p:cNvPr>
          <p:cNvSpPr>
            <a:spLocks noGrp="1"/>
          </p:cNvSpPr>
          <p:nvPr>
            <p:ph type="body" sz="quarter" idx="13" hasCustomPrompt="1"/>
          </p:nvPr>
        </p:nvSpPr>
        <p:spPr>
          <a:xfrm>
            <a:off x="319626" y="1719313"/>
            <a:ext cx="9611886" cy="1108986"/>
          </a:xfrm>
          <a:prstGeom prst="rect">
            <a:avLst/>
          </a:prstGeom>
        </p:spPr>
        <p:txBody>
          <a:bodyPr lIns="0"/>
          <a:lstStyle>
            <a:lvl1pPr>
              <a:defRPr sz="3487" b="0" i="0">
                <a:solidFill>
                  <a:srgbClr val="1C2954"/>
                </a:solidFill>
                <a:latin typeface="Tiempos Headline Light" panose="02020303060303060403" pitchFamily="18"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Lorem ipsum dolor sit amet, consectetuer adipiscing elit. Maecenas porttitor </a:t>
            </a:r>
            <a:r>
              <a:rPr lang="en-US" dirty="0" err="1"/>
              <a:t>congue</a:t>
            </a:r>
            <a:r>
              <a:rPr lang="en-US" dirty="0"/>
              <a:t> </a:t>
            </a:r>
            <a:r>
              <a:rPr lang="en-US" dirty="0" err="1"/>
              <a:t>massa</a:t>
            </a:r>
            <a:r>
              <a:rPr lang="en-US" dirty="0"/>
              <a:t>.</a:t>
            </a:r>
          </a:p>
        </p:txBody>
      </p:sp>
      <p:sp>
        <p:nvSpPr>
          <p:cNvPr id="4" name="TextBox 3">
            <a:extLst>
              <a:ext uri="{FF2B5EF4-FFF2-40B4-BE49-F238E27FC236}">
                <a16:creationId xmlns:a16="http://schemas.microsoft.com/office/drawing/2014/main" id="{94F5C10D-4A69-D7E5-28F7-343D32EA172D}"/>
              </a:ext>
            </a:extLst>
          </p:cNvPr>
          <p:cNvSpPr txBox="1"/>
          <p:nvPr userDrawn="1"/>
        </p:nvSpPr>
        <p:spPr>
          <a:xfrm>
            <a:off x="9300628" y="6366190"/>
            <a:ext cx="2570922" cy="213905"/>
          </a:xfrm>
          <a:prstGeom prst="rect">
            <a:avLst/>
          </a:prstGeom>
          <a:noFill/>
        </p:spPr>
        <p:txBody>
          <a:bodyPr wrap="square" rtlCol="0">
            <a:spAutoFit/>
          </a:bodyPr>
          <a:lstStyle/>
          <a:p>
            <a:pPr algn="r"/>
            <a:fld id="{4AC031E2-C5B4-5F44-BB94-8FB5B40A3714}" type="slidenum">
              <a:rPr lang="en-US" sz="790" b="0" i="0" smtClean="0">
                <a:solidFill>
                  <a:srgbClr val="1C2954"/>
                </a:solidFill>
                <a:latin typeface="Founders Grotesk Regular" panose="020B0503030202060203" pitchFamily="34" charset="77"/>
              </a:rPr>
              <a:t>‹#›</a:t>
            </a:fld>
            <a:endParaRPr lang="en-US" sz="790" b="0" i="0" dirty="0">
              <a:solidFill>
                <a:srgbClr val="1C2954"/>
              </a:solidFill>
              <a:latin typeface="Founders Grotesk Regular" panose="020B0503030202060203" pitchFamily="34" charset="77"/>
            </a:endParaRPr>
          </a:p>
        </p:txBody>
      </p:sp>
      <p:sp>
        <p:nvSpPr>
          <p:cNvPr id="5" name="Text Placeholder 4">
            <a:extLst>
              <a:ext uri="{FF2B5EF4-FFF2-40B4-BE49-F238E27FC236}">
                <a16:creationId xmlns:a16="http://schemas.microsoft.com/office/drawing/2014/main" id="{B582404C-9031-3602-2F0F-3B1484F3CFE7}"/>
              </a:ext>
            </a:extLst>
          </p:cNvPr>
          <p:cNvSpPr>
            <a:spLocks noGrp="1"/>
          </p:cNvSpPr>
          <p:nvPr>
            <p:ph type="body" sz="quarter" idx="15"/>
          </p:nvPr>
        </p:nvSpPr>
        <p:spPr>
          <a:xfrm>
            <a:off x="319627" y="3197962"/>
            <a:ext cx="5221841" cy="2779758"/>
          </a:xfrm>
          <a:prstGeom prst="rect">
            <a:avLst/>
          </a:prstGeom>
        </p:spPr>
        <p:txBody>
          <a:bodyPr lIns="0"/>
          <a:lstStyle>
            <a:lvl1pPr>
              <a:defRPr sz="1490" b="0" i="0">
                <a:solidFill>
                  <a:srgbClr val="1C2954"/>
                </a:solidFill>
                <a:latin typeface="Founders Grotesk" panose="020B0503030202060203" pitchFamily="34" charset="77"/>
              </a:defRPr>
            </a:lvl1pPr>
            <a:lvl2pPr>
              <a:defRPr sz="1490" b="0" i="0">
                <a:solidFill>
                  <a:srgbClr val="1C2954"/>
                </a:solidFill>
                <a:latin typeface="Founders Grotesk" panose="020B0503030202060203" pitchFamily="34" charset="77"/>
              </a:defRPr>
            </a:lvl2pPr>
            <a:lvl3pPr>
              <a:defRPr sz="1490" b="0" i="0">
                <a:solidFill>
                  <a:srgbClr val="1C2954"/>
                </a:solidFill>
                <a:latin typeface="Founders Grotesk" panose="020B0503030202060203" pitchFamily="34" charset="77"/>
              </a:defRPr>
            </a:lvl3pPr>
            <a:lvl4pPr>
              <a:defRPr sz="1490" b="0" i="0">
                <a:solidFill>
                  <a:srgbClr val="1C2954"/>
                </a:solidFill>
                <a:latin typeface="Founders Grotesk" panose="020B0503030202060203" pitchFamily="34" charset="77"/>
              </a:defRPr>
            </a:lvl4pPr>
            <a:lvl5pPr>
              <a:defRPr sz="1490" b="0" i="0">
                <a:solidFill>
                  <a:srgbClr val="1C2954"/>
                </a:solidFill>
                <a:latin typeface="Founders Grotesk" panose="020B0503030202060203" pitchFamily="34" charset="77"/>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Text Placeholder 4">
            <a:extLst>
              <a:ext uri="{FF2B5EF4-FFF2-40B4-BE49-F238E27FC236}">
                <a16:creationId xmlns:a16="http://schemas.microsoft.com/office/drawing/2014/main" id="{B5B2C739-7AA9-7317-094B-ADCEE6CCB85A}"/>
              </a:ext>
            </a:extLst>
          </p:cNvPr>
          <p:cNvSpPr>
            <a:spLocks noGrp="1"/>
          </p:cNvSpPr>
          <p:nvPr>
            <p:ph type="body" sz="quarter" idx="16"/>
          </p:nvPr>
        </p:nvSpPr>
        <p:spPr>
          <a:xfrm>
            <a:off x="6092630" y="3197962"/>
            <a:ext cx="5221841" cy="2779758"/>
          </a:xfrm>
          <a:prstGeom prst="rect">
            <a:avLst/>
          </a:prstGeom>
        </p:spPr>
        <p:txBody>
          <a:bodyPr lIns="0"/>
          <a:lstStyle>
            <a:lvl1pPr>
              <a:defRPr sz="1490" b="0" i="0">
                <a:solidFill>
                  <a:srgbClr val="1C2954"/>
                </a:solidFill>
                <a:latin typeface="Founders Grotesk" panose="020B0503030202060203" pitchFamily="34" charset="77"/>
              </a:defRPr>
            </a:lvl1pPr>
            <a:lvl2pPr>
              <a:defRPr sz="1490" b="0" i="0">
                <a:solidFill>
                  <a:srgbClr val="1C2954"/>
                </a:solidFill>
                <a:latin typeface="Founders Grotesk" panose="020B0503030202060203" pitchFamily="34" charset="77"/>
              </a:defRPr>
            </a:lvl2pPr>
            <a:lvl3pPr>
              <a:defRPr sz="1490" b="0" i="0">
                <a:solidFill>
                  <a:srgbClr val="1C2954"/>
                </a:solidFill>
                <a:latin typeface="Founders Grotesk" panose="020B0503030202060203" pitchFamily="34" charset="77"/>
              </a:defRPr>
            </a:lvl3pPr>
            <a:lvl4pPr>
              <a:defRPr sz="1490" b="0" i="0">
                <a:solidFill>
                  <a:srgbClr val="1C2954"/>
                </a:solidFill>
                <a:latin typeface="Founders Grotesk" panose="020B0503030202060203" pitchFamily="34" charset="77"/>
              </a:defRPr>
            </a:lvl4pPr>
            <a:lvl5pPr>
              <a:defRPr sz="1490" b="0" i="0">
                <a:solidFill>
                  <a:srgbClr val="1C2954"/>
                </a:solidFill>
                <a:latin typeface="Founders Grotesk" panose="020B0503030202060203" pitchFamily="34" charset="77"/>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Rectangle 2">
            <a:extLst>
              <a:ext uri="{FF2B5EF4-FFF2-40B4-BE49-F238E27FC236}">
                <a16:creationId xmlns:a16="http://schemas.microsoft.com/office/drawing/2014/main" id="{AAEF64B0-1F36-314F-90EA-8A2676DF6BA3}"/>
              </a:ext>
            </a:extLst>
          </p:cNvPr>
          <p:cNvSpPr>
            <a:spLocks noChangeArrowheads="1"/>
          </p:cNvSpPr>
          <p:nvPr userDrawn="1"/>
        </p:nvSpPr>
        <p:spPr bwMode="auto">
          <a:xfrm>
            <a:off x="10348685" y="-452732"/>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7169" name="Picture 640671794">
            <a:extLst>
              <a:ext uri="{FF2B5EF4-FFF2-40B4-BE49-F238E27FC236}">
                <a16:creationId xmlns:a16="http://schemas.microsoft.com/office/drawing/2014/main" id="{422566B6-66E8-57D9-47D5-8A7659C868B5}"/>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280422" y="172743"/>
            <a:ext cx="1703388" cy="3206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45271075"/>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Headline + Bullets">
    <p:bg>
      <p:bgPr>
        <a:solidFill>
          <a:schemeClr val="bg1"/>
        </a:solidFill>
        <a:effectLst/>
      </p:bgPr>
    </p:bg>
    <p:spTree>
      <p:nvGrpSpPr>
        <p:cNvPr id="1" name=""/>
        <p:cNvGrpSpPr/>
        <p:nvPr/>
      </p:nvGrpSpPr>
      <p:grpSpPr>
        <a:xfrm>
          <a:off x="0" y="0"/>
          <a:ext cx="0" cy="0"/>
          <a:chOff x="0" y="0"/>
          <a:chExt cx="0" cy="0"/>
        </a:xfrm>
      </p:grpSpPr>
      <p:sp>
        <p:nvSpPr>
          <p:cNvPr id="30" name="Text Placeholder 27">
            <a:extLst>
              <a:ext uri="{FF2B5EF4-FFF2-40B4-BE49-F238E27FC236}">
                <a16:creationId xmlns:a16="http://schemas.microsoft.com/office/drawing/2014/main" id="{A2688E22-9BF0-4226-817C-0AF30FE7BBC2}"/>
              </a:ext>
            </a:extLst>
          </p:cNvPr>
          <p:cNvSpPr>
            <a:spLocks noGrp="1"/>
          </p:cNvSpPr>
          <p:nvPr userDrawn="1">
            <p:ph type="body" sz="quarter" idx="12" hasCustomPrompt="1"/>
          </p:nvPr>
        </p:nvSpPr>
        <p:spPr>
          <a:xfrm>
            <a:off x="373297" y="333081"/>
            <a:ext cx="2996255" cy="120802"/>
          </a:xfrm>
          <a:prstGeom prst="rect">
            <a:avLst/>
          </a:prstGeom>
        </p:spPr>
        <p:txBody>
          <a:bodyPr lIns="0"/>
          <a:lstStyle>
            <a:lvl1pPr>
              <a:defRPr sz="788" b="0" i="0">
                <a:solidFill>
                  <a:srgbClr val="1C2954"/>
                </a:solidFill>
                <a:latin typeface="Founders Grotesk Regular" panose="020B0503030202060203" pitchFamily="34"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SECTION</a:t>
            </a:r>
          </a:p>
        </p:txBody>
      </p:sp>
      <p:sp>
        <p:nvSpPr>
          <p:cNvPr id="39" name="Text Placeholder 27">
            <a:extLst>
              <a:ext uri="{FF2B5EF4-FFF2-40B4-BE49-F238E27FC236}">
                <a16:creationId xmlns:a16="http://schemas.microsoft.com/office/drawing/2014/main" id="{D8E8F733-38B0-8125-6216-FE1F9C3A72B0}"/>
              </a:ext>
            </a:extLst>
          </p:cNvPr>
          <p:cNvSpPr>
            <a:spLocks noGrp="1"/>
          </p:cNvSpPr>
          <p:nvPr>
            <p:ph type="body" sz="quarter" idx="13" hasCustomPrompt="1"/>
          </p:nvPr>
        </p:nvSpPr>
        <p:spPr>
          <a:xfrm>
            <a:off x="319626" y="1719313"/>
            <a:ext cx="9565675" cy="1108986"/>
          </a:xfrm>
          <a:prstGeom prst="rect">
            <a:avLst/>
          </a:prstGeom>
        </p:spPr>
        <p:txBody>
          <a:bodyPr lIns="0"/>
          <a:lstStyle>
            <a:lvl1pPr>
              <a:defRPr sz="3487" b="0" i="0">
                <a:solidFill>
                  <a:srgbClr val="1C2954"/>
                </a:solidFill>
                <a:latin typeface="Tiempos Headline Light" panose="02020303060303060403" pitchFamily="18"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Lorem ipsum dolor sit amet, consectetuer adipiscing elit. Maecenas porttitor </a:t>
            </a:r>
            <a:r>
              <a:rPr lang="en-US" dirty="0" err="1"/>
              <a:t>congue</a:t>
            </a:r>
            <a:r>
              <a:rPr lang="en-US" dirty="0"/>
              <a:t> </a:t>
            </a:r>
            <a:r>
              <a:rPr lang="en-US" dirty="0" err="1"/>
              <a:t>massa</a:t>
            </a:r>
            <a:r>
              <a:rPr lang="en-US" dirty="0"/>
              <a:t>.</a:t>
            </a:r>
          </a:p>
        </p:txBody>
      </p:sp>
      <p:sp>
        <p:nvSpPr>
          <p:cNvPr id="7" name="Text Placeholder 27">
            <a:extLst>
              <a:ext uri="{FF2B5EF4-FFF2-40B4-BE49-F238E27FC236}">
                <a16:creationId xmlns:a16="http://schemas.microsoft.com/office/drawing/2014/main" id="{0706C06B-0550-DF6F-9614-B68F9BDE3F54}"/>
              </a:ext>
            </a:extLst>
          </p:cNvPr>
          <p:cNvSpPr>
            <a:spLocks noGrp="1"/>
          </p:cNvSpPr>
          <p:nvPr>
            <p:ph type="body" sz="quarter" idx="14" hasCustomPrompt="1"/>
          </p:nvPr>
        </p:nvSpPr>
        <p:spPr>
          <a:xfrm>
            <a:off x="373297" y="1442067"/>
            <a:ext cx="2996255" cy="120802"/>
          </a:xfrm>
          <a:prstGeom prst="rect">
            <a:avLst/>
          </a:prstGeom>
        </p:spPr>
        <p:txBody>
          <a:bodyPr lIns="0"/>
          <a:lstStyle>
            <a:lvl1pPr>
              <a:defRPr sz="788" b="0" i="0">
                <a:solidFill>
                  <a:srgbClr val="1C2954"/>
                </a:solidFill>
                <a:latin typeface="Founders Grotesk Regular" panose="020B0503030202060203" pitchFamily="34"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EYEBROW</a:t>
            </a:r>
          </a:p>
        </p:txBody>
      </p:sp>
      <p:sp>
        <p:nvSpPr>
          <p:cNvPr id="2" name="TextBox 1">
            <a:extLst>
              <a:ext uri="{FF2B5EF4-FFF2-40B4-BE49-F238E27FC236}">
                <a16:creationId xmlns:a16="http://schemas.microsoft.com/office/drawing/2014/main" id="{2DE2F981-21D6-420D-9E58-7967DB500C27}"/>
              </a:ext>
            </a:extLst>
          </p:cNvPr>
          <p:cNvSpPr txBox="1"/>
          <p:nvPr userDrawn="1"/>
        </p:nvSpPr>
        <p:spPr>
          <a:xfrm>
            <a:off x="9300628" y="6366190"/>
            <a:ext cx="2570922" cy="213905"/>
          </a:xfrm>
          <a:prstGeom prst="rect">
            <a:avLst/>
          </a:prstGeom>
          <a:noFill/>
        </p:spPr>
        <p:txBody>
          <a:bodyPr wrap="square" rtlCol="0">
            <a:spAutoFit/>
          </a:bodyPr>
          <a:lstStyle/>
          <a:p>
            <a:pPr algn="r"/>
            <a:fld id="{4AC031E2-C5B4-5F44-BB94-8FB5B40A3714}" type="slidenum">
              <a:rPr lang="en-US" sz="790" b="0" i="0" smtClean="0">
                <a:solidFill>
                  <a:srgbClr val="1C2954"/>
                </a:solidFill>
                <a:latin typeface="Founders Grotesk Regular" panose="020B0503030202060203" pitchFamily="34" charset="77"/>
              </a:rPr>
              <a:t>‹#›</a:t>
            </a:fld>
            <a:endParaRPr lang="en-US" sz="790" b="0" i="0" dirty="0">
              <a:solidFill>
                <a:srgbClr val="1C2954"/>
              </a:solidFill>
              <a:latin typeface="Founders Grotesk Regular" panose="020B0503030202060203" pitchFamily="34" charset="77"/>
            </a:endParaRPr>
          </a:p>
        </p:txBody>
      </p:sp>
      <p:sp>
        <p:nvSpPr>
          <p:cNvPr id="4" name="Text Placeholder 4">
            <a:extLst>
              <a:ext uri="{FF2B5EF4-FFF2-40B4-BE49-F238E27FC236}">
                <a16:creationId xmlns:a16="http://schemas.microsoft.com/office/drawing/2014/main" id="{77F4852B-3DF5-83A2-531F-AF26C4E6B611}"/>
              </a:ext>
            </a:extLst>
          </p:cNvPr>
          <p:cNvSpPr>
            <a:spLocks noGrp="1"/>
          </p:cNvSpPr>
          <p:nvPr>
            <p:ph type="body" sz="quarter" idx="16"/>
          </p:nvPr>
        </p:nvSpPr>
        <p:spPr>
          <a:xfrm>
            <a:off x="319628" y="3521415"/>
            <a:ext cx="3789300" cy="1241654"/>
          </a:xfrm>
          <a:prstGeom prst="rect">
            <a:avLst/>
          </a:prstGeom>
        </p:spPr>
        <p:txBody>
          <a:bodyPr lIns="0"/>
          <a:lstStyle>
            <a:lvl1pPr>
              <a:defRPr sz="1490" b="0" i="0">
                <a:solidFill>
                  <a:srgbClr val="1C2954"/>
                </a:solidFill>
                <a:latin typeface="Founders Grotesk" panose="020B0503030202060203" pitchFamily="34" charset="77"/>
              </a:defRPr>
            </a:lvl1pPr>
            <a:lvl2pPr>
              <a:defRPr sz="1490" b="0" i="0">
                <a:solidFill>
                  <a:srgbClr val="1C2954"/>
                </a:solidFill>
                <a:latin typeface="Founders Grotesk" panose="020B0503030202060203" pitchFamily="34" charset="77"/>
              </a:defRPr>
            </a:lvl2pPr>
            <a:lvl3pPr>
              <a:defRPr sz="1490" b="0" i="0">
                <a:solidFill>
                  <a:srgbClr val="1C2954"/>
                </a:solidFill>
                <a:latin typeface="Founders Grotesk" panose="020B0503030202060203" pitchFamily="34" charset="77"/>
              </a:defRPr>
            </a:lvl3pPr>
            <a:lvl4pPr>
              <a:defRPr sz="1490" b="0" i="0">
                <a:solidFill>
                  <a:srgbClr val="1C2954"/>
                </a:solidFill>
                <a:latin typeface="Founders Grotesk" panose="020B0503030202060203" pitchFamily="34" charset="77"/>
              </a:defRPr>
            </a:lvl4pPr>
            <a:lvl5pPr>
              <a:defRPr sz="1490" b="0" i="0">
                <a:solidFill>
                  <a:srgbClr val="1C2954"/>
                </a:solidFill>
                <a:latin typeface="Founders Grotesk" panose="020B0503030202060203" pitchFamily="34" charset="77"/>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F9817812-76B2-0408-D659-A5397717A26D}"/>
              </a:ext>
            </a:extLst>
          </p:cNvPr>
          <p:cNvSpPr>
            <a:spLocks noGrp="1"/>
          </p:cNvSpPr>
          <p:nvPr>
            <p:ph type="body" sz="quarter" idx="17"/>
          </p:nvPr>
        </p:nvSpPr>
        <p:spPr>
          <a:xfrm>
            <a:off x="4618673" y="3521415"/>
            <a:ext cx="3789300" cy="2333475"/>
          </a:xfrm>
          <a:prstGeom prst="rect">
            <a:avLst/>
          </a:prstGeom>
        </p:spPr>
        <p:txBody>
          <a:bodyPr lIns="0"/>
          <a:lstStyle>
            <a:lvl1pPr marL="285750" indent="-285750">
              <a:buFont typeface="Arial" panose="020B0604020202020204" pitchFamily="34" charset="0"/>
              <a:buChar char="•"/>
              <a:defRPr sz="1490" b="0" i="0">
                <a:solidFill>
                  <a:srgbClr val="1C2954"/>
                </a:solidFill>
                <a:latin typeface="Founders Grotesk" panose="020B0503030202060203" pitchFamily="34" charset="77"/>
              </a:defRPr>
            </a:lvl1pPr>
            <a:lvl2pPr marL="562996" indent="-285750">
              <a:buFont typeface="Arial" panose="020B0604020202020204" pitchFamily="34" charset="0"/>
              <a:buChar char="•"/>
              <a:defRPr sz="1490" b="0" i="0">
                <a:solidFill>
                  <a:srgbClr val="1C2954"/>
                </a:solidFill>
                <a:latin typeface="Founders Grotesk" panose="020B0503030202060203" pitchFamily="34" charset="77"/>
              </a:defRPr>
            </a:lvl2pPr>
            <a:lvl3pPr marL="840242" indent="-285750">
              <a:buFont typeface="Arial" panose="020B0604020202020204" pitchFamily="34" charset="0"/>
              <a:buChar char="•"/>
              <a:defRPr sz="1490" b="0" i="0">
                <a:solidFill>
                  <a:srgbClr val="1C2954"/>
                </a:solidFill>
                <a:latin typeface="Founders Grotesk" panose="020B0503030202060203" pitchFamily="34" charset="77"/>
              </a:defRPr>
            </a:lvl3pPr>
            <a:lvl4pPr marL="1117488" indent="-285750">
              <a:buFont typeface="Arial" panose="020B0604020202020204" pitchFamily="34" charset="0"/>
              <a:buChar char="•"/>
              <a:defRPr sz="1490" b="0" i="0">
                <a:solidFill>
                  <a:srgbClr val="1C2954"/>
                </a:solidFill>
                <a:latin typeface="Founders Grotesk" panose="020B0503030202060203" pitchFamily="34" charset="77"/>
              </a:defRPr>
            </a:lvl4pPr>
            <a:lvl5pPr marL="1394734" indent="-285750">
              <a:buFont typeface="Arial" panose="020B0604020202020204" pitchFamily="34" charset="0"/>
              <a:buChar char="•"/>
              <a:defRPr sz="1490" b="0" i="0">
                <a:solidFill>
                  <a:srgbClr val="1C2954"/>
                </a:solidFill>
                <a:latin typeface="Founders Grotesk" panose="020B0503030202060203" pitchFamily="34" charset="77"/>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Rectangle 2">
            <a:extLst>
              <a:ext uri="{FF2B5EF4-FFF2-40B4-BE49-F238E27FC236}">
                <a16:creationId xmlns:a16="http://schemas.microsoft.com/office/drawing/2014/main" id="{4CF831C9-5D14-D707-5BCE-3DB8DB3E7F3F}"/>
              </a:ext>
            </a:extLst>
          </p:cNvPr>
          <p:cNvSpPr>
            <a:spLocks noChangeArrowheads="1"/>
          </p:cNvSpPr>
          <p:nvPr userDrawn="1"/>
        </p:nvSpPr>
        <p:spPr bwMode="auto">
          <a:xfrm>
            <a:off x="10236425" y="-44710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8193" name="Picture 640671794">
            <a:extLst>
              <a:ext uri="{FF2B5EF4-FFF2-40B4-BE49-F238E27FC236}">
                <a16:creationId xmlns:a16="http://schemas.microsoft.com/office/drawing/2014/main" id="{F98B1943-3736-A3BA-5DE2-71F3E3E4B16E}"/>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168162" y="178375"/>
            <a:ext cx="1703388" cy="3206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34609935"/>
      </p:ext>
    </p:extLst>
  </p:cSld>
  <p:clrMapOvr>
    <a:masterClrMapping/>
  </p:clrMapOvr>
  <p:extLst>
    <p:ext uri="{DCECCB84-F9BA-43D5-87BE-67443E8EF086}">
      <p15:sldGuideLst xmlns:p15="http://schemas.microsoft.com/office/powerpoint/2012/main"/>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Headline + 3 Up">
    <p:bg>
      <p:bgPr>
        <a:solidFill>
          <a:schemeClr val="bg1"/>
        </a:solidFill>
        <a:effectLst/>
      </p:bgPr>
    </p:bg>
    <p:spTree>
      <p:nvGrpSpPr>
        <p:cNvPr id="1" name=""/>
        <p:cNvGrpSpPr/>
        <p:nvPr/>
      </p:nvGrpSpPr>
      <p:grpSpPr>
        <a:xfrm>
          <a:off x="0" y="0"/>
          <a:ext cx="0" cy="0"/>
          <a:chOff x="0" y="0"/>
          <a:chExt cx="0" cy="0"/>
        </a:xfrm>
      </p:grpSpPr>
      <p:sp>
        <p:nvSpPr>
          <p:cNvPr id="30" name="Text Placeholder 27">
            <a:extLst>
              <a:ext uri="{FF2B5EF4-FFF2-40B4-BE49-F238E27FC236}">
                <a16:creationId xmlns:a16="http://schemas.microsoft.com/office/drawing/2014/main" id="{A2688E22-9BF0-4226-817C-0AF30FE7BBC2}"/>
              </a:ext>
            </a:extLst>
          </p:cNvPr>
          <p:cNvSpPr>
            <a:spLocks noGrp="1"/>
          </p:cNvSpPr>
          <p:nvPr userDrawn="1">
            <p:ph type="body" sz="quarter" idx="12" hasCustomPrompt="1"/>
          </p:nvPr>
        </p:nvSpPr>
        <p:spPr>
          <a:xfrm>
            <a:off x="373297" y="333081"/>
            <a:ext cx="2996255" cy="120802"/>
          </a:xfrm>
          <a:prstGeom prst="rect">
            <a:avLst/>
          </a:prstGeom>
        </p:spPr>
        <p:txBody>
          <a:bodyPr lIns="0"/>
          <a:lstStyle>
            <a:lvl1pPr>
              <a:defRPr sz="788" b="0" i="0">
                <a:solidFill>
                  <a:srgbClr val="1C2954"/>
                </a:solidFill>
                <a:latin typeface="Founders Grotesk Regular" panose="020B0503030202060203" pitchFamily="34"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SECTION</a:t>
            </a:r>
          </a:p>
        </p:txBody>
      </p:sp>
      <p:sp>
        <p:nvSpPr>
          <p:cNvPr id="39" name="Text Placeholder 27">
            <a:extLst>
              <a:ext uri="{FF2B5EF4-FFF2-40B4-BE49-F238E27FC236}">
                <a16:creationId xmlns:a16="http://schemas.microsoft.com/office/drawing/2014/main" id="{D8E8F733-38B0-8125-6216-FE1F9C3A72B0}"/>
              </a:ext>
            </a:extLst>
          </p:cNvPr>
          <p:cNvSpPr>
            <a:spLocks noGrp="1"/>
          </p:cNvSpPr>
          <p:nvPr>
            <p:ph type="body" sz="quarter" idx="13" hasCustomPrompt="1"/>
          </p:nvPr>
        </p:nvSpPr>
        <p:spPr>
          <a:xfrm>
            <a:off x="319626" y="1719313"/>
            <a:ext cx="9611886" cy="1108986"/>
          </a:xfrm>
          <a:prstGeom prst="rect">
            <a:avLst/>
          </a:prstGeom>
        </p:spPr>
        <p:txBody>
          <a:bodyPr lIns="0"/>
          <a:lstStyle>
            <a:lvl1pPr>
              <a:defRPr sz="3487" b="0" i="0">
                <a:solidFill>
                  <a:srgbClr val="1C2954"/>
                </a:solidFill>
                <a:latin typeface="Tiempos Headline Light" panose="02020303060303060403" pitchFamily="18"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Lorem ipsum dolor sit amet, consectetuer adipiscing elit. Maecenas porttitor </a:t>
            </a:r>
            <a:r>
              <a:rPr lang="en-US" dirty="0" err="1"/>
              <a:t>congue</a:t>
            </a:r>
            <a:r>
              <a:rPr lang="en-US" dirty="0"/>
              <a:t> </a:t>
            </a:r>
            <a:r>
              <a:rPr lang="en-US" dirty="0" err="1"/>
              <a:t>massa</a:t>
            </a:r>
            <a:r>
              <a:rPr lang="en-US" dirty="0"/>
              <a:t>.</a:t>
            </a:r>
          </a:p>
        </p:txBody>
      </p:sp>
      <p:sp>
        <p:nvSpPr>
          <p:cNvPr id="4" name="Text Placeholder 27">
            <a:extLst>
              <a:ext uri="{FF2B5EF4-FFF2-40B4-BE49-F238E27FC236}">
                <a16:creationId xmlns:a16="http://schemas.microsoft.com/office/drawing/2014/main" id="{842C2EB9-4A86-E0E8-2FB7-45928FE8E5C9}"/>
              </a:ext>
            </a:extLst>
          </p:cNvPr>
          <p:cNvSpPr>
            <a:spLocks noGrp="1"/>
          </p:cNvSpPr>
          <p:nvPr>
            <p:ph type="body" sz="quarter" idx="14" hasCustomPrompt="1"/>
          </p:nvPr>
        </p:nvSpPr>
        <p:spPr>
          <a:xfrm>
            <a:off x="319626" y="3645052"/>
            <a:ext cx="2996255" cy="246025"/>
          </a:xfrm>
          <a:prstGeom prst="rect">
            <a:avLst/>
          </a:prstGeom>
        </p:spPr>
        <p:txBody>
          <a:bodyPr lIns="0"/>
          <a:lstStyle>
            <a:lvl1pPr>
              <a:defRPr sz="1486" b="0" i="0">
                <a:solidFill>
                  <a:srgbClr val="1C2954"/>
                </a:solidFill>
                <a:latin typeface="Founders Grotesk Medium" panose="020B0503030202060203" pitchFamily="34"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SECONDARY TITLE</a:t>
            </a:r>
          </a:p>
        </p:txBody>
      </p:sp>
      <p:sp>
        <p:nvSpPr>
          <p:cNvPr id="6" name="Text Placeholder 27">
            <a:extLst>
              <a:ext uri="{FF2B5EF4-FFF2-40B4-BE49-F238E27FC236}">
                <a16:creationId xmlns:a16="http://schemas.microsoft.com/office/drawing/2014/main" id="{10FB745C-A6FC-779B-05DF-88C5DC4C0C95}"/>
              </a:ext>
            </a:extLst>
          </p:cNvPr>
          <p:cNvSpPr>
            <a:spLocks noGrp="1"/>
          </p:cNvSpPr>
          <p:nvPr>
            <p:ph type="body" sz="quarter" idx="16" hasCustomPrompt="1"/>
          </p:nvPr>
        </p:nvSpPr>
        <p:spPr>
          <a:xfrm>
            <a:off x="4293771" y="3645052"/>
            <a:ext cx="2996255" cy="246025"/>
          </a:xfrm>
          <a:prstGeom prst="rect">
            <a:avLst/>
          </a:prstGeom>
        </p:spPr>
        <p:txBody>
          <a:bodyPr lIns="0"/>
          <a:lstStyle>
            <a:lvl1pPr>
              <a:defRPr sz="1486" b="0" i="0">
                <a:solidFill>
                  <a:srgbClr val="1C2954"/>
                </a:solidFill>
                <a:latin typeface="Founders Grotesk Medium" panose="020B0503030202060203" pitchFamily="34"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SECONDARY TITLE</a:t>
            </a:r>
          </a:p>
        </p:txBody>
      </p:sp>
      <p:sp>
        <p:nvSpPr>
          <p:cNvPr id="8" name="Text Placeholder 27">
            <a:extLst>
              <a:ext uri="{FF2B5EF4-FFF2-40B4-BE49-F238E27FC236}">
                <a16:creationId xmlns:a16="http://schemas.microsoft.com/office/drawing/2014/main" id="{10463B1C-82CD-3C6F-AC4D-4E20294C56B9}"/>
              </a:ext>
            </a:extLst>
          </p:cNvPr>
          <p:cNvSpPr>
            <a:spLocks noGrp="1"/>
          </p:cNvSpPr>
          <p:nvPr>
            <p:ph type="body" sz="quarter" idx="18" hasCustomPrompt="1"/>
          </p:nvPr>
        </p:nvSpPr>
        <p:spPr>
          <a:xfrm>
            <a:off x="8268801" y="3645052"/>
            <a:ext cx="2996255" cy="246025"/>
          </a:xfrm>
          <a:prstGeom prst="rect">
            <a:avLst/>
          </a:prstGeom>
        </p:spPr>
        <p:txBody>
          <a:bodyPr lIns="0"/>
          <a:lstStyle>
            <a:lvl1pPr>
              <a:defRPr sz="1486" b="0" i="0">
                <a:solidFill>
                  <a:srgbClr val="1C2954"/>
                </a:solidFill>
                <a:latin typeface="Founders Grotesk Medium" panose="020B0503030202060203" pitchFamily="34"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SECONDARY TITLE</a:t>
            </a:r>
          </a:p>
        </p:txBody>
      </p:sp>
      <p:sp>
        <p:nvSpPr>
          <p:cNvPr id="2" name="TextBox 1">
            <a:extLst>
              <a:ext uri="{FF2B5EF4-FFF2-40B4-BE49-F238E27FC236}">
                <a16:creationId xmlns:a16="http://schemas.microsoft.com/office/drawing/2014/main" id="{80C30FB4-9EB6-2DA0-0973-BDE176C5C01E}"/>
              </a:ext>
            </a:extLst>
          </p:cNvPr>
          <p:cNvSpPr txBox="1"/>
          <p:nvPr userDrawn="1"/>
        </p:nvSpPr>
        <p:spPr>
          <a:xfrm>
            <a:off x="9300628" y="6366190"/>
            <a:ext cx="2570922" cy="213905"/>
          </a:xfrm>
          <a:prstGeom prst="rect">
            <a:avLst/>
          </a:prstGeom>
          <a:noFill/>
        </p:spPr>
        <p:txBody>
          <a:bodyPr wrap="square" rtlCol="0">
            <a:spAutoFit/>
          </a:bodyPr>
          <a:lstStyle/>
          <a:p>
            <a:pPr algn="r"/>
            <a:fld id="{4AC031E2-C5B4-5F44-BB94-8FB5B40A3714}" type="slidenum">
              <a:rPr lang="en-US" sz="790" b="0" i="0" smtClean="0">
                <a:solidFill>
                  <a:srgbClr val="1C2954"/>
                </a:solidFill>
                <a:latin typeface="Founders Grotesk Regular" panose="020B0503030202060203" pitchFamily="34" charset="77"/>
              </a:rPr>
              <a:t>‹#›</a:t>
            </a:fld>
            <a:endParaRPr lang="en-US" sz="790" b="0" i="0" dirty="0">
              <a:solidFill>
                <a:srgbClr val="1C2954"/>
              </a:solidFill>
              <a:latin typeface="Founders Grotesk Regular" panose="020B0503030202060203" pitchFamily="34" charset="77"/>
            </a:endParaRPr>
          </a:p>
        </p:txBody>
      </p:sp>
      <p:sp>
        <p:nvSpPr>
          <p:cNvPr id="9" name="Text Placeholder 4">
            <a:extLst>
              <a:ext uri="{FF2B5EF4-FFF2-40B4-BE49-F238E27FC236}">
                <a16:creationId xmlns:a16="http://schemas.microsoft.com/office/drawing/2014/main" id="{AE560142-B261-A4AE-38E1-25366DCF65CD}"/>
              </a:ext>
            </a:extLst>
          </p:cNvPr>
          <p:cNvSpPr>
            <a:spLocks noGrp="1"/>
          </p:cNvSpPr>
          <p:nvPr>
            <p:ph type="body" sz="quarter" idx="19"/>
          </p:nvPr>
        </p:nvSpPr>
        <p:spPr>
          <a:xfrm>
            <a:off x="319628" y="4029701"/>
            <a:ext cx="3511150" cy="1241654"/>
          </a:xfrm>
          <a:prstGeom prst="rect">
            <a:avLst/>
          </a:prstGeom>
        </p:spPr>
        <p:txBody>
          <a:bodyPr lIns="0"/>
          <a:lstStyle>
            <a:lvl1pPr>
              <a:defRPr sz="1490" b="0" i="0">
                <a:solidFill>
                  <a:srgbClr val="1C2954"/>
                </a:solidFill>
                <a:latin typeface="Founders Grotesk" panose="020B0503030202060203" pitchFamily="34" charset="77"/>
              </a:defRPr>
            </a:lvl1pPr>
            <a:lvl2pPr>
              <a:defRPr sz="1490" b="0" i="0">
                <a:solidFill>
                  <a:srgbClr val="1C2954"/>
                </a:solidFill>
                <a:latin typeface="Founders Grotesk" panose="020B0503030202060203" pitchFamily="34" charset="77"/>
              </a:defRPr>
            </a:lvl2pPr>
            <a:lvl3pPr>
              <a:defRPr sz="1490" b="0" i="0">
                <a:solidFill>
                  <a:srgbClr val="1C2954"/>
                </a:solidFill>
                <a:latin typeface="Founders Grotesk" panose="020B0503030202060203" pitchFamily="34" charset="77"/>
              </a:defRPr>
            </a:lvl3pPr>
            <a:lvl4pPr>
              <a:defRPr sz="1490" b="0" i="0">
                <a:solidFill>
                  <a:srgbClr val="1C2954"/>
                </a:solidFill>
                <a:latin typeface="Founders Grotesk" panose="020B0503030202060203" pitchFamily="34" charset="77"/>
              </a:defRPr>
            </a:lvl4pPr>
            <a:lvl5pPr>
              <a:defRPr sz="1490" b="0" i="0">
                <a:solidFill>
                  <a:srgbClr val="1C2954"/>
                </a:solidFill>
                <a:latin typeface="Founders Grotesk" panose="020B0503030202060203" pitchFamily="34" charset="77"/>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ext Placeholder 4">
            <a:extLst>
              <a:ext uri="{FF2B5EF4-FFF2-40B4-BE49-F238E27FC236}">
                <a16:creationId xmlns:a16="http://schemas.microsoft.com/office/drawing/2014/main" id="{A63944EA-330F-9B61-29ED-DF75963B955F}"/>
              </a:ext>
            </a:extLst>
          </p:cNvPr>
          <p:cNvSpPr>
            <a:spLocks noGrp="1"/>
          </p:cNvSpPr>
          <p:nvPr>
            <p:ph type="body" sz="quarter" idx="20"/>
          </p:nvPr>
        </p:nvSpPr>
        <p:spPr>
          <a:xfrm>
            <a:off x="4277479" y="4029701"/>
            <a:ext cx="3511150" cy="1241654"/>
          </a:xfrm>
          <a:prstGeom prst="rect">
            <a:avLst/>
          </a:prstGeom>
        </p:spPr>
        <p:txBody>
          <a:bodyPr lIns="0"/>
          <a:lstStyle>
            <a:lvl1pPr>
              <a:defRPr sz="1490" b="0" i="0">
                <a:solidFill>
                  <a:srgbClr val="1C2954"/>
                </a:solidFill>
                <a:latin typeface="Founders Grotesk" panose="020B0503030202060203" pitchFamily="34" charset="77"/>
              </a:defRPr>
            </a:lvl1pPr>
            <a:lvl2pPr>
              <a:defRPr sz="1490" b="0" i="0">
                <a:solidFill>
                  <a:srgbClr val="1C2954"/>
                </a:solidFill>
                <a:latin typeface="Founders Grotesk" panose="020B0503030202060203" pitchFamily="34" charset="77"/>
              </a:defRPr>
            </a:lvl2pPr>
            <a:lvl3pPr>
              <a:defRPr sz="1490" b="0" i="0">
                <a:solidFill>
                  <a:srgbClr val="1C2954"/>
                </a:solidFill>
                <a:latin typeface="Founders Grotesk" panose="020B0503030202060203" pitchFamily="34" charset="77"/>
              </a:defRPr>
            </a:lvl3pPr>
            <a:lvl4pPr>
              <a:defRPr sz="1490" b="0" i="0">
                <a:solidFill>
                  <a:srgbClr val="1C2954"/>
                </a:solidFill>
                <a:latin typeface="Founders Grotesk" panose="020B0503030202060203" pitchFamily="34" charset="77"/>
              </a:defRPr>
            </a:lvl4pPr>
            <a:lvl5pPr>
              <a:defRPr sz="1490" b="0" i="0">
                <a:solidFill>
                  <a:srgbClr val="1C2954"/>
                </a:solidFill>
                <a:latin typeface="Founders Grotesk" panose="020B0503030202060203" pitchFamily="34" charset="77"/>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4">
            <a:extLst>
              <a:ext uri="{FF2B5EF4-FFF2-40B4-BE49-F238E27FC236}">
                <a16:creationId xmlns:a16="http://schemas.microsoft.com/office/drawing/2014/main" id="{50BD8CB4-22E6-8E1C-6FBF-A266EE09161B}"/>
              </a:ext>
            </a:extLst>
          </p:cNvPr>
          <p:cNvSpPr>
            <a:spLocks noGrp="1"/>
          </p:cNvSpPr>
          <p:nvPr>
            <p:ph type="body" sz="quarter" idx="21"/>
          </p:nvPr>
        </p:nvSpPr>
        <p:spPr>
          <a:xfrm>
            <a:off x="8262625" y="4029701"/>
            <a:ext cx="3511150" cy="1241654"/>
          </a:xfrm>
          <a:prstGeom prst="rect">
            <a:avLst/>
          </a:prstGeom>
        </p:spPr>
        <p:txBody>
          <a:bodyPr lIns="0"/>
          <a:lstStyle>
            <a:lvl1pPr>
              <a:defRPr sz="1490" b="0" i="0">
                <a:solidFill>
                  <a:srgbClr val="1C2954"/>
                </a:solidFill>
                <a:latin typeface="Founders Grotesk" panose="020B0503030202060203" pitchFamily="34" charset="77"/>
              </a:defRPr>
            </a:lvl1pPr>
            <a:lvl2pPr>
              <a:defRPr sz="1490" b="0" i="0">
                <a:solidFill>
                  <a:srgbClr val="1C2954"/>
                </a:solidFill>
                <a:latin typeface="Founders Grotesk" panose="020B0503030202060203" pitchFamily="34" charset="77"/>
              </a:defRPr>
            </a:lvl2pPr>
            <a:lvl3pPr>
              <a:defRPr sz="1490" b="0" i="0">
                <a:solidFill>
                  <a:srgbClr val="1C2954"/>
                </a:solidFill>
                <a:latin typeface="Founders Grotesk" panose="020B0503030202060203" pitchFamily="34" charset="77"/>
              </a:defRPr>
            </a:lvl3pPr>
            <a:lvl4pPr>
              <a:defRPr sz="1490" b="0" i="0">
                <a:solidFill>
                  <a:srgbClr val="1C2954"/>
                </a:solidFill>
                <a:latin typeface="Founders Grotesk" panose="020B0503030202060203" pitchFamily="34" charset="77"/>
              </a:defRPr>
            </a:lvl4pPr>
            <a:lvl5pPr>
              <a:defRPr sz="1490" b="0" i="0">
                <a:solidFill>
                  <a:srgbClr val="1C2954"/>
                </a:solidFill>
                <a:latin typeface="Founders Grotesk" panose="020B0503030202060203" pitchFamily="34" charset="77"/>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Rectangle 2">
            <a:extLst>
              <a:ext uri="{FF2B5EF4-FFF2-40B4-BE49-F238E27FC236}">
                <a16:creationId xmlns:a16="http://schemas.microsoft.com/office/drawing/2014/main" id="{8AF23091-D9A6-31AB-5885-0AF0E7655D57}"/>
              </a:ext>
            </a:extLst>
          </p:cNvPr>
          <p:cNvSpPr>
            <a:spLocks noChangeArrowheads="1"/>
          </p:cNvSpPr>
          <p:nvPr userDrawn="1"/>
        </p:nvSpPr>
        <p:spPr bwMode="auto">
          <a:xfrm>
            <a:off x="10236425" y="-452732"/>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9217" name="Picture 640671794">
            <a:extLst>
              <a:ext uri="{FF2B5EF4-FFF2-40B4-BE49-F238E27FC236}">
                <a16:creationId xmlns:a16="http://schemas.microsoft.com/office/drawing/2014/main" id="{6B9F8741-C116-9338-90C3-45E1CF32C43E}"/>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168162" y="172743"/>
            <a:ext cx="1703388" cy="3206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03992784"/>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Headline + 4 Up">
    <p:bg>
      <p:bgPr>
        <a:solidFill>
          <a:schemeClr val="bg1"/>
        </a:solidFill>
        <a:effectLst/>
      </p:bgPr>
    </p:bg>
    <p:spTree>
      <p:nvGrpSpPr>
        <p:cNvPr id="1" name=""/>
        <p:cNvGrpSpPr/>
        <p:nvPr/>
      </p:nvGrpSpPr>
      <p:grpSpPr>
        <a:xfrm>
          <a:off x="0" y="0"/>
          <a:ext cx="0" cy="0"/>
          <a:chOff x="0" y="0"/>
          <a:chExt cx="0" cy="0"/>
        </a:xfrm>
      </p:grpSpPr>
      <p:sp>
        <p:nvSpPr>
          <p:cNvPr id="30" name="Text Placeholder 27">
            <a:extLst>
              <a:ext uri="{FF2B5EF4-FFF2-40B4-BE49-F238E27FC236}">
                <a16:creationId xmlns:a16="http://schemas.microsoft.com/office/drawing/2014/main" id="{A2688E22-9BF0-4226-817C-0AF30FE7BBC2}"/>
              </a:ext>
            </a:extLst>
          </p:cNvPr>
          <p:cNvSpPr>
            <a:spLocks noGrp="1"/>
          </p:cNvSpPr>
          <p:nvPr userDrawn="1">
            <p:ph type="body" sz="quarter" idx="12" hasCustomPrompt="1"/>
          </p:nvPr>
        </p:nvSpPr>
        <p:spPr>
          <a:xfrm>
            <a:off x="373297" y="333081"/>
            <a:ext cx="2996255" cy="120802"/>
          </a:xfrm>
          <a:prstGeom prst="rect">
            <a:avLst/>
          </a:prstGeom>
        </p:spPr>
        <p:txBody>
          <a:bodyPr lIns="0"/>
          <a:lstStyle>
            <a:lvl1pPr>
              <a:defRPr sz="788" b="0" i="0">
                <a:solidFill>
                  <a:srgbClr val="1C2954"/>
                </a:solidFill>
                <a:latin typeface="Founders Grotesk Regular" panose="020B0503030202060203" pitchFamily="34"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SECTION</a:t>
            </a:r>
          </a:p>
        </p:txBody>
      </p:sp>
      <p:sp>
        <p:nvSpPr>
          <p:cNvPr id="39" name="Text Placeholder 27">
            <a:extLst>
              <a:ext uri="{FF2B5EF4-FFF2-40B4-BE49-F238E27FC236}">
                <a16:creationId xmlns:a16="http://schemas.microsoft.com/office/drawing/2014/main" id="{D8E8F733-38B0-8125-6216-FE1F9C3A72B0}"/>
              </a:ext>
            </a:extLst>
          </p:cNvPr>
          <p:cNvSpPr>
            <a:spLocks noGrp="1"/>
          </p:cNvSpPr>
          <p:nvPr>
            <p:ph type="body" sz="quarter" idx="13" hasCustomPrompt="1"/>
          </p:nvPr>
        </p:nvSpPr>
        <p:spPr>
          <a:xfrm>
            <a:off x="319626" y="1719313"/>
            <a:ext cx="9611886" cy="1108986"/>
          </a:xfrm>
          <a:prstGeom prst="rect">
            <a:avLst/>
          </a:prstGeom>
        </p:spPr>
        <p:txBody>
          <a:bodyPr lIns="0"/>
          <a:lstStyle>
            <a:lvl1pPr>
              <a:defRPr sz="3487" b="0" i="0">
                <a:solidFill>
                  <a:srgbClr val="1C2954"/>
                </a:solidFill>
                <a:latin typeface="Tiempos Headline Light" panose="02020303060303060403" pitchFamily="18"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Lorem ipsum dolor sit amet, consectetuer adipiscing elit. Maecenas porttitor </a:t>
            </a:r>
            <a:r>
              <a:rPr lang="en-US" dirty="0" err="1"/>
              <a:t>congue</a:t>
            </a:r>
            <a:r>
              <a:rPr lang="en-US" dirty="0"/>
              <a:t> </a:t>
            </a:r>
            <a:r>
              <a:rPr lang="en-US" dirty="0" err="1"/>
              <a:t>massa</a:t>
            </a:r>
            <a:r>
              <a:rPr lang="en-US" dirty="0"/>
              <a:t>.</a:t>
            </a:r>
          </a:p>
        </p:txBody>
      </p:sp>
      <p:sp>
        <p:nvSpPr>
          <p:cNvPr id="4" name="Text Placeholder 27">
            <a:extLst>
              <a:ext uri="{FF2B5EF4-FFF2-40B4-BE49-F238E27FC236}">
                <a16:creationId xmlns:a16="http://schemas.microsoft.com/office/drawing/2014/main" id="{842C2EB9-4A86-E0E8-2FB7-45928FE8E5C9}"/>
              </a:ext>
            </a:extLst>
          </p:cNvPr>
          <p:cNvSpPr>
            <a:spLocks noGrp="1"/>
          </p:cNvSpPr>
          <p:nvPr>
            <p:ph type="body" sz="quarter" idx="14" hasCustomPrompt="1"/>
          </p:nvPr>
        </p:nvSpPr>
        <p:spPr>
          <a:xfrm>
            <a:off x="319627" y="3645052"/>
            <a:ext cx="2634026" cy="246025"/>
          </a:xfrm>
          <a:prstGeom prst="rect">
            <a:avLst/>
          </a:prstGeom>
        </p:spPr>
        <p:txBody>
          <a:bodyPr lIns="0"/>
          <a:lstStyle>
            <a:lvl1pPr>
              <a:defRPr sz="1486" b="0" i="0">
                <a:solidFill>
                  <a:srgbClr val="1C2954"/>
                </a:solidFill>
                <a:latin typeface="Founders Grotesk Medium" panose="020B0503030202060203" pitchFamily="34"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SECONDARY TITLE</a:t>
            </a:r>
          </a:p>
        </p:txBody>
      </p:sp>
      <p:sp>
        <p:nvSpPr>
          <p:cNvPr id="27" name="Text Placeholder 27">
            <a:extLst>
              <a:ext uri="{FF2B5EF4-FFF2-40B4-BE49-F238E27FC236}">
                <a16:creationId xmlns:a16="http://schemas.microsoft.com/office/drawing/2014/main" id="{1917F8F4-5E53-8A01-0FE2-B50E163B30F0}"/>
              </a:ext>
            </a:extLst>
          </p:cNvPr>
          <p:cNvSpPr>
            <a:spLocks noGrp="1"/>
          </p:cNvSpPr>
          <p:nvPr>
            <p:ph type="body" sz="quarter" idx="16" hasCustomPrompt="1"/>
          </p:nvPr>
        </p:nvSpPr>
        <p:spPr>
          <a:xfrm>
            <a:off x="3282365" y="3645052"/>
            <a:ext cx="2634026" cy="246025"/>
          </a:xfrm>
          <a:prstGeom prst="rect">
            <a:avLst/>
          </a:prstGeom>
        </p:spPr>
        <p:txBody>
          <a:bodyPr lIns="0"/>
          <a:lstStyle>
            <a:lvl1pPr>
              <a:defRPr sz="1486" b="0" i="0">
                <a:solidFill>
                  <a:srgbClr val="1C2954"/>
                </a:solidFill>
                <a:latin typeface="Founders Grotesk Medium" panose="020B0503030202060203" pitchFamily="34"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SECONDARY TITLE</a:t>
            </a:r>
          </a:p>
        </p:txBody>
      </p:sp>
      <p:sp>
        <p:nvSpPr>
          <p:cNvPr id="31" name="Text Placeholder 27">
            <a:extLst>
              <a:ext uri="{FF2B5EF4-FFF2-40B4-BE49-F238E27FC236}">
                <a16:creationId xmlns:a16="http://schemas.microsoft.com/office/drawing/2014/main" id="{BD853DDA-B7FB-0E65-1B07-CDBFB60549FE}"/>
              </a:ext>
            </a:extLst>
          </p:cNvPr>
          <p:cNvSpPr>
            <a:spLocks noGrp="1"/>
          </p:cNvSpPr>
          <p:nvPr>
            <p:ph type="body" sz="quarter" idx="18" hasCustomPrompt="1"/>
          </p:nvPr>
        </p:nvSpPr>
        <p:spPr>
          <a:xfrm>
            <a:off x="6227825" y="3645052"/>
            <a:ext cx="2634026" cy="246025"/>
          </a:xfrm>
          <a:prstGeom prst="rect">
            <a:avLst/>
          </a:prstGeom>
        </p:spPr>
        <p:txBody>
          <a:bodyPr lIns="0"/>
          <a:lstStyle>
            <a:lvl1pPr>
              <a:defRPr sz="1486" b="0" i="0">
                <a:solidFill>
                  <a:srgbClr val="1C2954"/>
                </a:solidFill>
                <a:latin typeface="Founders Grotesk Medium" panose="020B0503030202060203" pitchFamily="34"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SECONDARY TITLE</a:t>
            </a:r>
          </a:p>
        </p:txBody>
      </p:sp>
      <p:sp>
        <p:nvSpPr>
          <p:cNvPr id="33" name="Text Placeholder 27">
            <a:extLst>
              <a:ext uri="{FF2B5EF4-FFF2-40B4-BE49-F238E27FC236}">
                <a16:creationId xmlns:a16="http://schemas.microsoft.com/office/drawing/2014/main" id="{835B391A-551D-B9A0-582A-5542414933C7}"/>
              </a:ext>
            </a:extLst>
          </p:cNvPr>
          <p:cNvSpPr>
            <a:spLocks noGrp="1"/>
          </p:cNvSpPr>
          <p:nvPr>
            <p:ph type="body" sz="quarter" idx="20" hasCustomPrompt="1"/>
          </p:nvPr>
        </p:nvSpPr>
        <p:spPr>
          <a:xfrm>
            <a:off x="9181925" y="3645052"/>
            <a:ext cx="2634026" cy="246025"/>
          </a:xfrm>
          <a:prstGeom prst="rect">
            <a:avLst/>
          </a:prstGeom>
        </p:spPr>
        <p:txBody>
          <a:bodyPr lIns="0"/>
          <a:lstStyle>
            <a:lvl1pPr>
              <a:defRPr sz="1486" b="0" i="0">
                <a:solidFill>
                  <a:srgbClr val="1C2954"/>
                </a:solidFill>
                <a:latin typeface="Founders Grotesk Medium" panose="020B0503030202060203" pitchFamily="34"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SECONDARY TITLE</a:t>
            </a:r>
          </a:p>
        </p:txBody>
      </p:sp>
      <p:sp>
        <p:nvSpPr>
          <p:cNvPr id="2" name="TextBox 1">
            <a:extLst>
              <a:ext uri="{FF2B5EF4-FFF2-40B4-BE49-F238E27FC236}">
                <a16:creationId xmlns:a16="http://schemas.microsoft.com/office/drawing/2014/main" id="{54116729-CCD5-D6B8-BF99-75E69EB0B189}"/>
              </a:ext>
            </a:extLst>
          </p:cNvPr>
          <p:cNvSpPr txBox="1"/>
          <p:nvPr userDrawn="1"/>
        </p:nvSpPr>
        <p:spPr>
          <a:xfrm>
            <a:off x="9300628" y="6376948"/>
            <a:ext cx="2570922" cy="213905"/>
          </a:xfrm>
          <a:prstGeom prst="rect">
            <a:avLst/>
          </a:prstGeom>
          <a:noFill/>
        </p:spPr>
        <p:txBody>
          <a:bodyPr wrap="square" rtlCol="0">
            <a:spAutoFit/>
          </a:bodyPr>
          <a:lstStyle/>
          <a:p>
            <a:pPr algn="r"/>
            <a:fld id="{4AC031E2-C5B4-5F44-BB94-8FB5B40A3714}" type="slidenum">
              <a:rPr lang="en-US" sz="790" b="0" i="0" smtClean="0">
                <a:solidFill>
                  <a:srgbClr val="1C2954"/>
                </a:solidFill>
                <a:latin typeface="Founders Grotesk Regular" panose="020B0503030202060203" pitchFamily="34" charset="77"/>
              </a:rPr>
              <a:t>‹#›</a:t>
            </a:fld>
            <a:endParaRPr lang="en-US" sz="790" b="0" i="0" dirty="0">
              <a:solidFill>
                <a:srgbClr val="1C2954"/>
              </a:solidFill>
              <a:latin typeface="Founders Grotesk Regular" panose="020B0503030202060203" pitchFamily="34" charset="77"/>
            </a:endParaRPr>
          </a:p>
        </p:txBody>
      </p:sp>
      <p:sp>
        <p:nvSpPr>
          <p:cNvPr id="5" name="Text Placeholder 4">
            <a:extLst>
              <a:ext uri="{FF2B5EF4-FFF2-40B4-BE49-F238E27FC236}">
                <a16:creationId xmlns:a16="http://schemas.microsoft.com/office/drawing/2014/main" id="{9027A3C4-3031-B0B1-599B-E7C0363B2CD3}"/>
              </a:ext>
            </a:extLst>
          </p:cNvPr>
          <p:cNvSpPr>
            <a:spLocks noGrp="1"/>
          </p:cNvSpPr>
          <p:nvPr>
            <p:ph type="body" sz="quarter" idx="21"/>
          </p:nvPr>
        </p:nvSpPr>
        <p:spPr>
          <a:xfrm>
            <a:off x="319628" y="4029701"/>
            <a:ext cx="2634024" cy="1709688"/>
          </a:xfrm>
          <a:prstGeom prst="rect">
            <a:avLst/>
          </a:prstGeom>
        </p:spPr>
        <p:txBody>
          <a:bodyPr lIns="0"/>
          <a:lstStyle>
            <a:lvl1pPr>
              <a:defRPr sz="1490" b="0" i="0">
                <a:solidFill>
                  <a:srgbClr val="1C2954"/>
                </a:solidFill>
                <a:latin typeface="Founders Grotesk" panose="020B0503030202060203" pitchFamily="34" charset="77"/>
              </a:defRPr>
            </a:lvl1pPr>
            <a:lvl2pPr>
              <a:defRPr sz="1490" b="0" i="0">
                <a:solidFill>
                  <a:srgbClr val="1C2954"/>
                </a:solidFill>
                <a:latin typeface="Founders Grotesk" panose="020B0503030202060203" pitchFamily="34" charset="77"/>
              </a:defRPr>
            </a:lvl2pPr>
            <a:lvl3pPr>
              <a:defRPr sz="1490" b="0" i="0">
                <a:solidFill>
                  <a:srgbClr val="1C2954"/>
                </a:solidFill>
                <a:latin typeface="Founders Grotesk" panose="020B0503030202060203" pitchFamily="34" charset="77"/>
              </a:defRPr>
            </a:lvl3pPr>
            <a:lvl4pPr>
              <a:defRPr sz="1490" b="0" i="0">
                <a:solidFill>
                  <a:srgbClr val="1C2954"/>
                </a:solidFill>
                <a:latin typeface="Founders Grotesk" panose="020B0503030202060203" pitchFamily="34" charset="77"/>
              </a:defRPr>
            </a:lvl4pPr>
            <a:lvl5pPr>
              <a:defRPr sz="1490" b="0" i="0">
                <a:solidFill>
                  <a:srgbClr val="1C2954"/>
                </a:solidFill>
                <a:latin typeface="Founders Grotesk" panose="020B0503030202060203" pitchFamily="34" charset="77"/>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Text Placeholder 4">
            <a:extLst>
              <a:ext uri="{FF2B5EF4-FFF2-40B4-BE49-F238E27FC236}">
                <a16:creationId xmlns:a16="http://schemas.microsoft.com/office/drawing/2014/main" id="{C9443318-2825-07B2-3A86-B847C874BA1C}"/>
              </a:ext>
            </a:extLst>
          </p:cNvPr>
          <p:cNvSpPr>
            <a:spLocks noGrp="1"/>
          </p:cNvSpPr>
          <p:nvPr>
            <p:ph type="body" sz="quarter" idx="22"/>
          </p:nvPr>
        </p:nvSpPr>
        <p:spPr>
          <a:xfrm>
            <a:off x="3281193" y="4029701"/>
            <a:ext cx="2634024" cy="1709688"/>
          </a:xfrm>
          <a:prstGeom prst="rect">
            <a:avLst/>
          </a:prstGeom>
        </p:spPr>
        <p:txBody>
          <a:bodyPr lIns="0"/>
          <a:lstStyle>
            <a:lvl1pPr>
              <a:defRPr sz="1490" b="0" i="0">
                <a:solidFill>
                  <a:srgbClr val="1C2954"/>
                </a:solidFill>
                <a:latin typeface="Founders Grotesk" panose="020B0503030202060203" pitchFamily="34" charset="77"/>
              </a:defRPr>
            </a:lvl1pPr>
            <a:lvl2pPr>
              <a:defRPr sz="1490" b="0" i="0">
                <a:solidFill>
                  <a:srgbClr val="1C2954"/>
                </a:solidFill>
                <a:latin typeface="Founders Grotesk" panose="020B0503030202060203" pitchFamily="34" charset="77"/>
              </a:defRPr>
            </a:lvl2pPr>
            <a:lvl3pPr>
              <a:defRPr sz="1490" b="0" i="0">
                <a:solidFill>
                  <a:srgbClr val="1C2954"/>
                </a:solidFill>
                <a:latin typeface="Founders Grotesk" panose="020B0503030202060203" pitchFamily="34" charset="77"/>
              </a:defRPr>
            </a:lvl3pPr>
            <a:lvl4pPr>
              <a:defRPr sz="1490" b="0" i="0">
                <a:solidFill>
                  <a:srgbClr val="1C2954"/>
                </a:solidFill>
                <a:latin typeface="Founders Grotesk" panose="020B0503030202060203" pitchFamily="34" charset="77"/>
              </a:defRPr>
            </a:lvl4pPr>
            <a:lvl5pPr>
              <a:defRPr sz="1490" b="0" i="0">
                <a:solidFill>
                  <a:srgbClr val="1C2954"/>
                </a:solidFill>
                <a:latin typeface="Founders Grotesk" panose="020B0503030202060203" pitchFamily="34" charset="77"/>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 Placeholder 4">
            <a:extLst>
              <a:ext uri="{FF2B5EF4-FFF2-40B4-BE49-F238E27FC236}">
                <a16:creationId xmlns:a16="http://schemas.microsoft.com/office/drawing/2014/main" id="{04495AF6-D65A-ED7E-1882-8F476AEFFB89}"/>
              </a:ext>
            </a:extLst>
          </p:cNvPr>
          <p:cNvSpPr>
            <a:spLocks noGrp="1"/>
          </p:cNvSpPr>
          <p:nvPr>
            <p:ph type="body" sz="quarter" idx="23"/>
          </p:nvPr>
        </p:nvSpPr>
        <p:spPr>
          <a:xfrm>
            <a:off x="6229110" y="4029701"/>
            <a:ext cx="2634024" cy="1709688"/>
          </a:xfrm>
          <a:prstGeom prst="rect">
            <a:avLst/>
          </a:prstGeom>
        </p:spPr>
        <p:txBody>
          <a:bodyPr lIns="0"/>
          <a:lstStyle>
            <a:lvl1pPr>
              <a:defRPr sz="1490" b="0" i="0">
                <a:solidFill>
                  <a:srgbClr val="1C2954"/>
                </a:solidFill>
                <a:latin typeface="Founders Grotesk" panose="020B0503030202060203" pitchFamily="34" charset="77"/>
              </a:defRPr>
            </a:lvl1pPr>
            <a:lvl2pPr>
              <a:defRPr sz="1490" b="0" i="0">
                <a:solidFill>
                  <a:srgbClr val="1C2954"/>
                </a:solidFill>
                <a:latin typeface="Founders Grotesk" panose="020B0503030202060203" pitchFamily="34" charset="77"/>
              </a:defRPr>
            </a:lvl2pPr>
            <a:lvl3pPr>
              <a:defRPr sz="1490" b="0" i="0">
                <a:solidFill>
                  <a:srgbClr val="1C2954"/>
                </a:solidFill>
                <a:latin typeface="Founders Grotesk" panose="020B0503030202060203" pitchFamily="34" charset="77"/>
              </a:defRPr>
            </a:lvl3pPr>
            <a:lvl4pPr>
              <a:defRPr sz="1490" b="0" i="0">
                <a:solidFill>
                  <a:srgbClr val="1C2954"/>
                </a:solidFill>
                <a:latin typeface="Founders Grotesk" panose="020B0503030202060203" pitchFamily="34" charset="77"/>
              </a:defRPr>
            </a:lvl4pPr>
            <a:lvl5pPr>
              <a:defRPr sz="1490" b="0" i="0">
                <a:solidFill>
                  <a:srgbClr val="1C2954"/>
                </a:solidFill>
                <a:latin typeface="Founders Grotesk" panose="020B0503030202060203" pitchFamily="34" charset="77"/>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ext Placeholder 4">
            <a:extLst>
              <a:ext uri="{FF2B5EF4-FFF2-40B4-BE49-F238E27FC236}">
                <a16:creationId xmlns:a16="http://schemas.microsoft.com/office/drawing/2014/main" id="{7F66F262-9AC2-3568-19FF-51B9928A826C}"/>
              </a:ext>
            </a:extLst>
          </p:cNvPr>
          <p:cNvSpPr>
            <a:spLocks noGrp="1"/>
          </p:cNvSpPr>
          <p:nvPr>
            <p:ph type="body" sz="quarter" idx="24"/>
          </p:nvPr>
        </p:nvSpPr>
        <p:spPr>
          <a:xfrm>
            <a:off x="9177026" y="4029701"/>
            <a:ext cx="2634024" cy="1709688"/>
          </a:xfrm>
          <a:prstGeom prst="rect">
            <a:avLst/>
          </a:prstGeom>
        </p:spPr>
        <p:txBody>
          <a:bodyPr lIns="0"/>
          <a:lstStyle>
            <a:lvl1pPr>
              <a:defRPr sz="1490" b="0" i="0">
                <a:solidFill>
                  <a:srgbClr val="1C2954"/>
                </a:solidFill>
                <a:latin typeface="Founders Grotesk" panose="020B0503030202060203" pitchFamily="34" charset="77"/>
              </a:defRPr>
            </a:lvl1pPr>
            <a:lvl2pPr>
              <a:defRPr sz="1490" b="0" i="0">
                <a:solidFill>
                  <a:srgbClr val="1C2954"/>
                </a:solidFill>
                <a:latin typeface="Founders Grotesk" panose="020B0503030202060203" pitchFamily="34" charset="77"/>
              </a:defRPr>
            </a:lvl2pPr>
            <a:lvl3pPr>
              <a:defRPr sz="1490" b="0" i="0">
                <a:solidFill>
                  <a:srgbClr val="1C2954"/>
                </a:solidFill>
                <a:latin typeface="Founders Grotesk" panose="020B0503030202060203" pitchFamily="34" charset="77"/>
              </a:defRPr>
            </a:lvl3pPr>
            <a:lvl4pPr>
              <a:defRPr sz="1490" b="0" i="0">
                <a:solidFill>
                  <a:srgbClr val="1C2954"/>
                </a:solidFill>
                <a:latin typeface="Founders Grotesk" panose="020B0503030202060203" pitchFamily="34" charset="77"/>
              </a:defRPr>
            </a:lvl4pPr>
            <a:lvl5pPr>
              <a:defRPr sz="1490" b="0" i="0">
                <a:solidFill>
                  <a:srgbClr val="1C2954"/>
                </a:solidFill>
                <a:latin typeface="Founders Grotesk" panose="020B0503030202060203" pitchFamily="34" charset="77"/>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Rectangle 2">
            <a:extLst>
              <a:ext uri="{FF2B5EF4-FFF2-40B4-BE49-F238E27FC236}">
                <a16:creationId xmlns:a16="http://schemas.microsoft.com/office/drawing/2014/main" id="{A67D1EDF-8A95-93F0-B822-D556081827A6}"/>
              </a:ext>
            </a:extLst>
          </p:cNvPr>
          <p:cNvSpPr>
            <a:spLocks noChangeArrowheads="1"/>
          </p:cNvSpPr>
          <p:nvPr userDrawn="1"/>
        </p:nvSpPr>
        <p:spPr bwMode="auto">
          <a:xfrm>
            <a:off x="10392228" y="-452732"/>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10241" name="Picture 640671794">
            <a:extLst>
              <a:ext uri="{FF2B5EF4-FFF2-40B4-BE49-F238E27FC236}">
                <a16:creationId xmlns:a16="http://schemas.microsoft.com/office/drawing/2014/main" id="{8D727BFA-5B03-BB79-D6E2-05767348EF34}"/>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323965" y="172743"/>
            <a:ext cx="1703388" cy="3206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14085957"/>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Imag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EDF5F247-BB06-C211-7111-C5C1CFBC1300}"/>
              </a:ext>
            </a:extLst>
          </p:cNvPr>
          <p:cNvSpPr>
            <a:spLocks noGrp="1"/>
          </p:cNvSpPr>
          <p:nvPr>
            <p:ph type="pic" sz="quarter" idx="14" hasCustomPrompt="1"/>
          </p:nvPr>
        </p:nvSpPr>
        <p:spPr>
          <a:xfrm>
            <a:off x="6096000" y="0"/>
            <a:ext cx="6096000" cy="6858000"/>
          </a:xfrm>
          <a:prstGeom prst="rect">
            <a:avLst/>
          </a:prstGeom>
          <a:solidFill>
            <a:schemeClr val="bg1">
              <a:lumMod val="95000"/>
            </a:schemeClr>
          </a:solidFill>
        </p:spPr>
        <p:txBody>
          <a:bodyPr bIns="914400" anchor="ctr"/>
          <a:lstStyle>
            <a:lvl1pPr algn="ctr">
              <a:lnSpc>
                <a:spcPct val="200000"/>
              </a:lnSpc>
              <a:defRPr sz="1400" b="0" i="0">
                <a:latin typeface="Founders Grotesk Regular" panose="020B0503030202060203" pitchFamily="34" charset="77"/>
              </a:defRPr>
            </a:lvl1pPr>
          </a:lstStyle>
          <a:p>
            <a:r>
              <a:rPr lang="en-US" dirty="0"/>
              <a:t>Click to add image</a:t>
            </a:r>
          </a:p>
        </p:txBody>
      </p:sp>
      <p:sp>
        <p:nvSpPr>
          <p:cNvPr id="5" name="Text Placeholder 27">
            <a:extLst>
              <a:ext uri="{FF2B5EF4-FFF2-40B4-BE49-F238E27FC236}">
                <a16:creationId xmlns:a16="http://schemas.microsoft.com/office/drawing/2014/main" id="{60FDACA5-C7D3-56A7-1E55-4E90F21552FF}"/>
              </a:ext>
            </a:extLst>
          </p:cNvPr>
          <p:cNvSpPr>
            <a:spLocks noGrp="1"/>
          </p:cNvSpPr>
          <p:nvPr>
            <p:ph type="body" sz="quarter" idx="12" hasCustomPrompt="1"/>
          </p:nvPr>
        </p:nvSpPr>
        <p:spPr>
          <a:xfrm>
            <a:off x="373297" y="333081"/>
            <a:ext cx="2996255" cy="120802"/>
          </a:xfrm>
          <a:prstGeom prst="rect">
            <a:avLst/>
          </a:prstGeom>
        </p:spPr>
        <p:txBody>
          <a:bodyPr lIns="0"/>
          <a:lstStyle>
            <a:lvl1pPr>
              <a:defRPr sz="788" b="0" i="0">
                <a:solidFill>
                  <a:srgbClr val="1C2954"/>
                </a:solidFill>
                <a:latin typeface="Founders Grotesk Regular" panose="020B0503030202060203" pitchFamily="34"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SECTION</a:t>
            </a:r>
          </a:p>
        </p:txBody>
      </p:sp>
      <p:sp>
        <p:nvSpPr>
          <p:cNvPr id="6" name="Text Placeholder 27">
            <a:extLst>
              <a:ext uri="{FF2B5EF4-FFF2-40B4-BE49-F238E27FC236}">
                <a16:creationId xmlns:a16="http://schemas.microsoft.com/office/drawing/2014/main" id="{F437DE3F-50B4-AD25-D07D-F6BC5A6556A6}"/>
              </a:ext>
            </a:extLst>
          </p:cNvPr>
          <p:cNvSpPr>
            <a:spLocks noGrp="1"/>
          </p:cNvSpPr>
          <p:nvPr>
            <p:ph type="body" sz="quarter" idx="13" hasCustomPrompt="1"/>
          </p:nvPr>
        </p:nvSpPr>
        <p:spPr>
          <a:xfrm>
            <a:off x="319626" y="1719313"/>
            <a:ext cx="5036998" cy="2264180"/>
          </a:xfrm>
          <a:prstGeom prst="rect">
            <a:avLst/>
          </a:prstGeom>
        </p:spPr>
        <p:txBody>
          <a:bodyPr lIns="0"/>
          <a:lstStyle>
            <a:lvl1pPr>
              <a:defRPr sz="3487" b="0" i="0">
                <a:solidFill>
                  <a:srgbClr val="1C2954"/>
                </a:solidFill>
                <a:latin typeface="Tiempos Headline Light" panose="02020303060303060403" pitchFamily="18"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Lorem ipsum dolor sit amet, </a:t>
            </a:r>
            <a:r>
              <a:rPr lang="en-US" dirty="0" err="1"/>
              <a:t>consectetuer</a:t>
            </a:r>
            <a:r>
              <a:rPr lang="en-US" dirty="0"/>
              <a:t> del </a:t>
            </a:r>
            <a:r>
              <a:rPr lang="en-US" dirty="0" err="1"/>
              <a:t>adipiscing</a:t>
            </a:r>
            <a:r>
              <a:rPr lang="en-US" dirty="0"/>
              <a:t>. </a:t>
            </a:r>
            <a:r>
              <a:rPr lang="en-US" dirty="0" err="1"/>
              <a:t>Elit</a:t>
            </a:r>
            <a:r>
              <a:rPr lang="en-US" dirty="0"/>
              <a:t> </a:t>
            </a:r>
            <a:r>
              <a:rPr lang="en-US" dirty="0" err="1"/>
              <a:t>maecen</a:t>
            </a:r>
            <a:r>
              <a:rPr lang="en-US" dirty="0"/>
              <a:t> </a:t>
            </a:r>
            <a:r>
              <a:rPr lang="en-US" dirty="0" err="1"/>
              <a:t>porttitor</a:t>
            </a:r>
            <a:r>
              <a:rPr lang="en-US" dirty="0"/>
              <a:t> </a:t>
            </a:r>
            <a:r>
              <a:rPr lang="en-US" dirty="0" err="1"/>
              <a:t>congue</a:t>
            </a:r>
            <a:r>
              <a:rPr lang="en-US" dirty="0"/>
              <a:t>.</a:t>
            </a:r>
          </a:p>
        </p:txBody>
      </p:sp>
      <p:sp>
        <p:nvSpPr>
          <p:cNvPr id="3" name="TextBox 2">
            <a:extLst>
              <a:ext uri="{FF2B5EF4-FFF2-40B4-BE49-F238E27FC236}">
                <a16:creationId xmlns:a16="http://schemas.microsoft.com/office/drawing/2014/main" id="{5D6AB93A-5EBC-15B3-AEA1-A492D16E0705}"/>
              </a:ext>
            </a:extLst>
          </p:cNvPr>
          <p:cNvSpPr txBox="1"/>
          <p:nvPr userDrawn="1"/>
        </p:nvSpPr>
        <p:spPr>
          <a:xfrm>
            <a:off x="9300628" y="6366190"/>
            <a:ext cx="2570922" cy="213905"/>
          </a:xfrm>
          <a:prstGeom prst="rect">
            <a:avLst/>
          </a:prstGeom>
          <a:noFill/>
        </p:spPr>
        <p:txBody>
          <a:bodyPr wrap="square" rtlCol="0">
            <a:spAutoFit/>
          </a:bodyPr>
          <a:lstStyle/>
          <a:p>
            <a:pPr algn="r"/>
            <a:fld id="{4AC031E2-C5B4-5F44-BB94-8FB5B40A3714}" type="slidenum">
              <a:rPr lang="en-US" sz="790" b="0" i="0" smtClean="0">
                <a:solidFill>
                  <a:srgbClr val="1C2954"/>
                </a:solidFill>
                <a:latin typeface="Founders Grotesk Regular" panose="020B0503030202060203" pitchFamily="34" charset="77"/>
              </a:rPr>
              <a:t>‹#›</a:t>
            </a:fld>
            <a:endParaRPr lang="en-US" sz="790" b="0" i="0" dirty="0">
              <a:solidFill>
                <a:srgbClr val="1C2954"/>
              </a:solidFill>
              <a:latin typeface="Founders Grotesk Regular" panose="020B0503030202060203" pitchFamily="34" charset="77"/>
            </a:endParaRPr>
          </a:p>
        </p:txBody>
      </p:sp>
      <p:sp>
        <p:nvSpPr>
          <p:cNvPr id="2" name="Text Placeholder 4">
            <a:extLst>
              <a:ext uri="{FF2B5EF4-FFF2-40B4-BE49-F238E27FC236}">
                <a16:creationId xmlns:a16="http://schemas.microsoft.com/office/drawing/2014/main" id="{A42ADC81-55C1-E506-D6C8-BE963837BA6F}"/>
              </a:ext>
            </a:extLst>
          </p:cNvPr>
          <p:cNvSpPr>
            <a:spLocks noGrp="1"/>
          </p:cNvSpPr>
          <p:nvPr>
            <p:ph type="body" sz="quarter" idx="15"/>
          </p:nvPr>
        </p:nvSpPr>
        <p:spPr>
          <a:xfrm>
            <a:off x="319627" y="4122116"/>
            <a:ext cx="5036998" cy="1510516"/>
          </a:xfrm>
          <a:prstGeom prst="rect">
            <a:avLst/>
          </a:prstGeom>
        </p:spPr>
        <p:txBody>
          <a:bodyPr lIns="0"/>
          <a:lstStyle>
            <a:lvl1pPr>
              <a:defRPr sz="1800" b="0" i="0">
                <a:solidFill>
                  <a:srgbClr val="1C2954"/>
                </a:solidFill>
                <a:latin typeface="Founders Grotesk" panose="020B0503030202060203" pitchFamily="34" charset="77"/>
              </a:defRPr>
            </a:lvl1pPr>
            <a:lvl2pPr>
              <a:defRPr sz="1800" b="0" i="0">
                <a:solidFill>
                  <a:srgbClr val="1C2954"/>
                </a:solidFill>
                <a:latin typeface="Founders Grotesk" panose="020B0503030202060203" pitchFamily="34" charset="77"/>
              </a:defRPr>
            </a:lvl2pPr>
            <a:lvl3pPr>
              <a:defRPr sz="1800" b="0" i="0">
                <a:solidFill>
                  <a:srgbClr val="1C2954"/>
                </a:solidFill>
                <a:latin typeface="Founders Grotesk" panose="020B0503030202060203" pitchFamily="34" charset="77"/>
              </a:defRPr>
            </a:lvl3pPr>
            <a:lvl4pPr>
              <a:defRPr sz="1800" b="0" i="0">
                <a:solidFill>
                  <a:srgbClr val="1C2954"/>
                </a:solidFill>
                <a:latin typeface="Founders Grotesk" panose="020B0503030202060203" pitchFamily="34" charset="77"/>
              </a:defRPr>
            </a:lvl4pPr>
            <a:lvl5pPr>
              <a:defRPr sz="1800" b="0" i="0">
                <a:solidFill>
                  <a:srgbClr val="1C2954"/>
                </a:solidFill>
                <a:latin typeface="Founders Grotesk" panose="020B0503030202060203" pitchFamily="34" charset="77"/>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961997781"/>
      </p:ext>
    </p:extLst>
  </p:cSld>
  <p:clrMapOvr>
    <a:masterClrMapping/>
  </p:clrMapOvr>
  <p:extLst>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8718182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75" r:id="rId5"/>
    <p:sldLayoutId id="2147483665" r:id="rId6"/>
    <p:sldLayoutId id="2147483666" r:id="rId7"/>
    <p:sldLayoutId id="2147483667" r:id="rId8"/>
    <p:sldLayoutId id="2147483668" r:id="rId9"/>
    <p:sldLayoutId id="2147483676" r:id="rId10"/>
    <p:sldLayoutId id="2147483677" r:id="rId11"/>
    <p:sldLayoutId id="2147483678" r:id="rId12"/>
    <p:sldLayoutId id="2147483669" r:id="rId13"/>
    <p:sldLayoutId id="2147483679" r:id="rId14"/>
    <p:sldLayoutId id="2147483670" r:id="rId15"/>
    <p:sldLayoutId id="2147483673" r:id="rId16"/>
    <p:sldLayoutId id="2147483674" r:id="rId17"/>
  </p:sldLayoutIdLst>
  <p:hf hdr="0" dt="0"/>
  <p:txStyles>
    <p:titleStyle>
      <a:lvl1pPr>
        <a:defRPr>
          <a:latin typeface="+mj-lt"/>
          <a:ea typeface="+mj-ea"/>
          <a:cs typeface="+mj-cs"/>
        </a:defRPr>
      </a:lvl1pPr>
    </p:titleStyle>
    <p:bodyStyle>
      <a:lvl1pPr marL="0">
        <a:defRPr>
          <a:latin typeface="+mn-lt"/>
          <a:ea typeface="+mn-ea"/>
          <a:cs typeface="+mn-cs"/>
        </a:defRPr>
      </a:lvl1pPr>
      <a:lvl2pPr marL="277246">
        <a:defRPr>
          <a:latin typeface="+mn-lt"/>
          <a:ea typeface="+mn-ea"/>
          <a:cs typeface="+mn-cs"/>
        </a:defRPr>
      </a:lvl2pPr>
      <a:lvl3pPr marL="554492">
        <a:defRPr>
          <a:latin typeface="+mn-lt"/>
          <a:ea typeface="+mn-ea"/>
          <a:cs typeface="+mn-cs"/>
        </a:defRPr>
      </a:lvl3pPr>
      <a:lvl4pPr marL="831738">
        <a:defRPr>
          <a:latin typeface="+mn-lt"/>
          <a:ea typeface="+mn-ea"/>
          <a:cs typeface="+mn-cs"/>
        </a:defRPr>
      </a:lvl4pPr>
      <a:lvl5pPr marL="1108984">
        <a:defRPr>
          <a:latin typeface="+mn-lt"/>
          <a:ea typeface="+mn-ea"/>
          <a:cs typeface="+mn-cs"/>
        </a:defRPr>
      </a:lvl5pPr>
      <a:lvl6pPr marL="1386230">
        <a:defRPr>
          <a:latin typeface="+mn-lt"/>
          <a:ea typeface="+mn-ea"/>
          <a:cs typeface="+mn-cs"/>
        </a:defRPr>
      </a:lvl6pPr>
      <a:lvl7pPr marL="1663476">
        <a:defRPr>
          <a:latin typeface="+mn-lt"/>
          <a:ea typeface="+mn-ea"/>
          <a:cs typeface="+mn-cs"/>
        </a:defRPr>
      </a:lvl7pPr>
      <a:lvl8pPr marL="1940723">
        <a:defRPr>
          <a:latin typeface="+mn-lt"/>
          <a:ea typeface="+mn-ea"/>
          <a:cs typeface="+mn-cs"/>
        </a:defRPr>
      </a:lvl8pPr>
      <a:lvl9pPr marL="2217969">
        <a:defRPr>
          <a:latin typeface="+mn-lt"/>
          <a:ea typeface="+mn-ea"/>
          <a:cs typeface="+mn-cs"/>
        </a:defRPr>
      </a:lvl9pPr>
    </p:bodyStyle>
    <p:otherStyle>
      <a:lvl1pPr marL="0">
        <a:defRPr>
          <a:latin typeface="+mn-lt"/>
          <a:ea typeface="+mn-ea"/>
          <a:cs typeface="+mn-cs"/>
        </a:defRPr>
      </a:lvl1pPr>
      <a:lvl2pPr marL="277246">
        <a:defRPr>
          <a:latin typeface="+mn-lt"/>
          <a:ea typeface="+mn-ea"/>
          <a:cs typeface="+mn-cs"/>
        </a:defRPr>
      </a:lvl2pPr>
      <a:lvl3pPr marL="554492">
        <a:defRPr>
          <a:latin typeface="+mn-lt"/>
          <a:ea typeface="+mn-ea"/>
          <a:cs typeface="+mn-cs"/>
        </a:defRPr>
      </a:lvl3pPr>
      <a:lvl4pPr marL="831738">
        <a:defRPr>
          <a:latin typeface="+mn-lt"/>
          <a:ea typeface="+mn-ea"/>
          <a:cs typeface="+mn-cs"/>
        </a:defRPr>
      </a:lvl4pPr>
      <a:lvl5pPr marL="1108984">
        <a:defRPr>
          <a:latin typeface="+mn-lt"/>
          <a:ea typeface="+mn-ea"/>
          <a:cs typeface="+mn-cs"/>
        </a:defRPr>
      </a:lvl5pPr>
      <a:lvl6pPr marL="1386230">
        <a:defRPr>
          <a:latin typeface="+mn-lt"/>
          <a:ea typeface="+mn-ea"/>
          <a:cs typeface="+mn-cs"/>
        </a:defRPr>
      </a:lvl6pPr>
      <a:lvl7pPr marL="1663476">
        <a:defRPr>
          <a:latin typeface="+mn-lt"/>
          <a:ea typeface="+mn-ea"/>
          <a:cs typeface="+mn-cs"/>
        </a:defRPr>
      </a:lvl7pPr>
      <a:lvl8pPr marL="1940723">
        <a:defRPr>
          <a:latin typeface="+mn-lt"/>
          <a:ea typeface="+mn-ea"/>
          <a:cs typeface="+mn-cs"/>
        </a:defRPr>
      </a:lvl8pPr>
      <a:lvl9pPr marL="2217969">
        <a:defRPr>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arxiv.org/abs/2602.17582"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docs.google.com/forms/d/1NVbrcz50KcBfnZnI1AuueKKgspujtomb5Ipa7LgIVl4/edit"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B661E5-87BE-DB3B-CB78-D5AFA94C124F}"/>
              </a:ext>
            </a:extLst>
          </p:cNvPr>
          <p:cNvSpPr>
            <a:spLocks noGrp="1"/>
          </p:cNvSpPr>
          <p:nvPr>
            <p:ph type="title"/>
          </p:nvPr>
        </p:nvSpPr>
        <p:spPr>
          <a:xfrm>
            <a:off x="373297" y="1592721"/>
            <a:ext cx="9830245" cy="2118318"/>
          </a:xfrm>
        </p:spPr>
        <p:txBody>
          <a:bodyPr/>
          <a:lstStyle/>
          <a:p>
            <a:r>
              <a:rPr lang="en-US" sz="4400" b="1" dirty="0"/>
              <a:t>CPSC Meeting </a:t>
            </a:r>
            <a:endParaRPr lang="en-US" sz="4400" dirty="0"/>
          </a:p>
        </p:txBody>
      </p:sp>
      <p:sp>
        <p:nvSpPr>
          <p:cNvPr id="5" name="Text Placeholder 4">
            <a:extLst>
              <a:ext uri="{FF2B5EF4-FFF2-40B4-BE49-F238E27FC236}">
                <a16:creationId xmlns:a16="http://schemas.microsoft.com/office/drawing/2014/main" id="{08DC07EF-2BF2-4356-907E-7DB4DF5BD29D}"/>
              </a:ext>
            </a:extLst>
          </p:cNvPr>
          <p:cNvSpPr>
            <a:spLocks noGrp="1"/>
          </p:cNvSpPr>
          <p:nvPr>
            <p:ph type="body" sz="quarter" idx="13"/>
          </p:nvPr>
        </p:nvSpPr>
        <p:spPr/>
        <p:txBody>
          <a:bodyPr/>
          <a:lstStyle/>
          <a:p>
            <a:r>
              <a:rPr lang="en-US" dirty="0">
                <a:latin typeface="Tiempos Headline Light" panose="02020303060303060403" pitchFamily="18" charset="77"/>
              </a:rPr>
              <a:t> Ian Fisk</a:t>
            </a:r>
          </a:p>
          <a:p>
            <a:r>
              <a:rPr lang="en-US" dirty="0">
                <a:latin typeface="Tiempos Headline Light" panose="02020303060303060403" pitchFamily="18" charset="77"/>
              </a:rPr>
              <a:t>February 24, 2026</a:t>
            </a:r>
          </a:p>
        </p:txBody>
      </p:sp>
    </p:spTree>
    <p:extLst>
      <p:ext uri="{BB962C8B-B14F-4D97-AF65-F5344CB8AC3E}">
        <p14:creationId xmlns:p14="http://schemas.microsoft.com/office/powerpoint/2010/main" val="42533504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9432B4-DC48-52F3-1EAC-A68E49988B5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54E157C-D55B-4CDF-F1E3-8B5217C14297}"/>
              </a:ext>
            </a:extLst>
          </p:cNvPr>
          <p:cNvSpPr>
            <a:spLocks noGrp="1"/>
          </p:cNvSpPr>
          <p:nvPr>
            <p:ph type="title"/>
          </p:nvPr>
        </p:nvSpPr>
        <p:spPr>
          <a:xfrm>
            <a:off x="187403" y="190669"/>
            <a:ext cx="10823695" cy="562957"/>
          </a:xfrm>
        </p:spPr>
        <p:txBody>
          <a:bodyPr/>
          <a:lstStyle/>
          <a:p>
            <a:r>
              <a:rPr lang="en-US" sz="4800" dirty="0"/>
              <a:t>AI Strategy Paper</a:t>
            </a:r>
          </a:p>
        </p:txBody>
      </p:sp>
      <p:sp>
        <p:nvSpPr>
          <p:cNvPr id="5" name="Text Placeholder 4">
            <a:extLst>
              <a:ext uri="{FF2B5EF4-FFF2-40B4-BE49-F238E27FC236}">
                <a16:creationId xmlns:a16="http://schemas.microsoft.com/office/drawing/2014/main" id="{E03C5940-149C-1B59-616E-BE866384CAD8}"/>
              </a:ext>
            </a:extLst>
          </p:cNvPr>
          <p:cNvSpPr>
            <a:spLocks noGrp="1"/>
          </p:cNvSpPr>
          <p:nvPr>
            <p:ph type="body" sz="quarter" idx="13"/>
          </p:nvPr>
        </p:nvSpPr>
        <p:spPr>
          <a:xfrm>
            <a:off x="187404" y="1330623"/>
            <a:ext cx="11393321" cy="4586551"/>
          </a:xfrm>
        </p:spPr>
        <p:txBody>
          <a:bodyPr/>
          <a:lstStyle/>
          <a:p>
            <a:pPr marL="620146" lvl="1" indent="-342900">
              <a:buFont typeface="Arial" panose="020B0604020202020204" pitchFamily="34" charset="0"/>
              <a:buChar char="•"/>
            </a:pPr>
            <a:r>
              <a:rPr lang="en-US" sz="2000" b="1" dirty="0"/>
              <a:t>HEP Strategy was posted to the </a:t>
            </a:r>
            <a:r>
              <a:rPr lang="en-US" sz="2000" b="1" dirty="0" err="1"/>
              <a:t>arXiv</a:t>
            </a:r>
            <a:r>
              <a:rPr lang="en-US" sz="2000" b="1" dirty="0"/>
              <a:t> </a:t>
            </a:r>
          </a:p>
          <a:p>
            <a:pPr marL="897392" lvl="2" indent="-342900">
              <a:buFont typeface="Arial" panose="020B0604020202020204" pitchFamily="34" charset="0"/>
              <a:buChar char="•"/>
            </a:pPr>
            <a:r>
              <a:rPr lang="en-US" sz="2000" b="1" dirty="0">
                <a:hlinkClick r:id="rId2"/>
              </a:rPr>
              <a:t>https://arxiv.org/abs/2602.17582</a:t>
            </a:r>
            <a:endParaRPr lang="en-US" sz="2000" b="1" dirty="0"/>
          </a:p>
          <a:p>
            <a:pPr marL="620146" lvl="1" indent="-342900">
              <a:buFont typeface="Arial" panose="020B0604020202020204" pitchFamily="34" charset="0"/>
              <a:buChar char="•"/>
            </a:pPr>
            <a:endParaRPr lang="en-US" sz="2000" b="1" dirty="0"/>
          </a:p>
          <a:p>
            <a:pPr marL="620146" lvl="1" indent="-342900">
              <a:buFont typeface="Arial" panose="020B0604020202020204" pitchFamily="34" charset="0"/>
              <a:buChar char="•"/>
            </a:pPr>
            <a:r>
              <a:rPr lang="en-US" sz="2000" b="1" dirty="0"/>
              <a:t>In the end there are ~500 authors/endorses</a:t>
            </a:r>
          </a:p>
          <a:p>
            <a:pPr marL="620146" lvl="1" indent="-342900">
              <a:buFont typeface="Arial" panose="020B0604020202020204" pitchFamily="34" charset="0"/>
              <a:buChar char="•"/>
            </a:pPr>
            <a:endParaRPr lang="en-US" sz="2000" b="1" dirty="0"/>
          </a:p>
          <a:p>
            <a:pPr marL="620146" lvl="1" indent="-342900">
              <a:buFont typeface="Arial" panose="020B0604020202020204" pitchFamily="34" charset="0"/>
              <a:buChar char="•"/>
            </a:pPr>
            <a:endParaRPr lang="en-US" sz="2000" b="1" dirty="0"/>
          </a:p>
          <a:p>
            <a:pPr marL="620146" lvl="1" indent="-342900">
              <a:buFont typeface="Arial" panose="020B0604020202020204" pitchFamily="34" charset="0"/>
              <a:buChar char="•"/>
            </a:pPr>
            <a:endParaRPr lang="en-US" sz="2000" b="1" dirty="0"/>
          </a:p>
          <a:p>
            <a:pPr marL="620146" lvl="1" indent="-342900">
              <a:buFont typeface="Arial" panose="020B0604020202020204" pitchFamily="34" charset="0"/>
              <a:buChar char="•"/>
            </a:pPr>
            <a:r>
              <a:rPr lang="en-US" sz="2000" b="1" dirty="0"/>
              <a:t>Parallel theory effort</a:t>
            </a:r>
          </a:p>
          <a:p>
            <a:pPr marL="620146" lvl="1" indent="-342900">
              <a:buFont typeface="Arial" panose="020B0604020202020204" pitchFamily="34" charset="0"/>
              <a:buChar char="•"/>
            </a:pPr>
            <a:endParaRPr lang="en-US" sz="2000" b="1" dirty="0"/>
          </a:p>
          <a:p>
            <a:pPr marL="620146" lvl="1" indent="-342900">
              <a:buFont typeface="Arial" panose="020B0604020202020204" pitchFamily="34" charset="0"/>
              <a:buChar char="•"/>
            </a:pPr>
            <a:r>
              <a:rPr lang="en-US" sz="2000" b="1" dirty="0"/>
              <a:t>Simons Foundation is embracing their role as a convening organization</a:t>
            </a:r>
          </a:p>
          <a:p>
            <a:endParaRPr lang="en-US" sz="2000" b="1" dirty="0"/>
          </a:p>
          <a:p>
            <a:endParaRPr lang="en-US" sz="2000" b="1" dirty="0"/>
          </a:p>
          <a:p>
            <a:endParaRPr lang="en-US" sz="2000" dirty="0"/>
          </a:p>
        </p:txBody>
      </p:sp>
    </p:spTree>
    <p:extLst>
      <p:ext uri="{BB962C8B-B14F-4D97-AF65-F5344CB8AC3E}">
        <p14:creationId xmlns:p14="http://schemas.microsoft.com/office/powerpoint/2010/main" val="24241284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4BB6E1-CA46-3B68-B5B9-5A661126BC6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FEBDCA4-6590-1264-F3FE-956EF29ADAC3}"/>
              </a:ext>
            </a:extLst>
          </p:cNvPr>
          <p:cNvSpPr>
            <a:spLocks noGrp="1"/>
          </p:cNvSpPr>
          <p:nvPr>
            <p:ph type="title"/>
          </p:nvPr>
        </p:nvSpPr>
        <p:spPr>
          <a:xfrm>
            <a:off x="187403" y="190669"/>
            <a:ext cx="10823695" cy="562957"/>
          </a:xfrm>
        </p:spPr>
        <p:txBody>
          <a:bodyPr/>
          <a:lstStyle/>
          <a:p>
            <a:r>
              <a:rPr lang="en-US" dirty="0"/>
              <a:t>Software Survey</a:t>
            </a:r>
          </a:p>
        </p:txBody>
      </p:sp>
      <p:sp>
        <p:nvSpPr>
          <p:cNvPr id="5" name="Text Placeholder 4">
            <a:extLst>
              <a:ext uri="{FF2B5EF4-FFF2-40B4-BE49-F238E27FC236}">
                <a16:creationId xmlns:a16="http://schemas.microsoft.com/office/drawing/2014/main" id="{54FC3D8A-576B-798F-1B2F-6607A93D6085}"/>
              </a:ext>
            </a:extLst>
          </p:cNvPr>
          <p:cNvSpPr>
            <a:spLocks noGrp="1"/>
          </p:cNvSpPr>
          <p:nvPr>
            <p:ph type="body" sz="quarter" idx="13"/>
          </p:nvPr>
        </p:nvSpPr>
        <p:spPr>
          <a:xfrm>
            <a:off x="187404" y="1330623"/>
            <a:ext cx="11393321" cy="4586551"/>
          </a:xfrm>
        </p:spPr>
        <p:txBody>
          <a:bodyPr/>
          <a:lstStyle/>
          <a:p>
            <a:endParaRPr lang="en-US" sz="2000" b="1" dirty="0"/>
          </a:p>
          <a:p>
            <a:endParaRPr lang="en-US" sz="2000" b="1" dirty="0"/>
          </a:p>
          <a:p>
            <a:endParaRPr lang="en-US" sz="2000" b="1" dirty="0"/>
          </a:p>
          <a:p>
            <a:endParaRPr lang="en-US" sz="2000" b="1" dirty="0"/>
          </a:p>
          <a:p>
            <a:endParaRPr lang="en-US" sz="2000" b="1" dirty="0"/>
          </a:p>
          <a:p>
            <a:endParaRPr lang="en-US" sz="2000" dirty="0"/>
          </a:p>
        </p:txBody>
      </p:sp>
      <p:sp>
        <p:nvSpPr>
          <p:cNvPr id="3" name="Text Placeholder 4">
            <a:extLst>
              <a:ext uri="{FF2B5EF4-FFF2-40B4-BE49-F238E27FC236}">
                <a16:creationId xmlns:a16="http://schemas.microsoft.com/office/drawing/2014/main" id="{8CC82455-D31A-3AEB-2534-3935A2F759BC}"/>
              </a:ext>
            </a:extLst>
          </p:cNvPr>
          <p:cNvSpPr txBox="1">
            <a:spLocks/>
          </p:cNvSpPr>
          <p:nvPr/>
        </p:nvSpPr>
        <p:spPr>
          <a:xfrm>
            <a:off x="339804" y="1483023"/>
            <a:ext cx="11393321" cy="4586551"/>
          </a:xfrm>
          <a:prstGeom prst="rect">
            <a:avLst/>
          </a:prstGeom>
        </p:spPr>
        <p:txBody>
          <a:bodyPr lIns="0"/>
          <a:lstStyle>
            <a:lvl1pPr marL="0">
              <a:defRPr sz="1490" b="0" i="0">
                <a:solidFill>
                  <a:srgbClr val="1C2954"/>
                </a:solidFill>
                <a:latin typeface="Founders Grotesk" panose="020B0503030202060203" pitchFamily="34" charset="77"/>
                <a:ea typeface="+mn-ea"/>
                <a:cs typeface="+mn-cs"/>
              </a:defRPr>
            </a:lvl1pPr>
            <a:lvl2pPr marL="277246">
              <a:defRPr sz="1490" b="0" i="0">
                <a:solidFill>
                  <a:srgbClr val="1C2954"/>
                </a:solidFill>
                <a:latin typeface="Founders Grotesk" panose="020B0503030202060203" pitchFamily="34" charset="77"/>
                <a:ea typeface="+mn-ea"/>
                <a:cs typeface="+mn-cs"/>
              </a:defRPr>
            </a:lvl2pPr>
            <a:lvl3pPr marL="554492">
              <a:defRPr sz="1490" b="0" i="0">
                <a:solidFill>
                  <a:srgbClr val="1C2954"/>
                </a:solidFill>
                <a:latin typeface="Founders Grotesk" panose="020B0503030202060203" pitchFamily="34" charset="77"/>
                <a:ea typeface="+mn-ea"/>
                <a:cs typeface="+mn-cs"/>
              </a:defRPr>
            </a:lvl3pPr>
            <a:lvl4pPr marL="831738">
              <a:defRPr sz="1490" b="0" i="0">
                <a:solidFill>
                  <a:srgbClr val="1C2954"/>
                </a:solidFill>
                <a:latin typeface="Founders Grotesk" panose="020B0503030202060203" pitchFamily="34" charset="77"/>
                <a:ea typeface="+mn-ea"/>
                <a:cs typeface="+mn-cs"/>
              </a:defRPr>
            </a:lvl4pPr>
            <a:lvl5pPr marL="1108984">
              <a:defRPr sz="1490" b="0" i="0">
                <a:solidFill>
                  <a:srgbClr val="1C2954"/>
                </a:solidFill>
                <a:latin typeface="Founders Grotesk" panose="020B0503030202060203" pitchFamily="34" charset="77"/>
                <a:ea typeface="+mn-ea"/>
                <a:cs typeface="+mn-cs"/>
              </a:defRPr>
            </a:lvl5pPr>
            <a:lvl6pPr marL="1386230">
              <a:defRPr>
                <a:latin typeface="+mn-lt"/>
                <a:ea typeface="+mn-ea"/>
                <a:cs typeface="+mn-cs"/>
              </a:defRPr>
            </a:lvl6pPr>
            <a:lvl7pPr marL="1663476">
              <a:defRPr>
                <a:latin typeface="+mn-lt"/>
                <a:ea typeface="+mn-ea"/>
                <a:cs typeface="+mn-cs"/>
              </a:defRPr>
            </a:lvl7pPr>
            <a:lvl8pPr marL="1940723">
              <a:defRPr>
                <a:latin typeface="+mn-lt"/>
                <a:ea typeface="+mn-ea"/>
                <a:cs typeface="+mn-cs"/>
              </a:defRPr>
            </a:lvl8pPr>
            <a:lvl9pPr marL="2217969">
              <a:defRPr>
                <a:latin typeface="+mn-lt"/>
                <a:ea typeface="+mn-ea"/>
                <a:cs typeface="+mn-cs"/>
              </a:defRPr>
            </a:lvl9pPr>
          </a:lstStyle>
          <a:p>
            <a:r>
              <a:rPr lang="en-US" sz="2000" kern="0" dirty="0"/>
              <a:t>Form is here </a:t>
            </a:r>
          </a:p>
          <a:p>
            <a:endParaRPr lang="en-US" sz="2000" kern="0" dirty="0"/>
          </a:p>
          <a:p>
            <a:r>
              <a:rPr lang="en-US" sz="2000" kern="0" dirty="0">
                <a:hlinkClick r:id="rId2"/>
              </a:rPr>
              <a:t>https://docs.google.com/forms/d/1NVbrcz50KcBfnZnI1AuueKKgspujtomb5Ipa7LgIVl4/edit</a:t>
            </a:r>
            <a:endParaRPr lang="en-US" sz="2000" kern="0" dirty="0"/>
          </a:p>
          <a:p>
            <a:endParaRPr lang="en-US" sz="2000" kern="0" dirty="0"/>
          </a:p>
          <a:p>
            <a:endParaRPr lang="en-US" sz="2000" kern="0" dirty="0"/>
          </a:p>
        </p:txBody>
      </p:sp>
    </p:spTree>
    <p:extLst>
      <p:ext uri="{BB962C8B-B14F-4D97-AF65-F5344CB8AC3E}">
        <p14:creationId xmlns:p14="http://schemas.microsoft.com/office/powerpoint/2010/main" val="6862418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6AA766-62B6-3191-0A75-52F97B360A6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F2DAD1E-2623-6D48-8861-167B3727024E}"/>
              </a:ext>
            </a:extLst>
          </p:cNvPr>
          <p:cNvSpPr>
            <a:spLocks noGrp="1"/>
          </p:cNvSpPr>
          <p:nvPr>
            <p:ph type="title"/>
          </p:nvPr>
        </p:nvSpPr>
        <p:spPr>
          <a:xfrm>
            <a:off x="208708" y="0"/>
            <a:ext cx="10823695" cy="562957"/>
          </a:xfrm>
        </p:spPr>
        <p:txBody>
          <a:bodyPr/>
          <a:lstStyle/>
          <a:p>
            <a:r>
              <a:rPr lang="en-US" dirty="0"/>
              <a:t>CPSC Nominations</a:t>
            </a:r>
          </a:p>
        </p:txBody>
      </p:sp>
      <p:sp>
        <p:nvSpPr>
          <p:cNvPr id="3" name="Text Placeholder 4">
            <a:extLst>
              <a:ext uri="{FF2B5EF4-FFF2-40B4-BE49-F238E27FC236}">
                <a16:creationId xmlns:a16="http://schemas.microsoft.com/office/drawing/2014/main" id="{5E1F5C4C-363F-6949-72DF-2D8C789B8A33}"/>
              </a:ext>
            </a:extLst>
          </p:cNvPr>
          <p:cNvSpPr txBox="1">
            <a:spLocks/>
          </p:cNvSpPr>
          <p:nvPr/>
        </p:nvSpPr>
        <p:spPr>
          <a:xfrm>
            <a:off x="339804" y="1483023"/>
            <a:ext cx="11393321" cy="4586551"/>
          </a:xfrm>
          <a:prstGeom prst="rect">
            <a:avLst/>
          </a:prstGeom>
        </p:spPr>
        <p:txBody>
          <a:bodyPr lIns="0"/>
          <a:lstStyle>
            <a:lvl1pPr marL="0">
              <a:defRPr sz="1490" b="0" i="0">
                <a:solidFill>
                  <a:srgbClr val="1C2954"/>
                </a:solidFill>
                <a:latin typeface="Founders Grotesk" panose="020B0503030202060203" pitchFamily="34" charset="77"/>
                <a:ea typeface="+mn-ea"/>
                <a:cs typeface="+mn-cs"/>
              </a:defRPr>
            </a:lvl1pPr>
            <a:lvl2pPr marL="277246">
              <a:defRPr sz="1490" b="0" i="0">
                <a:solidFill>
                  <a:srgbClr val="1C2954"/>
                </a:solidFill>
                <a:latin typeface="Founders Grotesk" panose="020B0503030202060203" pitchFamily="34" charset="77"/>
                <a:ea typeface="+mn-ea"/>
                <a:cs typeface="+mn-cs"/>
              </a:defRPr>
            </a:lvl2pPr>
            <a:lvl3pPr marL="554492">
              <a:defRPr sz="1490" b="0" i="0">
                <a:solidFill>
                  <a:srgbClr val="1C2954"/>
                </a:solidFill>
                <a:latin typeface="Founders Grotesk" panose="020B0503030202060203" pitchFamily="34" charset="77"/>
                <a:ea typeface="+mn-ea"/>
                <a:cs typeface="+mn-cs"/>
              </a:defRPr>
            </a:lvl3pPr>
            <a:lvl4pPr marL="831738">
              <a:defRPr sz="1490" b="0" i="0">
                <a:solidFill>
                  <a:srgbClr val="1C2954"/>
                </a:solidFill>
                <a:latin typeface="Founders Grotesk" panose="020B0503030202060203" pitchFamily="34" charset="77"/>
                <a:ea typeface="+mn-ea"/>
                <a:cs typeface="+mn-cs"/>
              </a:defRPr>
            </a:lvl4pPr>
            <a:lvl5pPr marL="1108984">
              <a:defRPr sz="1490" b="0" i="0">
                <a:solidFill>
                  <a:srgbClr val="1C2954"/>
                </a:solidFill>
                <a:latin typeface="Founders Grotesk" panose="020B0503030202060203" pitchFamily="34" charset="77"/>
                <a:ea typeface="+mn-ea"/>
                <a:cs typeface="+mn-cs"/>
              </a:defRPr>
            </a:lvl5pPr>
            <a:lvl6pPr marL="1386230">
              <a:defRPr>
                <a:latin typeface="+mn-lt"/>
                <a:ea typeface="+mn-ea"/>
                <a:cs typeface="+mn-cs"/>
              </a:defRPr>
            </a:lvl6pPr>
            <a:lvl7pPr marL="1663476">
              <a:defRPr>
                <a:latin typeface="+mn-lt"/>
                <a:ea typeface="+mn-ea"/>
                <a:cs typeface="+mn-cs"/>
              </a:defRPr>
            </a:lvl7pPr>
            <a:lvl8pPr marL="1940723">
              <a:defRPr>
                <a:latin typeface="+mn-lt"/>
                <a:ea typeface="+mn-ea"/>
                <a:cs typeface="+mn-cs"/>
              </a:defRPr>
            </a:lvl8pPr>
            <a:lvl9pPr marL="2217969">
              <a:defRPr>
                <a:latin typeface="+mn-lt"/>
                <a:ea typeface="+mn-ea"/>
                <a:cs typeface="+mn-cs"/>
              </a:defRPr>
            </a:lvl9pPr>
          </a:lstStyle>
          <a:p>
            <a:endParaRPr lang="en-US" sz="2000" kern="0" dirty="0"/>
          </a:p>
          <a:p>
            <a:endParaRPr lang="en-US" sz="2000" kern="0" dirty="0"/>
          </a:p>
        </p:txBody>
      </p:sp>
      <p:sp>
        <p:nvSpPr>
          <p:cNvPr id="10" name="Rectangle 4">
            <a:extLst>
              <a:ext uri="{FF2B5EF4-FFF2-40B4-BE49-F238E27FC236}">
                <a16:creationId xmlns:a16="http://schemas.microsoft.com/office/drawing/2014/main" id="{AAB909AF-CB9B-602F-C176-4C7ABB5C1404}"/>
              </a:ext>
            </a:extLst>
          </p:cNvPr>
          <p:cNvSpPr>
            <a:spLocks noGrp="1" noChangeArrowheads="1"/>
          </p:cNvSpPr>
          <p:nvPr>
            <p:ph type="body" sz="quarter" idx="13"/>
          </p:nvPr>
        </p:nvSpPr>
        <p:spPr bwMode="auto">
          <a:xfrm>
            <a:off x="187403" y="698533"/>
            <a:ext cx="11817194" cy="61555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Arial" panose="020B0604020202020204" pitchFamily="34" charset="0"/>
              </a:rPr>
              <a:t>Dear colleagues,</a:t>
            </a:r>
            <a:endParaRPr kumimoji="0" lang="en-US" altLang="en-US" sz="14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Arial" panose="020B0604020202020204" pitchFamily="34" charset="0"/>
              </a:rPr>
              <a:t>On behalf of the Coordinating Panel for Software and Computing (CPSC), hosted by the Division of Particles and Fields (DPF) of the American Physical Society, I invite nominations for new members to serve a three-year term on the Panel.</a:t>
            </a:r>
            <a:endParaRPr kumimoji="0" lang="en-US" altLang="en-US" sz="14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Arial" panose="020B0604020202020204" pitchFamily="34" charset="0"/>
              </a:rPr>
              <a:t>The CPSC strengthens and supports the software and computing ecosystem that underpins high-energy physics (HEP) research in the United States. The Panel brings together researchers, software developers, laboratories, universities, and industry partners to address shared challenges in computing, foster innovation, and coordinate community strategy. Its activities span community coordination, workforce development, recognition of software and computing contributions, and engagement with national and international initiatives.</a:t>
            </a:r>
            <a:endParaRPr kumimoji="0" lang="en-US" altLang="en-US" sz="14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Arial" panose="020B0604020202020204" pitchFamily="34" charset="0"/>
              </a:rPr>
              <a:t>We seek nominations of individuals who can contribute to the Panel’s mission across the breadth of U.S. HEP software and computing. We particularly welcome nominees who bring experience in areas such as: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rgbClr val="000000"/>
                </a:solidFill>
                <a:effectLst/>
                <a:latin typeface="Arial" panose="020B0604020202020204" pitchFamily="34" charset="0"/>
              </a:rPr>
              <a:t>Experimental or theoretical HEP computing and software</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rgbClr val="000000"/>
                </a:solidFill>
                <a:effectLst/>
                <a:latin typeface="Arial" panose="020B0604020202020204" pitchFamily="34" charset="0"/>
              </a:rPr>
              <a:t>Data management, workflow, and distributed computing</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rgbClr val="000000"/>
                </a:solidFill>
                <a:effectLst/>
                <a:latin typeface="Arial" panose="020B0604020202020204" pitchFamily="34" charset="0"/>
              </a:rPr>
              <a:t>AI/ML and advanced computing technologies (HPC, accelerators, cloud)</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rgbClr val="000000"/>
                </a:solidFill>
                <a:effectLst/>
                <a:latin typeface="Arial" panose="020B0604020202020204" pitchFamily="34" charset="0"/>
              </a:rPr>
              <a:t>Software sustainability, training, and career development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rgbClr val="000000"/>
                </a:solidFill>
                <a:effectLst/>
                <a:latin typeface="Arial" panose="020B0604020202020204" pitchFamily="34" charset="0"/>
              </a:rPr>
              <a:t>Cross-disciplinary or industry collaboration</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Arial" panose="020B0604020202020204" pitchFamily="34" charset="0"/>
              </a:rPr>
              <a:t>We also strongly encourage nominations that reflect the full diversity of the U.S. HEP community, including representation across experiments, institutions, career stages, and backgrounds.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a:ln>
                  <a:noFill/>
                </a:ln>
                <a:solidFill>
                  <a:srgbClr val="000000"/>
                </a:solidFill>
                <a:effectLst/>
                <a:latin typeface="Arial" panose="020B0604020202020204" pitchFamily="34" charset="0"/>
              </a:rPr>
              <a:t>Term and expectations</a:t>
            </a:r>
            <a:br>
              <a:rPr kumimoji="0" lang="en-US" altLang="en-US" sz="1400" b="0" i="0" u="none" strike="noStrike" cap="none" normalizeH="0" baseline="0" dirty="0">
                <a:ln>
                  <a:noFill/>
                </a:ln>
                <a:solidFill>
                  <a:srgbClr val="000000"/>
                </a:solidFill>
                <a:effectLst/>
                <a:latin typeface="Arial" panose="020B0604020202020204" pitchFamily="34" charset="0"/>
              </a:rPr>
            </a:br>
            <a:r>
              <a:rPr kumimoji="0" lang="en-US" altLang="en-US" sz="1400" b="0" i="0" u="none" strike="noStrike" cap="none" normalizeH="0" baseline="0" dirty="0">
                <a:ln>
                  <a:noFill/>
                </a:ln>
                <a:solidFill>
                  <a:srgbClr val="000000"/>
                </a:solidFill>
                <a:effectLst/>
                <a:latin typeface="Arial" panose="020B0604020202020204" pitchFamily="34" charset="0"/>
              </a:rPr>
              <a:t>CPSC members serve a three-year term, participate in regular virtual meetings (typically </a:t>
            </a:r>
            <a:r>
              <a:rPr kumimoji="0" lang="en-US" altLang="en-US" sz="1400" b="0" i="0" u="none" strike="noStrike" cap="none" normalizeH="0" baseline="0">
                <a:ln>
                  <a:noFill/>
                </a:ln>
                <a:solidFill>
                  <a:srgbClr val="000000"/>
                </a:solidFill>
                <a:effectLst/>
                <a:latin typeface="Arial" panose="020B0604020202020204" pitchFamily="34" charset="0"/>
              </a:rPr>
              <a:t>every ~2 </a:t>
            </a:r>
            <a:r>
              <a:rPr kumimoji="0" lang="en-US" altLang="en-US" sz="1400" b="0" i="0" u="none" strike="noStrike" cap="none" normalizeH="0" baseline="0" dirty="0">
                <a:ln>
                  <a:noFill/>
                </a:ln>
                <a:solidFill>
                  <a:srgbClr val="000000"/>
                </a:solidFill>
                <a:effectLst/>
                <a:latin typeface="Arial" panose="020B0604020202020204" pitchFamily="34" charset="0"/>
              </a:rPr>
              <a:t>weeks), and contribute to Panel activities such as community reports, workshops, and coordination efforts.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a:ln>
                  <a:noFill/>
                </a:ln>
                <a:solidFill>
                  <a:srgbClr val="000000"/>
                </a:solidFill>
                <a:effectLst/>
                <a:latin typeface="Arial" panose="020B0604020202020204" pitchFamily="34" charset="0"/>
              </a:rPr>
              <a:t>Nomination process</a:t>
            </a:r>
            <a:br>
              <a:rPr kumimoji="0" lang="en-US" altLang="en-US" sz="1400" b="0" i="0" u="none" strike="noStrike" cap="none" normalizeH="0" baseline="0" dirty="0">
                <a:ln>
                  <a:noFill/>
                </a:ln>
                <a:solidFill>
                  <a:srgbClr val="000000"/>
                </a:solidFill>
                <a:effectLst/>
                <a:latin typeface="Arial" panose="020B0604020202020204" pitchFamily="34" charset="0"/>
              </a:rPr>
            </a:br>
            <a:r>
              <a:rPr kumimoji="0" lang="en-US" altLang="en-US" sz="1400" b="0" i="0" u="none" strike="noStrike" cap="none" normalizeH="0" baseline="0" dirty="0">
                <a:ln>
                  <a:noFill/>
                </a:ln>
                <a:solidFill>
                  <a:srgbClr val="000000"/>
                </a:solidFill>
                <a:effectLst/>
                <a:latin typeface="Arial" panose="020B0604020202020204" pitchFamily="34" charset="0"/>
              </a:rPr>
              <a:t>Nominations should include:</a:t>
            </a:r>
            <a:endParaRPr kumimoji="0" lang="en-US" altLang="en-US" sz="14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rgbClr val="000000"/>
                </a:solidFill>
                <a:effectLst/>
                <a:latin typeface="Arial" panose="020B0604020202020204" pitchFamily="34" charset="0"/>
              </a:rPr>
              <a:t>Name and affiliation of the nominee</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rgbClr val="000000"/>
                </a:solidFill>
                <a:effectLst/>
                <a:latin typeface="Arial" panose="020B0604020202020204" pitchFamily="34" charset="0"/>
              </a:rPr>
              <a:t>Short statement (≈200–300 words) describing the nominee’s relevant experience and perspective</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rgbClr val="000000"/>
                </a:solidFill>
                <a:effectLst/>
                <a:latin typeface="Arial" panose="020B0604020202020204" pitchFamily="34" charset="0"/>
              </a:rPr>
              <a:t>CV or link to professional profile</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Arial" panose="020B0604020202020204" pitchFamily="34" charset="0"/>
              </a:rPr>
              <a:t>Self-nominations are welcome.</a:t>
            </a:r>
            <a:endParaRPr kumimoji="0" lang="en-US" altLang="en-US" sz="14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2504052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E3F7EF-CD5A-FD52-9BF1-328544407D9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DFCF5EE-84A8-B213-9243-8FB5CCF9A772}"/>
              </a:ext>
            </a:extLst>
          </p:cNvPr>
          <p:cNvSpPr>
            <a:spLocks noGrp="1"/>
          </p:cNvSpPr>
          <p:nvPr>
            <p:ph type="title"/>
          </p:nvPr>
        </p:nvSpPr>
        <p:spPr>
          <a:xfrm>
            <a:off x="187403" y="190669"/>
            <a:ext cx="10823695" cy="562957"/>
          </a:xfrm>
        </p:spPr>
        <p:txBody>
          <a:bodyPr/>
          <a:lstStyle/>
          <a:p>
            <a:r>
              <a:rPr lang="en-US" dirty="0"/>
              <a:t>Other business</a:t>
            </a:r>
          </a:p>
        </p:txBody>
      </p:sp>
      <p:sp>
        <p:nvSpPr>
          <p:cNvPr id="3" name="Text Placeholder 4">
            <a:extLst>
              <a:ext uri="{FF2B5EF4-FFF2-40B4-BE49-F238E27FC236}">
                <a16:creationId xmlns:a16="http://schemas.microsoft.com/office/drawing/2014/main" id="{C4FD0D94-0976-14FC-2195-D32646480E33}"/>
              </a:ext>
            </a:extLst>
          </p:cNvPr>
          <p:cNvSpPr txBox="1">
            <a:spLocks/>
          </p:cNvSpPr>
          <p:nvPr/>
        </p:nvSpPr>
        <p:spPr>
          <a:xfrm>
            <a:off x="339804" y="1483023"/>
            <a:ext cx="11393321" cy="4586551"/>
          </a:xfrm>
          <a:prstGeom prst="rect">
            <a:avLst/>
          </a:prstGeom>
        </p:spPr>
        <p:txBody>
          <a:bodyPr lIns="0"/>
          <a:lstStyle>
            <a:lvl1pPr marL="0">
              <a:defRPr sz="1490" b="0" i="0">
                <a:solidFill>
                  <a:srgbClr val="1C2954"/>
                </a:solidFill>
                <a:latin typeface="Founders Grotesk" panose="020B0503030202060203" pitchFamily="34" charset="77"/>
                <a:ea typeface="+mn-ea"/>
                <a:cs typeface="+mn-cs"/>
              </a:defRPr>
            </a:lvl1pPr>
            <a:lvl2pPr marL="277246">
              <a:defRPr sz="1490" b="0" i="0">
                <a:solidFill>
                  <a:srgbClr val="1C2954"/>
                </a:solidFill>
                <a:latin typeface="Founders Grotesk" panose="020B0503030202060203" pitchFamily="34" charset="77"/>
                <a:ea typeface="+mn-ea"/>
                <a:cs typeface="+mn-cs"/>
              </a:defRPr>
            </a:lvl2pPr>
            <a:lvl3pPr marL="554492">
              <a:defRPr sz="1490" b="0" i="0">
                <a:solidFill>
                  <a:srgbClr val="1C2954"/>
                </a:solidFill>
                <a:latin typeface="Founders Grotesk" panose="020B0503030202060203" pitchFamily="34" charset="77"/>
                <a:ea typeface="+mn-ea"/>
                <a:cs typeface="+mn-cs"/>
              </a:defRPr>
            </a:lvl3pPr>
            <a:lvl4pPr marL="831738">
              <a:defRPr sz="1490" b="0" i="0">
                <a:solidFill>
                  <a:srgbClr val="1C2954"/>
                </a:solidFill>
                <a:latin typeface="Founders Grotesk" panose="020B0503030202060203" pitchFamily="34" charset="77"/>
                <a:ea typeface="+mn-ea"/>
                <a:cs typeface="+mn-cs"/>
              </a:defRPr>
            </a:lvl4pPr>
            <a:lvl5pPr marL="1108984">
              <a:defRPr sz="1490" b="0" i="0">
                <a:solidFill>
                  <a:srgbClr val="1C2954"/>
                </a:solidFill>
                <a:latin typeface="Founders Grotesk" panose="020B0503030202060203" pitchFamily="34" charset="77"/>
                <a:ea typeface="+mn-ea"/>
                <a:cs typeface="+mn-cs"/>
              </a:defRPr>
            </a:lvl5pPr>
            <a:lvl6pPr marL="1386230">
              <a:defRPr>
                <a:latin typeface="+mn-lt"/>
                <a:ea typeface="+mn-ea"/>
                <a:cs typeface="+mn-cs"/>
              </a:defRPr>
            </a:lvl6pPr>
            <a:lvl7pPr marL="1663476">
              <a:defRPr>
                <a:latin typeface="+mn-lt"/>
                <a:ea typeface="+mn-ea"/>
                <a:cs typeface="+mn-cs"/>
              </a:defRPr>
            </a:lvl7pPr>
            <a:lvl8pPr marL="1940723">
              <a:defRPr>
                <a:latin typeface="+mn-lt"/>
                <a:ea typeface="+mn-ea"/>
                <a:cs typeface="+mn-cs"/>
              </a:defRPr>
            </a:lvl8pPr>
            <a:lvl9pPr marL="2217969">
              <a:defRPr>
                <a:latin typeface="+mn-lt"/>
                <a:ea typeface="+mn-ea"/>
                <a:cs typeface="+mn-cs"/>
              </a:defRPr>
            </a:lvl9pPr>
          </a:lstStyle>
          <a:p>
            <a:r>
              <a:rPr lang="en-US" sz="2000" kern="0" dirty="0"/>
              <a:t>Prize nomination deadline is March 1</a:t>
            </a:r>
          </a:p>
          <a:p>
            <a:endParaRPr lang="en-US" sz="2000" kern="0" dirty="0"/>
          </a:p>
          <a:p>
            <a:endParaRPr lang="en-US" sz="2000" kern="0" dirty="0"/>
          </a:p>
          <a:p>
            <a:r>
              <a:rPr lang="en-US" sz="2000" kern="0" dirty="0"/>
              <a:t>Workshop</a:t>
            </a:r>
          </a:p>
          <a:p>
            <a:endParaRPr lang="en-US" sz="2000" kern="0" dirty="0"/>
          </a:p>
        </p:txBody>
      </p:sp>
    </p:spTree>
    <p:extLst>
      <p:ext uri="{BB962C8B-B14F-4D97-AF65-F5344CB8AC3E}">
        <p14:creationId xmlns:p14="http://schemas.microsoft.com/office/powerpoint/2010/main" val="2439101803"/>
      </p:ext>
    </p:extLst>
  </p:cSld>
  <p:clrMapOvr>
    <a:masterClrMapping/>
  </p:clrMapOvr>
</p:sld>
</file>

<file path=ppt/theme/theme1.xml><?xml version="1.0" encoding="utf-8"?>
<a:theme xmlns:a="http://schemas.openxmlformats.org/drawingml/2006/main" name="1_Office Theme">
  <a:themeElements>
    <a:clrScheme name="CCA">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77945</TotalTime>
  <Words>394</Words>
  <Application>Microsoft Macintosh PowerPoint</Application>
  <PresentationFormat>Widescreen</PresentationFormat>
  <Paragraphs>48</Paragraphs>
  <Slides>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vt:i4>
      </vt:variant>
    </vt:vector>
  </HeadingPairs>
  <TitlesOfParts>
    <vt:vector size="12" baseType="lpstr">
      <vt:lpstr>Arial</vt:lpstr>
      <vt:lpstr>Calibri</vt:lpstr>
      <vt:lpstr>Founders Grotesk</vt:lpstr>
      <vt:lpstr>Founders Grotesk Medium</vt:lpstr>
      <vt:lpstr>Founders Grotesk Regular</vt:lpstr>
      <vt:lpstr>Tiempos Headline Light</vt:lpstr>
      <vt:lpstr>1_Office Theme</vt:lpstr>
      <vt:lpstr>CPSC Meeting </vt:lpstr>
      <vt:lpstr>AI Strategy Paper</vt:lpstr>
      <vt:lpstr>Software Survey</vt:lpstr>
      <vt:lpstr>CPSC Nominations</vt:lpstr>
      <vt:lpstr>Other business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Joanna Walters</dc:creator>
  <cp:lastModifiedBy>Ian Fisk</cp:lastModifiedBy>
  <cp:revision>101</cp:revision>
  <cp:lastPrinted>2026-02-24T19:55:32Z</cp:lastPrinted>
  <dcterms:created xsi:type="dcterms:W3CDTF">2023-07-13T15:44:24Z</dcterms:created>
  <dcterms:modified xsi:type="dcterms:W3CDTF">2026-02-24T19:56:39Z</dcterms:modified>
</cp:coreProperties>
</file>