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7"/>
  </p:notesMasterIdLst>
  <p:handoutMasterIdLst>
    <p:handoutMasterId r:id="rId8"/>
  </p:handoutMasterIdLst>
  <p:sldIdLst>
    <p:sldId id="308" r:id="rId2"/>
    <p:sldId id="348" r:id="rId3"/>
    <p:sldId id="349" r:id="rId4"/>
    <p:sldId id="352" r:id="rId5"/>
    <p:sldId id="35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19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2954"/>
    <a:srgbClr val="CE3232"/>
    <a:srgbClr val="537E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1"/>
    <p:restoredTop sz="96327"/>
  </p:normalViewPr>
  <p:slideViewPr>
    <p:cSldViewPr snapToGrid="0">
      <p:cViewPr varScale="1">
        <p:scale>
          <a:sx n="124" d="100"/>
          <a:sy n="124" d="100"/>
        </p:scale>
        <p:origin x="288" y="248"/>
      </p:cViewPr>
      <p:guideLst>
        <p:guide orient="horz" pos="2160"/>
        <p:guide pos="192"/>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7" d="100"/>
          <a:sy n="97" d="100"/>
        </p:scale>
        <p:origin x="248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95292AC-0A03-3ABC-AE5D-ECF172721FE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7330335-6BBD-7627-AB27-2378524152E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422B538-5382-B54F-AEAC-A79E07B648D8}" type="datetimeFigureOut">
              <a:rPr lang="en-US" smtClean="0"/>
              <a:t>3/10/26</a:t>
            </a:fld>
            <a:endParaRPr lang="en-US"/>
          </a:p>
        </p:txBody>
      </p:sp>
      <p:sp>
        <p:nvSpPr>
          <p:cNvPr id="4" name="Footer Placeholder 3">
            <a:extLst>
              <a:ext uri="{FF2B5EF4-FFF2-40B4-BE49-F238E27FC236}">
                <a16:creationId xmlns:a16="http://schemas.microsoft.com/office/drawing/2014/main" id="{A3B08A1C-88E9-0B73-DA22-899F31A8055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E29AA51-7CF0-DC37-E69A-11DEC7D9DA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703A0-D195-0048-B4FE-44C103D93D83}" type="slidenum">
              <a:rPr lang="en-US" smtClean="0"/>
              <a:t>‹#›</a:t>
            </a:fld>
            <a:endParaRPr lang="en-US"/>
          </a:p>
        </p:txBody>
      </p:sp>
    </p:spTree>
    <p:extLst>
      <p:ext uri="{BB962C8B-B14F-4D97-AF65-F5344CB8AC3E}">
        <p14:creationId xmlns:p14="http://schemas.microsoft.com/office/powerpoint/2010/main" val="4275385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680CD7-1996-064C-91F1-E9C739922112}" type="datetimeFigureOut">
              <a:rPr lang="en-US" smtClean="0"/>
              <a:t>3/10/26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400C6A-2C3B-5743-98FE-7B5FD5884321}" type="slidenum">
              <a:rPr lang="en-US" smtClean="0"/>
              <a:t>‹#›</a:t>
            </a:fld>
            <a:endParaRPr lang="en-US"/>
          </a:p>
        </p:txBody>
      </p:sp>
    </p:spTree>
    <p:extLst>
      <p:ext uri="{BB962C8B-B14F-4D97-AF65-F5344CB8AC3E}">
        <p14:creationId xmlns:p14="http://schemas.microsoft.com/office/powerpoint/2010/main" val="1009926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 Flatiron Blue">
    <p:bg>
      <p:bgPr>
        <a:solidFill>
          <a:schemeClr val="bg1">
            <a:lumMod val="5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19679CA-11B8-1FA6-B735-F309994C068A}"/>
              </a:ext>
            </a:extLst>
          </p:cNvPr>
          <p:cNvPicPr>
            <a:picLocks noChangeAspect="1"/>
          </p:cNvPicPr>
          <p:nvPr userDrawn="1"/>
        </p:nvPicPr>
        <p:blipFill>
          <a:blip r:embed="rId2"/>
          <a:stretch>
            <a:fillRect/>
          </a:stretch>
        </p:blipFill>
        <p:spPr>
          <a:xfrm>
            <a:off x="9531299" y="6026385"/>
            <a:ext cx="2279762" cy="429792"/>
          </a:xfrm>
          <a:prstGeom prst="rect">
            <a:avLst/>
          </a:prstGeom>
        </p:spPr>
      </p:pic>
      <p:sp>
        <p:nvSpPr>
          <p:cNvPr id="2" name="Holder 2"/>
          <p:cNvSpPr>
            <a:spLocks noGrp="1"/>
          </p:cNvSpPr>
          <p:nvPr>
            <p:ph type="title" hasCustomPrompt="1"/>
          </p:nvPr>
        </p:nvSpPr>
        <p:spPr>
          <a:xfrm>
            <a:off x="373298" y="1592721"/>
            <a:ext cx="8293358" cy="2118318"/>
          </a:xfrm>
          <a:prstGeom prst="rect">
            <a:avLst/>
          </a:prstGeom>
        </p:spPr>
        <p:txBody>
          <a:bodyPr lIns="0" tIns="0" rIns="0" bIns="0"/>
          <a:lstStyle>
            <a:lvl1pPr>
              <a:defRPr sz="6883" b="0" i="0">
                <a:solidFill>
                  <a:schemeClr val="bg1"/>
                </a:solidFill>
                <a:latin typeface="Tiempos Headline Light" panose="02020303060303060403" pitchFamily="18" charset="77"/>
                <a:cs typeface="Tiempos Headline Light" panose="02020303060303060403" pitchFamily="18" charset="77"/>
              </a:defRPr>
            </a:lvl1pPr>
          </a:lstStyle>
          <a:p>
            <a:r>
              <a:rPr lang="en-US" sz="6883" spc="-364" dirty="0" err="1"/>
              <a:t>V</a:t>
            </a:r>
            <a:r>
              <a:rPr lang="en-US" sz="6883" spc="85" dirty="0" err="1"/>
              <a:t>enim</a:t>
            </a:r>
            <a:r>
              <a:rPr lang="en-US" sz="6883" spc="18" dirty="0" err="1"/>
              <a:t>u</a:t>
            </a:r>
            <a:r>
              <a:rPr lang="en-US" sz="6883" spc="85" dirty="0"/>
              <a:t> </a:t>
            </a:r>
            <a:r>
              <a:rPr lang="en-US" sz="6883" spc="79" dirty="0"/>
              <a:t>strum</a:t>
            </a:r>
            <a:r>
              <a:rPr lang="en-US" sz="6883" spc="91" dirty="0"/>
              <a:t> </a:t>
            </a:r>
            <a:r>
              <a:rPr lang="en-US" sz="6883" spc="52" dirty="0"/>
              <a:t>qui </a:t>
            </a:r>
            <a:r>
              <a:rPr lang="en-US" sz="6883" spc="45" dirty="0" err="1"/>
              <a:t>atque</a:t>
            </a:r>
            <a:r>
              <a:rPr lang="en-US" sz="6883" spc="146" dirty="0"/>
              <a:t> </a:t>
            </a:r>
            <a:r>
              <a:rPr lang="en-US" sz="6883" spc="67" dirty="0" err="1"/>
              <a:t>dolestibea</a:t>
            </a:r>
            <a:endParaRPr dirty="0"/>
          </a:p>
        </p:txBody>
      </p:sp>
      <p:sp>
        <p:nvSpPr>
          <p:cNvPr id="29" name="Text Placeholder 27">
            <a:extLst>
              <a:ext uri="{FF2B5EF4-FFF2-40B4-BE49-F238E27FC236}">
                <a16:creationId xmlns:a16="http://schemas.microsoft.com/office/drawing/2014/main" id="{C9D3F26A-F3E6-4294-C339-F5E66C6D54F2}"/>
              </a:ext>
            </a:extLst>
          </p:cNvPr>
          <p:cNvSpPr>
            <a:spLocks noGrp="1"/>
          </p:cNvSpPr>
          <p:nvPr>
            <p:ph type="body" sz="quarter" idx="11" hasCustomPrompt="1"/>
          </p:nvPr>
        </p:nvSpPr>
        <p:spPr>
          <a:xfrm>
            <a:off x="373297" y="6026384"/>
            <a:ext cx="2996255" cy="228629"/>
          </a:xfrm>
          <a:prstGeom prst="rect">
            <a:avLst/>
          </a:prstGeom>
        </p:spPr>
        <p:txBody>
          <a:bodyPr lIns="0"/>
          <a:lstStyle>
            <a:lvl1pPr>
              <a:defRPr sz="1486" b="0" i="0">
                <a:solidFill>
                  <a:schemeClr val="bg1"/>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err="1"/>
              <a:t>Speakerfirstname</a:t>
            </a:r>
            <a:r>
              <a:rPr lang="en-US" dirty="0"/>
              <a:t> </a:t>
            </a:r>
            <a:r>
              <a:rPr lang="en-US" dirty="0" err="1"/>
              <a:t>Longlastname</a:t>
            </a:r>
            <a:endParaRPr lang="en-US" dirty="0"/>
          </a:p>
        </p:txBody>
      </p:sp>
      <p:sp>
        <p:nvSpPr>
          <p:cNvPr id="30" name="Text Placeholder 27">
            <a:extLst>
              <a:ext uri="{FF2B5EF4-FFF2-40B4-BE49-F238E27FC236}">
                <a16:creationId xmlns:a16="http://schemas.microsoft.com/office/drawing/2014/main" id="{A2688E22-9BF0-4226-817C-0AF30FE7BBC2}"/>
              </a:ext>
            </a:extLst>
          </p:cNvPr>
          <p:cNvSpPr>
            <a:spLocks noGrp="1"/>
          </p:cNvSpPr>
          <p:nvPr>
            <p:ph type="body" sz="quarter" idx="12" hasCustomPrompt="1"/>
          </p:nvPr>
        </p:nvSpPr>
        <p:spPr>
          <a:xfrm>
            <a:off x="373297" y="6367536"/>
            <a:ext cx="2996255" cy="120802"/>
          </a:xfrm>
          <a:prstGeom prst="rect">
            <a:avLst/>
          </a:prstGeom>
        </p:spPr>
        <p:txBody>
          <a:bodyPr lIns="0"/>
          <a:lstStyle>
            <a:lvl1pPr>
              <a:defRPr sz="788" b="0" i="0">
                <a:solidFill>
                  <a:schemeClr val="bg1"/>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DATE GOES HERE</a:t>
            </a:r>
          </a:p>
        </p:txBody>
      </p:sp>
      <p:sp>
        <p:nvSpPr>
          <p:cNvPr id="5" name="Text Placeholder 4">
            <a:extLst>
              <a:ext uri="{FF2B5EF4-FFF2-40B4-BE49-F238E27FC236}">
                <a16:creationId xmlns:a16="http://schemas.microsoft.com/office/drawing/2014/main" id="{98920850-88C1-300B-8886-9085A1D419BA}"/>
              </a:ext>
            </a:extLst>
          </p:cNvPr>
          <p:cNvSpPr>
            <a:spLocks noGrp="1"/>
          </p:cNvSpPr>
          <p:nvPr>
            <p:ph type="body" sz="quarter" idx="13"/>
          </p:nvPr>
        </p:nvSpPr>
        <p:spPr>
          <a:xfrm>
            <a:off x="373062" y="3837687"/>
            <a:ext cx="4983561" cy="1252927"/>
          </a:xfrm>
          <a:prstGeom prst="rect">
            <a:avLst/>
          </a:prstGeom>
        </p:spPr>
        <p:txBody>
          <a:bodyPr lIns="0"/>
          <a:lstStyle>
            <a:lvl1pPr>
              <a:defRPr sz="1490" b="0" i="0">
                <a:solidFill>
                  <a:schemeClr val="bg1"/>
                </a:solidFill>
                <a:latin typeface="Founders Grotesk" panose="020B0503030202060203" pitchFamily="34" charset="77"/>
              </a:defRPr>
            </a:lvl1pPr>
            <a:lvl2pPr>
              <a:defRPr sz="1490" b="0" i="0">
                <a:solidFill>
                  <a:schemeClr val="bg1"/>
                </a:solidFill>
                <a:latin typeface="Founders Grotesk" panose="020B0503030202060203" pitchFamily="34" charset="77"/>
              </a:defRPr>
            </a:lvl2pPr>
            <a:lvl3pPr>
              <a:defRPr sz="1490" b="0" i="0">
                <a:solidFill>
                  <a:schemeClr val="bg1"/>
                </a:solidFill>
                <a:latin typeface="Founders Grotesk" panose="020B0503030202060203" pitchFamily="34" charset="77"/>
              </a:defRPr>
            </a:lvl3pPr>
            <a:lvl4pPr>
              <a:defRPr sz="1490" b="0" i="0">
                <a:solidFill>
                  <a:schemeClr val="bg1"/>
                </a:solidFill>
                <a:latin typeface="Founders Grotesk" panose="020B0503030202060203" pitchFamily="34" charset="77"/>
              </a:defRPr>
            </a:lvl4pPr>
            <a:lvl5pPr>
              <a:defRPr sz="1490" b="0" i="0">
                <a:solidFill>
                  <a:schemeClr val="bg1"/>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900426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DF5F247-BB06-C211-7111-C5C1CFBC1300}"/>
              </a:ext>
            </a:extLst>
          </p:cNvPr>
          <p:cNvSpPr>
            <a:spLocks noGrp="1"/>
          </p:cNvSpPr>
          <p:nvPr>
            <p:ph type="pic" sz="quarter" idx="14" hasCustomPrompt="1"/>
          </p:nvPr>
        </p:nvSpPr>
        <p:spPr>
          <a:xfrm>
            <a:off x="319626" y="1217098"/>
            <a:ext cx="3571415" cy="3074276"/>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5" name="Text Placeholder 27">
            <a:extLst>
              <a:ext uri="{FF2B5EF4-FFF2-40B4-BE49-F238E27FC236}">
                <a16:creationId xmlns:a16="http://schemas.microsoft.com/office/drawing/2014/main" id="{60FDACA5-C7D3-56A7-1E55-4E90F21552FF}"/>
              </a:ext>
            </a:extLst>
          </p:cNvPr>
          <p:cNvSpPr>
            <a:spLocks noGrp="1"/>
          </p:cNvSpPr>
          <p:nvPr>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 name="TextBox 2">
            <a:extLst>
              <a:ext uri="{FF2B5EF4-FFF2-40B4-BE49-F238E27FC236}">
                <a16:creationId xmlns:a16="http://schemas.microsoft.com/office/drawing/2014/main" id="{5D6AB93A-5EBC-15B3-AEA1-A492D16E070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2" name="Picture Placeholder 7">
            <a:extLst>
              <a:ext uri="{FF2B5EF4-FFF2-40B4-BE49-F238E27FC236}">
                <a16:creationId xmlns:a16="http://schemas.microsoft.com/office/drawing/2014/main" id="{7584F639-CBC0-C0FF-CA2D-52B9C91A6B89}"/>
              </a:ext>
            </a:extLst>
          </p:cNvPr>
          <p:cNvSpPr>
            <a:spLocks noGrp="1"/>
          </p:cNvSpPr>
          <p:nvPr>
            <p:ph type="pic" sz="quarter" idx="15" hasCustomPrompt="1"/>
          </p:nvPr>
        </p:nvSpPr>
        <p:spPr>
          <a:xfrm>
            <a:off x="4309880" y="1217098"/>
            <a:ext cx="3571415" cy="3074276"/>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7" name="Picture Placeholder 7">
            <a:extLst>
              <a:ext uri="{FF2B5EF4-FFF2-40B4-BE49-F238E27FC236}">
                <a16:creationId xmlns:a16="http://schemas.microsoft.com/office/drawing/2014/main" id="{985A156F-F997-1EAD-3086-0E08664E83A1}"/>
              </a:ext>
            </a:extLst>
          </p:cNvPr>
          <p:cNvSpPr>
            <a:spLocks noGrp="1"/>
          </p:cNvSpPr>
          <p:nvPr>
            <p:ph type="pic" sz="quarter" idx="16" hasCustomPrompt="1"/>
          </p:nvPr>
        </p:nvSpPr>
        <p:spPr>
          <a:xfrm>
            <a:off x="8300135" y="1217098"/>
            <a:ext cx="3571415" cy="3074276"/>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10" name="Text Placeholder 27">
            <a:extLst>
              <a:ext uri="{FF2B5EF4-FFF2-40B4-BE49-F238E27FC236}">
                <a16:creationId xmlns:a16="http://schemas.microsoft.com/office/drawing/2014/main" id="{1D097CBF-8994-6927-9DF4-15038E86AEB0}"/>
              </a:ext>
            </a:extLst>
          </p:cNvPr>
          <p:cNvSpPr>
            <a:spLocks noGrp="1"/>
          </p:cNvSpPr>
          <p:nvPr>
            <p:ph type="body" sz="quarter" idx="17" hasCustomPrompt="1"/>
          </p:nvPr>
        </p:nvSpPr>
        <p:spPr>
          <a:xfrm>
            <a:off x="319627" y="4401409"/>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12" name="Text Placeholder 27">
            <a:extLst>
              <a:ext uri="{FF2B5EF4-FFF2-40B4-BE49-F238E27FC236}">
                <a16:creationId xmlns:a16="http://schemas.microsoft.com/office/drawing/2014/main" id="{A94572CF-A9AD-201C-CD62-455CCA56F64A}"/>
              </a:ext>
            </a:extLst>
          </p:cNvPr>
          <p:cNvSpPr>
            <a:spLocks noGrp="1"/>
          </p:cNvSpPr>
          <p:nvPr>
            <p:ph type="body" sz="quarter" idx="19" hasCustomPrompt="1"/>
          </p:nvPr>
        </p:nvSpPr>
        <p:spPr>
          <a:xfrm>
            <a:off x="4311292" y="4401409"/>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14" name="Text Placeholder 27">
            <a:extLst>
              <a:ext uri="{FF2B5EF4-FFF2-40B4-BE49-F238E27FC236}">
                <a16:creationId xmlns:a16="http://schemas.microsoft.com/office/drawing/2014/main" id="{575C3FB7-2E97-21D2-F045-0B21635EF41D}"/>
              </a:ext>
            </a:extLst>
          </p:cNvPr>
          <p:cNvSpPr>
            <a:spLocks noGrp="1"/>
          </p:cNvSpPr>
          <p:nvPr>
            <p:ph type="body" sz="quarter" idx="21" hasCustomPrompt="1"/>
          </p:nvPr>
        </p:nvSpPr>
        <p:spPr>
          <a:xfrm>
            <a:off x="8303285" y="4401409"/>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6" name="Text Placeholder 4">
            <a:extLst>
              <a:ext uri="{FF2B5EF4-FFF2-40B4-BE49-F238E27FC236}">
                <a16:creationId xmlns:a16="http://schemas.microsoft.com/office/drawing/2014/main" id="{A5BB630C-F7E2-52C8-1FDF-2FBA720C91F5}"/>
              </a:ext>
            </a:extLst>
          </p:cNvPr>
          <p:cNvSpPr>
            <a:spLocks noGrp="1"/>
          </p:cNvSpPr>
          <p:nvPr>
            <p:ph type="body" sz="quarter" idx="22"/>
          </p:nvPr>
        </p:nvSpPr>
        <p:spPr>
          <a:xfrm>
            <a:off x="319628" y="4757469"/>
            <a:ext cx="2634024" cy="1738276"/>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4">
            <a:extLst>
              <a:ext uri="{FF2B5EF4-FFF2-40B4-BE49-F238E27FC236}">
                <a16:creationId xmlns:a16="http://schemas.microsoft.com/office/drawing/2014/main" id="{A0385670-6F50-3367-5007-CEE4CCBACC81}"/>
              </a:ext>
            </a:extLst>
          </p:cNvPr>
          <p:cNvSpPr>
            <a:spLocks noGrp="1"/>
          </p:cNvSpPr>
          <p:nvPr>
            <p:ph type="body" sz="quarter" idx="23"/>
          </p:nvPr>
        </p:nvSpPr>
        <p:spPr>
          <a:xfrm>
            <a:off x="4309880" y="4757469"/>
            <a:ext cx="2634024" cy="1738276"/>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4">
            <a:extLst>
              <a:ext uri="{FF2B5EF4-FFF2-40B4-BE49-F238E27FC236}">
                <a16:creationId xmlns:a16="http://schemas.microsoft.com/office/drawing/2014/main" id="{03875B85-96B1-E0B8-5976-F5B648571CD8}"/>
              </a:ext>
            </a:extLst>
          </p:cNvPr>
          <p:cNvSpPr>
            <a:spLocks noGrp="1"/>
          </p:cNvSpPr>
          <p:nvPr>
            <p:ph type="body" sz="quarter" idx="24"/>
          </p:nvPr>
        </p:nvSpPr>
        <p:spPr>
          <a:xfrm>
            <a:off x="8303568" y="4757469"/>
            <a:ext cx="2634024" cy="1738276"/>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2">
            <a:extLst>
              <a:ext uri="{FF2B5EF4-FFF2-40B4-BE49-F238E27FC236}">
                <a16:creationId xmlns:a16="http://schemas.microsoft.com/office/drawing/2014/main" id="{AAF538D3-F983-C761-B826-29180FA2C85C}"/>
              </a:ext>
            </a:extLst>
          </p:cNvPr>
          <p:cNvSpPr>
            <a:spLocks noChangeArrowheads="1"/>
          </p:cNvSpPr>
          <p:nvPr userDrawn="1"/>
        </p:nvSpPr>
        <p:spPr bwMode="auto">
          <a:xfrm>
            <a:off x="10389476" y="-4351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49" name="Picture 640671794">
            <a:extLst>
              <a:ext uri="{FF2B5EF4-FFF2-40B4-BE49-F238E27FC236}">
                <a16:creationId xmlns:a16="http://schemas.microsoft.com/office/drawing/2014/main" id="{5D5B7E1E-56A1-E018-8B09-5DFB7C5B751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21213" y="190301"/>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3111892"/>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Headline + 4 Up">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4" name="Text Placeholder 27">
            <a:extLst>
              <a:ext uri="{FF2B5EF4-FFF2-40B4-BE49-F238E27FC236}">
                <a16:creationId xmlns:a16="http://schemas.microsoft.com/office/drawing/2014/main" id="{842C2EB9-4A86-E0E8-2FB7-45928FE8E5C9}"/>
              </a:ext>
            </a:extLst>
          </p:cNvPr>
          <p:cNvSpPr>
            <a:spLocks noGrp="1"/>
          </p:cNvSpPr>
          <p:nvPr>
            <p:ph type="body" sz="quarter" idx="14" hasCustomPrompt="1"/>
          </p:nvPr>
        </p:nvSpPr>
        <p:spPr>
          <a:xfrm>
            <a:off x="319627"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7" name="Text Placeholder 27">
            <a:extLst>
              <a:ext uri="{FF2B5EF4-FFF2-40B4-BE49-F238E27FC236}">
                <a16:creationId xmlns:a16="http://schemas.microsoft.com/office/drawing/2014/main" id="{1917F8F4-5E53-8A01-0FE2-B50E163B30F0}"/>
              </a:ext>
            </a:extLst>
          </p:cNvPr>
          <p:cNvSpPr>
            <a:spLocks noGrp="1"/>
          </p:cNvSpPr>
          <p:nvPr>
            <p:ph type="body" sz="quarter" idx="16" hasCustomPrompt="1"/>
          </p:nvPr>
        </p:nvSpPr>
        <p:spPr>
          <a:xfrm>
            <a:off x="328236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1" name="Text Placeholder 27">
            <a:extLst>
              <a:ext uri="{FF2B5EF4-FFF2-40B4-BE49-F238E27FC236}">
                <a16:creationId xmlns:a16="http://schemas.microsoft.com/office/drawing/2014/main" id="{BD853DDA-B7FB-0E65-1B07-CDBFB60549FE}"/>
              </a:ext>
            </a:extLst>
          </p:cNvPr>
          <p:cNvSpPr>
            <a:spLocks noGrp="1"/>
          </p:cNvSpPr>
          <p:nvPr>
            <p:ph type="body" sz="quarter" idx="18" hasCustomPrompt="1"/>
          </p:nvPr>
        </p:nvSpPr>
        <p:spPr>
          <a:xfrm>
            <a:off x="62278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3" name="Text Placeholder 27">
            <a:extLst>
              <a:ext uri="{FF2B5EF4-FFF2-40B4-BE49-F238E27FC236}">
                <a16:creationId xmlns:a16="http://schemas.microsoft.com/office/drawing/2014/main" id="{835B391A-551D-B9A0-582A-5542414933C7}"/>
              </a:ext>
            </a:extLst>
          </p:cNvPr>
          <p:cNvSpPr>
            <a:spLocks noGrp="1"/>
          </p:cNvSpPr>
          <p:nvPr>
            <p:ph type="body" sz="quarter" idx="20" hasCustomPrompt="1"/>
          </p:nvPr>
        </p:nvSpPr>
        <p:spPr>
          <a:xfrm>
            <a:off x="91819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 name="TextBox 1">
            <a:extLst>
              <a:ext uri="{FF2B5EF4-FFF2-40B4-BE49-F238E27FC236}">
                <a16:creationId xmlns:a16="http://schemas.microsoft.com/office/drawing/2014/main" id="{54116729-CCD5-D6B8-BF99-75E69EB0B189}"/>
              </a:ext>
            </a:extLst>
          </p:cNvPr>
          <p:cNvSpPr txBox="1"/>
          <p:nvPr userDrawn="1"/>
        </p:nvSpPr>
        <p:spPr>
          <a:xfrm>
            <a:off x="9300628" y="6376948"/>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3" name="Picture Placeholder 7">
            <a:extLst>
              <a:ext uri="{FF2B5EF4-FFF2-40B4-BE49-F238E27FC236}">
                <a16:creationId xmlns:a16="http://schemas.microsoft.com/office/drawing/2014/main" id="{4B9D65FE-1E05-2FFD-5D83-ABD587D33ED4}"/>
              </a:ext>
            </a:extLst>
          </p:cNvPr>
          <p:cNvSpPr>
            <a:spLocks noGrp="1"/>
          </p:cNvSpPr>
          <p:nvPr>
            <p:ph type="pic" sz="quarter" idx="21" hasCustomPrompt="1"/>
          </p:nvPr>
        </p:nvSpPr>
        <p:spPr>
          <a:xfrm>
            <a:off x="319627"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8" name="Picture Placeholder 7">
            <a:extLst>
              <a:ext uri="{FF2B5EF4-FFF2-40B4-BE49-F238E27FC236}">
                <a16:creationId xmlns:a16="http://schemas.microsoft.com/office/drawing/2014/main" id="{40D75B9C-0E7A-9182-A9E9-7D4FDEAEBF20}"/>
              </a:ext>
            </a:extLst>
          </p:cNvPr>
          <p:cNvSpPr>
            <a:spLocks noGrp="1"/>
          </p:cNvSpPr>
          <p:nvPr>
            <p:ph type="pic" sz="quarter" idx="22" hasCustomPrompt="1"/>
          </p:nvPr>
        </p:nvSpPr>
        <p:spPr>
          <a:xfrm>
            <a:off x="3273726"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22" name="Picture Placeholder 7">
            <a:extLst>
              <a:ext uri="{FF2B5EF4-FFF2-40B4-BE49-F238E27FC236}">
                <a16:creationId xmlns:a16="http://schemas.microsoft.com/office/drawing/2014/main" id="{4866604F-94FC-1B22-103E-818B5EED7859}"/>
              </a:ext>
            </a:extLst>
          </p:cNvPr>
          <p:cNvSpPr>
            <a:spLocks noGrp="1"/>
          </p:cNvSpPr>
          <p:nvPr>
            <p:ph type="pic" sz="quarter" idx="23" hasCustomPrompt="1"/>
          </p:nvPr>
        </p:nvSpPr>
        <p:spPr>
          <a:xfrm>
            <a:off x="6227825"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23" name="Picture Placeholder 7">
            <a:extLst>
              <a:ext uri="{FF2B5EF4-FFF2-40B4-BE49-F238E27FC236}">
                <a16:creationId xmlns:a16="http://schemas.microsoft.com/office/drawing/2014/main" id="{008E00B9-F7DB-6688-7421-AABDDFBC28EE}"/>
              </a:ext>
            </a:extLst>
          </p:cNvPr>
          <p:cNvSpPr>
            <a:spLocks noGrp="1"/>
          </p:cNvSpPr>
          <p:nvPr>
            <p:ph type="pic" sz="quarter" idx="24" hasCustomPrompt="1"/>
          </p:nvPr>
        </p:nvSpPr>
        <p:spPr>
          <a:xfrm>
            <a:off x="9177034"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6" name="Text Placeholder 4">
            <a:extLst>
              <a:ext uri="{FF2B5EF4-FFF2-40B4-BE49-F238E27FC236}">
                <a16:creationId xmlns:a16="http://schemas.microsoft.com/office/drawing/2014/main" id="{456E7F7D-C4E8-7CC3-ACBF-92A58B3436D9}"/>
              </a:ext>
            </a:extLst>
          </p:cNvPr>
          <p:cNvSpPr>
            <a:spLocks noGrp="1"/>
          </p:cNvSpPr>
          <p:nvPr>
            <p:ph type="body" sz="quarter" idx="25"/>
          </p:nvPr>
        </p:nvSpPr>
        <p:spPr>
          <a:xfrm>
            <a:off x="319628"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a:extLst>
              <a:ext uri="{FF2B5EF4-FFF2-40B4-BE49-F238E27FC236}">
                <a16:creationId xmlns:a16="http://schemas.microsoft.com/office/drawing/2014/main" id="{88761130-5A67-246A-8EF9-4BC63DA6D841}"/>
              </a:ext>
            </a:extLst>
          </p:cNvPr>
          <p:cNvSpPr>
            <a:spLocks noGrp="1"/>
          </p:cNvSpPr>
          <p:nvPr>
            <p:ph type="body" sz="quarter" idx="26"/>
          </p:nvPr>
        </p:nvSpPr>
        <p:spPr>
          <a:xfrm>
            <a:off x="3267545"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a:extLst>
              <a:ext uri="{FF2B5EF4-FFF2-40B4-BE49-F238E27FC236}">
                <a16:creationId xmlns:a16="http://schemas.microsoft.com/office/drawing/2014/main" id="{55EB46DB-7982-A5B6-9AA4-C6C1F4057EF4}"/>
              </a:ext>
            </a:extLst>
          </p:cNvPr>
          <p:cNvSpPr>
            <a:spLocks noGrp="1"/>
          </p:cNvSpPr>
          <p:nvPr>
            <p:ph type="body" sz="quarter" idx="27"/>
          </p:nvPr>
        </p:nvSpPr>
        <p:spPr>
          <a:xfrm>
            <a:off x="6227827"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a:extLst>
              <a:ext uri="{FF2B5EF4-FFF2-40B4-BE49-F238E27FC236}">
                <a16:creationId xmlns:a16="http://schemas.microsoft.com/office/drawing/2014/main" id="{2C31E1FF-138B-9066-9857-32D6B6406DFC}"/>
              </a:ext>
            </a:extLst>
          </p:cNvPr>
          <p:cNvSpPr>
            <a:spLocks noGrp="1"/>
          </p:cNvSpPr>
          <p:nvPr>
            <p:ph type="body" sz="quarter" idx="28"/>
          </p:nvPr>
        </p:nvSpPr>
        <p:spPr>
          <a:xfrm>
            <a:off x="9175744"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2">
            <a:extLst>
              <a:ext uri="{FF2B5EF4-FFF2-40B4-BE49-F238E27FC236}">
                <a16:creationId xmlns:a16="http://schemas.microsoft.com/office/drawing/2014/main" id="{D322CDA4-5E6D-2AE6-4E13-29E3C6632770}"/>
              </a:ext>
            </a:extLst>
          </p:cNvPr>
          <p:cNvSpPr>
            <a:spLocks noChangeArrowheads="1"/>
          </p:cNvSpPr>
          <p:nvPr userDrawn="1"/>
        </p:nvSpPr>
        <p:spPr bwMode="auto">
          <a:xfrm>
            <a:off x="10405241" y="-4290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073" name="Picture 640671794">
            <a:extLst>
              <a:ext uri="{FF2B5EF4-FFF2-40B4-BE49-F238E27FC236}">
                <a16:creationId xmlns:a16="http://schemas.microsoft.com/office/drawing/2014/main" id="{B1D91587-1DF6-F4D3-B6C5-EE22F37F7B3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36978" y="196399"/>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0171043"/>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DF5F247-BB06-C211-7111-C5C1CFBC1300}"/>
              </a:ext>
            </a:extLst>
          </p:cNvPr>
          <p:cNvSpPr>
            <a:spLocks noGrp="1"/>
          </p:cNvSpPr>
          <p:nvPr>
            <p:ph type="pic" sz="quarter" idx="14" hasCustomPrompt="1"/>
          </p:nvPr>
        </p:nvSpPr>
        <p:spPr>
          <a:xfrm>
            <a:off x="0" y="0"/>
            <a:ext cx="12192000" cy="6858000"/>
          </a:xfrm>
          <a:prstGeom prst="rect">
            <a:avLst/>
          </a:prstGeom>
          <a:solidFill>
            <a:schemeClr val="bg1">
              <a:lumMod val="95000"/>
            </a:schemeClr>
          </a:solidFill>
        </p:spPr>
        <p:txBody>
          <a:bodyPr anchor="t"/>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5" name="Text Placeholder 27">
            <a:extLst>
              <a:ext uri="{FF2B5EF4-FFF2-40B4-BE49-F238E27FC236}">
                <a16:creationId xmlns:a16="http://schemas.microsoft.com/office/drawing/2014/main" id="{60FDACA5-C7D3-56A7-1E55-4E90F21552FF}"/>
              </a:ext>
            </a:extLst>
          </p:cNvPr>
          <p:cNvSpPr>
            <a:spLocks noGrp="1"/>
          </p:cNvSpPr>
          <p:nvPr>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6" name="Text Placeholder 27">
            <a:extLst>
              <a:ext uri="{FF2B5EF4-FFF2-40B4-BE49-F238E27FC236}">
                <a16:creationId xmlns:a16="http://schemas.microsoft.com/office/drawing/2014/main" id="{F437DE3F-50B4-AD25-D07D-F6BC5A6556A6}"/>
              </a:ext>
            </a:extLst>
          </p:cNvPr>
          <p:cNvSpPr>
            <a:spLocks noGrp="1"/>
          </p:cNvSpPr>
          <p:nvPr>
            <p:ph type="body" sz="quarter" idx="13" hasCustomPrompt="1"/>
          </p:nvPr>
        </p:nvSpPr>
        <p:spPr>
          <a:xfrm>
            <a:off x="319626" y="1719313"/>
            <a:ext cx="5036998" cy="2264180"/>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a:t>
            </a:r>
            <a:r>
              <a:rPr lang="en-US" dirty="0" err="1"/>
              <a:t>consectetuer</a:t>
            </a:r>
            <a:r>
              <a:rPr lang="en-US" dirty="0"/>
              <a:t> del </a:t>
            </a:r>
            <a:r>
              <a:rPr lang="en-US" dirty="0" err="1"/>
              <a:t>adipiscing</a:t>
            </a:r>
            <a:r>
              <a:rPr lang="en-US" dirty="0"/>
              <a:t>. </a:t>
            </a:r>
            <a:r>
              <a:rPr lang="en-US" dirty="0" err="1"/>
              <a:t>Elit</a:t>
            </a:r>
            <a:r>
              <a:rPr lang="en-US" dirty="0"/>
              <a:t> </a:t>
            </a:r>
            <a:r>
              <a:rPr lang="en-US" dirty="0" err="1"/>
              <a:t>maecen</a:t>
            </a:r>
            <a:r>
              <a:rPr lang="en-US" dirty="0"/>
              <a:t> </a:t>
            </a:r>
            <a:r>
              <a:rPr lang="en-US" dirty="0" err="1"/>
              <a:t>porttitor</a:t>
            </a:r>
            <a:r>
              <a:rPr lang="en-US" dirty="0"/>
              <a:t> </a:t>
            </a:r>
            <a:r>
              <a:rPr lang="en-US" dirty="0" err="1"/>
              <a:t>congue</a:t>
            </a:r>
            <a:r>
              <a:rPr lang="en-US" dirty="0"/>
              <a:t>.</a:t>
            </a:r>
          </a:p>
        </p:txBody>
      </p:sp>
      <p:sp>
        <p:nvSpPr>
          <p:cNvPr id="3" name="TextBox 2">
            <a:extLst>
              <a:ext uri="{FF2B5EF4-FFF2-40B4-BE49-F238E27FC236}">
                <a16:creationId xmlns:a16="http://schemas.microsoft.com/office/drawing/2014/main" id="{5D6AB93A-5EBC-15B3-AEA1-A492D16E070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Tree>
    <p:extLst>
      <p:ext uri="{BB962C8B-B14F-4D97-AF65-F5344CB8AC3E}">
        <p14:creationId xmlns:p14="http://schemas.microsoft.com/office/powerpoint/2010/main" val="1657784179"/>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atement">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2125229" y="2285358"/>
            <a:ext cx="7941543" cy="2287284"/>
          </a:xfrm>
          <a:prstGeom prst="rect">
            <a:avLst/>
          </a:prstGeom>
        </p:spPr>
        <p:txBody>
          <a:bodyPr lIns="0" anchor="ctr"/>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congue massa. Fusce posuere, magna sed pulvinar ultricies, </a:t>
            </a:r>
            <a:r>
              <a:rPr lang="en-US" dirty="0" err="1"/>
              <a:t>purus</a:t>
            </a:r>
            <a:r>
              <a:rPr lang="en-US" dirty="0"/>
              <a:t> </a:t>
            </a:r>
            <a:r>
              <a:rPr lang="en-US" dirty="0" err="1"/>
              <a:t>lectus</a:t>
            </a:r>
            <a:r>
              <a:rPr lang="en-US" dirty="0"/>
              <a:t>.</a:t>
            </a:r>
          </a:p>
        </p:txBody>
      </p:sp>
      <p:sp>
        <p:nvSpPr>
          <p:cNvPr id="2" name="TextBox 1">
            <a:extLst>
              <a:ext uri="{FF2B5EF4-FFF2-40B4-BE49-F238E27FC236}">
                <a16:creationId xmlns:a16="http://schemas.microsoft.com/office/drawing/2014/main" id="{5C231CE1-2730-B5E4-59BA-24A1C491AE1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4" name="Rectangle 2">
            <a:extLst>
              <a:ext uri="{FF2B5EF4-FFF2-40B4-BE49-F238E27FC236}">
                <a16:creationId xmlns:a16="http://schemas.microsoft.com/office/drawing/2014/main" id="{09696CFE-6B1F-BD6F-BEAC-80FC40A9F367}"/>
              </a:ext>
            </a:extLst>
          </p:cNvPr>
          <p:cNvSpPr>
            <a:spLocks noChangeArrowheads="1"/>
          </p:cNvSpPr>
          <p:nvPr userDrawn="1"/>
        </p:nvSpPr>
        <p:spPr bwMode="auto">
          <a:xfrm>
            <a:off x="1037831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097" name="Picture 640671794">
            <a:extLst>
              <a:ext uri="{FF2B5EF4-FFF2-40B4-BE49-F238E27FC236}">
                <a16:creationId xmlns:a16="http://schemas.microsoft.com/office/drawing/2014/main" id="{A910E028-F343-9930-562B-1DF1C145614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1005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6375443"/>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231CE1-2730-B5E4-59BA-24A1C491AE1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Tree>
    <p:extLst>
      <p:ext uri="{BB962C8B-B14F-4D97-AF65-F5344CB8AC3E}">
        <p14:creationId xmlns:p14="http://schemas.microsoft.com/office/powerpoint/2010/main" val="1377751738"/>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Breaker - Flatiron Blue">
    <p:bg>
      <p:bgPr>
        <a:solidFill>
          <a:schemeClr val="bg1">
            <a:lumMod val="50000"/>
          </a:schemeClr>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8942C91D-1364-8E52-0A0D-BE37C2286970}"/>
              </a:ext>
            </a:extLst>
          </p:cNvPr>
          <p:cNvPicPr>
            <a:picLocks noChangeAspect="1"/>
          </p:cNvPicPr>
          <p:nvPr userDrawn="1"/>
        </p:nvPicPr>
        <p:blipFill>
          <a:blip r:embed="rId2"/>
          <a:stretch>
            <a:fillRect/>
          </a:stretch>
        </p:blipFill>
        <p:spPr>
          <a:xfrm>
            <a:off x="10133667" y="380979"/>
            <a:ext cx="1677393" cy="316230"/>
          </a:xfrm>
          <a:prstGeom prst="rect">
            <a:avLst/>
          </a:prstGeom>
        </p:spPr>
      </p:pic>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chemeClr val="bg1"/>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2602053"/>
            <a:ext cx="9611886" cy="1108986"/>
          </a:xfrm>
          <a:prstGeom prst="rect">
            <a:avLst/>
          </a:prstGeom>
        </p:spPr>
        <p:txBody>
          <a:bodyPr lIns="0"/>
          <a:lstStyle>
            <a:lvl1pPr>
              <a:defRPr sz="6883" b="0" i="0">
                <a:solidFill>
                  <a:schemeClr val="bg1"/>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 Breaker</a:t>
            </a:r>
          </a:p>
        </p:txBody>
      </p:sp>
      <p:sp>
        <p:nvSpPr>
          <p:cNvPr id="9" name="TextBox 8">
            <a:extLst>
              <a:ext uri="{FF2B5EF4-FFF2-40B4-BE49-F238E27FC236}">
                <a16:creationId xmlns:a16="http://schemas.microsoft.com/office/drawing/2014/main" id="{A621F8EB-DEB6-B1E6-07F2-0BF875239A7E}"/>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chemeClr val="bg1"/>
                </a:solidFill>
                <a:latin typeface="Founders Grotesk Regular" panose="020B0503030202060203" pitchFamily="34" charset="77"/>
              </a:rPr>
              <a:t>‹#›</a:t>
            </a:fld>
            <a:endParaRPr lang="en-US" sz="790" b="0" i="0" dirty="0">
              <a:solidFill>
                <a:schemeClr val="bg1"/>
              </a:solidFill>
              <a:latin typeface="Founders Grotesk Regular" panose="020B0503030202060203" pitchFamily="34" charset="77"/>
            </a:endParaRPr>
          </a:p>
        </p:txBody>
      </p:sp>
    </p:spTree>
    <p:extLst>
      <p:ext uri="{BB962C8B-B14F-4D97-AF65-F5344CB8AC3E}">
        <p14:creationId xmlns:p14="http://schemas.microsoft.com/office/powerpoint/2010/main" val="4270100357"/>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bg1">
            <a:lumMod val="50000"/>
          </a:schemeClr>
        </a:solidFill>
        <a:effectLst/>
      </p:bgPr>
    </p:bg>
    <p:spTree>
      <p:nvGrpSpPr>
        <p:cNvPr id="1" name=""/>
        <p:cNvGrpSpPr/>
        <p:nvPr/>
      </p:nvGrpSpPr>
      <p:grpSpPr>
        <a:xfrm>
          <a:off x="0" y="0"/>
          <a:ext cx="0" cy="0"/>
          <a:chOff x="0" y="0"/>
          <a:chExt cx="0" cy="0"/>
        </a:xfrm>
      </p:grpSpPr>
      <p:sp>
        <p:nvSpPr>
          <p:cNvPr id="21" name="Text Placeholder 27">
            <a:extLst>
              <a:ext uri="{FF2B5EF4-FFF2-40B4-BE49-F238E27FC236}">
                <a16:creationId xmlns:a16="http://schemas.microsoft.com/office/drawing/2014/main" id="{31FBCD4F-BE68-9E37-A6FA-AFBA5D5298F0}"/>
              </a:ext>
            </a:extLst>
          </p:cNvPr>
          <p:cNvSpPr>
            <a:spLocks noGrp="1"/>
          </p:cNvSpPr>
          <p:nvPr>
            <p:ph type="body" sz="quarter" idx="13" hasCustomPrompt="1"/>
          </p:nvPr>
        </p:nvSpPr>
        <p:spPr>
          <a:xfrm>
            <a:off x="1290057" y="2602053"/>
            <a:ext cx="9611886" cy="1108986"/>
          </a:xfrm>
          <a:prstGeom prst="rect">
            <a:avLst/>
          </a:prstGeom>
        </p:spPr>
        <p:txBody>
          <a:bodyPr/>
          <a:lstStyle>
            <a:lvl1pPr algn="ctr">
              <a:defRPr sz="6883" b="0" i="0">
                <a:solidFill>
                  <a:schemeClr val="bg1"/>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Thank you</a:t>
            </a:r>
          </a:p>
        </p:txBody>
      </p:sp>
      <p:pic>
        <p:nvPicPr>
          <p:cNvPr id="2" name="Picture 1">
            <a:extLst>
              <a:ext uri="{FF2B5EF4-FFF2-40B4-BE49-F238E27FC236}">
                <a16:creationId xmlns:a16="http://schemas.microsoft.com/office/drawing/2014/main" id="{CD8BD7B2-C1FE-CEF3-9811-5B5454591129}"/>
              </a:ext>
            </a:extLst>
          </p:cNvPr>
          <p:cNvPicPr>
            <a:picLocks noChangeAspect="1"/>
          </p:cNvPicPr>
          <p:nvPr userDrawn="1"/>
        </p:nvPicPr>
        <p:blipFill>
          <a:blip r:embed="rId2"/>
          <a:stretch>
            <a:fillRect/>
          </a:stretch>
        </p:blipFill>
        <p:spPr>
          <a:xfrm>
            <a:off x="5079840" y="5303393"/>
            <a:ext cx="2032319" cy="383142"/>
          </a:xfrm>
          <a:prstGeom prst="rect">
            <a:avLst/>
          </a:prstGeom>
        </p:spPr>
      </p:pic>
    </p:spTree>
    <p:extLst>
      <p:ext uri="{BB962C8B-B14F-4D97-AF65-F5344CB8AC3E}">
        <p14:creationId xmlns:p14="http://schemas.microsoft.com/office/powerpoint/2010/main" val="1643627278"/>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ogo">
    <p:bg>
      <p:bgPr>
        <a:solidFill>
          <a:schemeClr val="bg1">
            <a:lumMod val="50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2CB49B8-570A-C7E5-72C7-082BED0B07F1}"/>
              </a:ext>
            </a:extLst>
          </p:cNvPr>
          <p:cNvPicPr>
            <a:picLocks noChangeAspect="1"/>
          </p:cNvPicPr>
          <p:nvPr userDrawn="1"/>
        </p:nvPicPr>
        <p:blipFill>
          <a:blip r:embed="rId2"/>
          <a:stretch>
            <a:fillRect/>
          </a:stretch>
        </p:blipFill>
        <p:spPr>
          <a:xfrm>
            <a:off x="4908144" y="3205060"/>
            <a:ext cx="2375712" cy="447880"/>
          </a:xfrm>
          <a:prstGeom prst="rect">
            <a:avLst/>
          </a:prstGeom>
        </p:spPr>
      </p:pic>
    </p:spTree>
    <p:extLst>
      <p:ext uri="{BB962C8B-B14F-4D97-AF65-F5344CB8AC3E}">
        <p14:creationId xmlns:p14="http://schemas.microsoft.com/office/powerpoint/2010/main" val="126375926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 Whit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373298" y="1592721"/>
            <a:ext cx="8293358" cy="2118318"/>
          </a:xfrm>
          <a:prstGeom prst="rect">
            <a:avLst/>
          </a:prstGeom>
        </p:spPr>
        <p:txBody>
          <a:bodyPr lIns="0" tIns="0" rIns="0" bIns="0"/>
          <a:lstStyle>
            <a:lvl1pPr>
              <a:defRPr sz="6883" b="0" i="0">
                <a:solidFill>
                  <a:srgbClr val="1C2954"/>
                </a:solidFill>
                <a:latin typeface="Tiempos Headline Light" panose="02020303060303060403" pitchFamily="18" charset="77"/>
                <a:cs typeface="Tiempos Headline Light" panose="02020303060303060403" pitchFamily="18" charset="77"/>
              </a:defRPr>
            </a:lvl1pPr>
          </a:lstStyle>
          <a:p>
            <a:r>
              <a:rPr lang="en-US" sz="6883" spc="-364" dirty="0" err="1"/>
              <a:t>V</a:t>
            </a:r>
            <a:r>
              <a:rPr lang="en-US" sz="6883" spc="85" dirty="0" err="1"/>
              <a:t>enim</a:t>
            </a:r>
            <a:r>
              <a:rPr lang="en-US" sz="6883" spc="18" dirty="0" err="1"/>
              <a:t>u</a:t>
            </a:r>
            <a:r>
              <a:rPr lang="en-US" sz="6883" spc="85" dirty="0"/>
              <a:t> </a:t>
            </a:r>
            <a:r>
              <a:rPr lang="en-US" sz="6883" spc="79" dirty="0"/>
              <a:t>strum</a:t>
            </a:r>
            <a:r>
              <a:rPr lang="en-US" sz="6883" spc="91" dirty="0"/>
              <a:t> </a:t>
            </a:r>
            <a:r>
              <a:rPr lang="en-US" sz="6883" spc="52" dirty="0"/>
              <a:t>qui </a:t>
            </a:r>
            <a:r>
              <a:rPr lang="en-US" sz="6883" spc="45" dirty="0" err="1"/>
              <a:t>atque</a:t>
            </a:r>
            <a:r>
              <a:rPr lang="en-US" sz="6883" spc="146" dirty="0"/>
              <a:t> </a:t>
            </a:r>
            <a:r>
              <a:rPr lang="en-US" sz="6883" spc="67" dirty="0" err="1"/>
              <a:t>dolestibea</a:t>
            </a:r>
            <a:endParaRPr dirty="0"/>
          </a:p>
        </p:txBody>
      </p:sp>
      <p:sp>
        <p:nvSpPr>
          <p:cNvPr id="29" name="Text Placeholder 27">
            <a:extLst>
              <a:ext uri="{FF2B5EF4-FFF2-40B4-BE49-F238E27FC236}">
                <a16:creationId xmlns:a16="http://schemas.microsoft.com/office/drawing/2014/main" id="{C9D3F26A-F3E6-4294-C339-F5E66C6D54F2}"/>
              </a:ext>
            </a:extLst>
          </p:cNvPr>
          <p:cNvSpPr>
            <a:spLocks noGrp="1"/>
          </p:cNvSpPr>
          <p:nvPr userDrawn="1">
            <p:ph type="body" sz="quarter" idx="11" hasCustomPrompt="1"/>
          </p:nvPr>
        </p:nvSpPr>
        <p:spPr>
          <a:xfrm>
            <a:off x="373297" y="6029696"/>
            <a:ext cx="2996255" cy="228629"/>
          </a:xfrm>
          <a:prstGeom prst="rect">
            <a:avLst/>
          </a:prstGeom>
        </p:spPr>
        <p:txBody>
          <a:bodyPr lIns="0"/>
          <a:lstStyle>
            <a:lvl1pPr>
              <a:defRPr sz="1486"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err="1"/>
              <a:t>Speakerfirstname</a:t>
            </a:r>
            <a:r>
              <a:rPr lang="en-US" dirty="0"/>
              <a:t> </a:t>
            </a:r>
            <a:r>
              <a:rPr lang="en-US" dirty="0" err="1"/>
              <a:t>Longlastname</a:t>
            </a:r>
            <a:endParaRPr lang="en-US" dirty="0"/>
          </a:p>
        </p:txBody>
      </p:sp>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6370847"/>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DATE GOES HERE</a:t>
            </a:r>
          </a:p>
        </p:txBody>
      </p:sp>
      <p:sp>
        <p:nvSpPr>
          <p:cNvPr id="3" name="Text Placeholder 4">
            <a:extLst>
              <a:ext uri="{FF2B5EF4-FFF2-40B4-BE49-F238E27FC236}">
                <a16:creationId xmlns:a16="http://schemas.microsoft.com/office/drawing/2014/main" id="{5924A16C-893E-9EAF-A077-5B2E6DC5FE29}"/>
              </a:ext>
            </a:extLst>
          </p:cNvPr>
          <p:cNvSpPr>
            <a:spLocks noGrp="1"/>
          </p:cNvSpPr>
          <p:nvPr>
            <p:ph type="body" sz="quarter" idx="13"/>
          </p:nvPr>
        </p:nvSpPr>
        <p:spPr>
          <a:xfrm>
            <a:off x="373062" y="3837687"/>
            <a:ext cx="4983561" cy="1252927"/>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2">
            <a:extLst>
              <a:ext uri="{FF2B5EF4-FFF2-40B4-BE49-F238E27FC236}">
                <a16:creationId xmlns:a16="http://schemas.microsoft.com/office/drawing/2014/main" id="{70684022-009A-E5DB-5195-0A2B0EC35378}"/>
              </a:ext>
            </a:extLst>
          </p:cNvPr>
          <p:cNvSpPr>
            <a:spLocks noChangeArrowheads="1"/>
          </p:cNvSpPr>
          <p:nvPr userDrawn="1"/>
        </p:nvSpPr>
        <p:spPr bwMode="auto">
          <a:xfrm>
            <a:off x="10183578" y="56328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640671794">
            <a:extLst>
              <a:ext uri="{FF2B5EF4-FFF2-40B4-BE49-F238E27FC236}">
                <a16:creationId xmlns:a16="http://schemas.microsoft.com/office/drawing/2014/main" id="{9B8E2F9F-6879-DC88-3A05-5C9C36EE000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15315" y="6258325"/>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086040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 1 Paragraph">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3" name="TextBox 2">
            <a:extLst>
              <a:ext uri="{FF2B5EF4-FFF2-40B4-BE49-F238E27FC236}">
                <a16:creationId xmlns:a16="http://schemas.microsoft.com/office/drawing/2014/main" id="{BA11626F-9550-8340-EA8D-E3A1594079CC}"/>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4" name="Text Placeholder 4">
            <a:extLst>
              <a:ext uri="{FF2B5EF4-FFF2-40B4-BE49-F238E27FC236}">
                <a16:creationId xmlns:a16="http://schemas.microsoft.com/office/drawing/2014/main" id="{81A4A772-2470-8D3C-0154-60DEC7347730}"/>
              </a:ext>
            </a:extLst>
          </p:cNvPr>
          <p:cNvSpPr>
            <a:spLocks noGrp="1"/>
          </p:cNvSpPr>
          <p:nvPr>
            <p:ph type="body" sz="quarter" idx="14"/>
          </p:nvPr>
        </p:nvSpPr>
        <p:spPr>
          <a:xfrm>
            <a:off x="319626" y="3197962"/>
            <a:ext cx="6377117" cy="1510516"/>
          </a:xfrm>
          <a:prstGeom prst="rect">
            <a:avLst/>
          </a:prstGeom>
        </p:spPr>
        <p:txBody>
          <a:bodyPr lIns="0"/>
          <a:lstStyle>
            <a:lvl1pPr>
              <a:defRPr sz="1800" b="0" i="0">
                <a:solidFill>
                  <a:srgbClr val="1C2954"/>
                </a:solidFill>
                <a:latin typeface="Founders Grotesk" panose="020B0503030202060203" pitchFamily="34" charset="77"/>
              </a:defRPr>
            </a:lvl1pPr>
            <a:lvl2pPr>
              <a:defRPr sz="1800" b="0" i="0">
                <a:solidFill>
                  <a:srgbClr val="1C2954"/>
                </a:solidFill>
                <a:latin typeface="Founders Grotesk" panose="020B0503030202060203" pitchFamily="34" charset="77"/>
              </a:defRPr>
            </a:lvl2pPr>
            <a:lvl3pPr>
              <a:defRPr sz="1800" b="0" i="0">
                <a:solidFill>
                  <a:srgbClr val="1C2954"/>
                </a:solidFill>
                <a:latin typeface="Founders Grotesk" panose="020B0503030202060203" pitchFamily="34" charset="77"/>
              </a:defRPr>
            </a:lvl3pPr>
            <a:lvl4pPr>
              <a:defRPr sz="1800" b="0" i="0">
                <a:solidFill>
                  <a:srgbClr val="1C2954"/>
                </a:solidFill>
                <a:latin typeface="Founders Grotesk" panose="020B0503030202060203" pitchFamily="34" charset="77"/>
              </a:defRPr>
            </a:lvl4pPr>
            <a:lvl5pPr>
              <a:defRPr sz="18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2">
            <a:extLst>
              <a:ext uri="{FF2B5EF4-FFF2-40B4-BE49-F238E27FC236}">
                <a16:creationId xmlns:a16="http://schemas.microsoft.com/office/drawing/2014/main" id="{E48CF1A3-6092-A356-D46F-3401555185B3}"/>
              </a:ext>
            </a:extLst>
          </p:cNvPr>
          <p:cNvSpPr>
            <a:spLocks noChangeArrowheads="1"/>
          </p:cNvSpPr>
          <p:nvPr userDrawn="1"/>
        </p:nvSpPr>
        <p:spPr bwMode="auto">
          <a:xfrm>
            <a:off x="1023642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5121" name="Picture 640671794">
            <a:extLst>
              <a:ext uri="{FF2B5EF4-FFF2-40B4-BE49-F238E27FC236}">
                <a16:creationId xmlns:a16="http://schemas.microsoft.com/office/drawing/2014/main" id="{0A9CC78B-5BBA-8457-E86C-00200E0BE9D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6816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8653575"/>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 2 Paragraphs">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Box 3">
            <a:extLst>
              <a:ext uri="{FF2B5EF4-FFF2-40B4-BE49-F238E27FC236}">
                <a16:creationId xmlns:a16="http://schemas.microsoft.com/office/drawing/2014/main" id="{94F5C10D-4A69-D7E5-28F7-343D32EA172D}"/>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5" name="Text Placeholder 4">
            <a:extLst>
              <a:ext uri="{FF2B5EF4-FFF2-40B4-BE49-F238E27FC236}">
                <a16:creationId xmlns:a16="http://schemas.microsoft.com/office/drawing/2014/main" id="{4F10813D-159A-71C5-AD2D-283DC4CCF0BB}"/>
              </a:ext>
            </a:extLst>
          </p:cNvPr>
          <p:cNvSpPr>
            <a:spLocks noGrp="1"/>
          </p:cNvSpPr>
          <p:nvPr>
            <p:ph type="body" sz="quarter" idx="15"/>
          </p:nvPr>
        </p:nvSpPr>
        <p:spPr>
          <a:xfrm>
            <a:off x="319627" y="3197962"/>
            <a:ext cx="5221842" cy="1510516"/>
          </a:xfrm>
          <a:prstGeom prst="rect">
            <a:avLst/>
          </a:prstGeom>
        </p:spPr>
        <p:txBody>
          <a:bodyPr lIns="0"/>
          <a:lstStyle>
            <a:lvl1pPr>
              <a:defRPr sz="1600" b="0" i="0">
                <a:solidFill>
                  <a:srgbClr val="1C2954"/>
                </a:solidFill>
                <a:latin typeface="Founders Grotesk" panose="020B0503030202060203" pitchFamily="34" charset="77"/>
              </a:defRPr>
            </a:lvl1pPr>
            <a:lvl2pPr>
              <a:defRPr sz="1600" b="0" i="0">
                <a:solidFill>
                  <a:srgbClr val="1C2954"/>
                </a:solidFill>
                <a:latin typeface="Founders Grotesk" panose="020B0503030202060203" pitchFamily="34" charset="77"/>
              </a:defRPr>
            </a:lvl2pPr>
            <a:lvl3pPr>
              <a:defRPr sz="1600" b="0" i="0">
                <a:solidFill>
                  <a:srgbClr val="1C2954"/>
                </a:solidFill>
                <a:latin typeface="Founders Grotesk" panose="020B0503030202060203" pitchFamily="34" charset="77"/>
              </a:defRPr>
            </a:lvl3pPr>
            <a:lvl4pPr>
              <a:defRPr sz="1600" b="0" i="0">
                <a:solidFill>
                  <a:srgbClr val="1C2954"/>
                </a:solidFill>
                <a:latin typeface="Founders Grotesk" panose="020B0503030202060203" pitchFamily="34" charset="77"/>
              </a:defRPr>
            </a:lvl4pPr>
            <a:lvl5pPr>
              <a:defRPr sz="16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a:extLst>
              <a:ext uri="{FF2B5EF4-FFF2-40B4-BE49-F238E27FC236}">
                <a16:creationId xmlns:a16="http://schemas.microsoft.com/office/drawing/2014/main" id="{EFC8C4B3-399B-36AB-EFD7-9EA6514B9656}"/>
              </a:ext>
            </a:extLst>
          </p:cNvPr>
          <p:cNvSpPr>
            <a:spLocks noGrp="1"/>
          </p:cNvSpPr>
          <p:nvPr>
            <p:ph type="body" sz="quarter" idx="16"/>
          </p:nvPr>
        </p:nvSpPr>
        <p:spPr>
          <a:xfrm>
            <a:off x="6092630" y="3197962"/>
            <a:ext cx="5221842" cy="1510516"/>
          </a:xfrm>
          <a:prstGeom prst="rect">
            <a:avLst/>
          </a:prstGeom>
        </p:spPr>
        <p:txBody>
          <a:bodyPr lIns="0"/>
          <a:lstStyle>
            <a:lvl1pPr>
              <a:defRPr sz="1600" b="0" i="0">
                <a:solidFill>
                  <a:srgbClr val="1C2954"/>
                </a:solidFill>
                <a:latin typeface="Founders Grotesk" panose="020B0503030202060203" pitchFamily="34" charset="77"/>
              </a:defRPr>
            </a:lvl1pPr>
            <a:lvl2pPr>
              <a:defRPr sz="1600" b="0" i="0">
                <a:solidFill>
                  <a:srgbClr val="1C2954"/>
                </a:solidFill>
                <a:latin typeface="Founders Grotesk" panose="020B0503030202060203" pitchFamily="34" charset="77"/>
              </a:defRPr>
            </a:lvl2pPr>
            <a:lvl3pPr>
              <a:defRPr sz="1600" b="0" i="0">
                <a:solidFill>
                  <a:srgbClr val="1C2954"/>
                </a:solidFill>
                <a:latin typeface="Founders Grotesk" panose="020B0503030202060203" pitchFamily="34" charset="77"/>
              </a:defRPr>
            </a:lvl3pPr>
            <a:lvl4pPr>
              <a:defRPr sz="1600" b="0" i="0">
                <a:solidFill>
                  <a:srgbClr val="1C2954"/>
                </a:solidFill>
                <a:latin typeface="Founders Grotesk" panose="020B0503030202060203" pitchFamily="34" charset="77"/>
              </a:defRPr>
            </a:lvl4pPr>
            <a:lvl5pPr>
              <a:defRPr sz="16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B1ECAF32-63F8-15C1-E5AA-C0E298FD2195}"/>
              </a:ext>
            </a:extLst>
          </p:cNvPr>
          <p:cNvSpPr>
            <a:spLocks noChangeArrowheads="1"/>
          </p:cNvSpPr>
          <p:nvPr userDrawn="1"/>
        </p:nvSpPr>
        <p:spPr bwMode="auto">
          <a:xfrm>
            <a:off x="10363200"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6145" name="Picture 640671794">
            <a:extLst>
              <a:ext uri="{FF2B5EF4-FFF2-40B4-BE49-F238E27FC236}">
                <a16:creationId xmlns:a16="http://schemas.microsoft.com/office/drawing/2014/main" id="{B5C152C4-E733-D94B-8106-067CBEF2917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94937"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537220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Headline + 2 Paragraphs">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Box 3">
            <a:extLst>
              <a:ext uri="{FF2B5EF4-FFF2-40B4-BE49-F238E27FC236}">
                <a16:creationId xmlns:a16="http://schemas.microsoft.com/office/drawing/2014/main" id="{94F5C10D-4A69-D7E5-28F7-343D32EA172D}"/>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5" name="Text Placeholder 4">
            <a:extLst>
              <a:ext uri="{FF2B5EF4-FFF2-40B4-BE49-F238E27FC236}">
                <a16:creationId xmlns:a16="http://schemas.microsoft.com/office/drawing/2014/main" id="{B582404C-9031-3602-2F0F-3B1484F3CFE7}"/>
              </a:ext>
            </a:extLst>
          </p:cNvPr>
          <p:cNvSpPr>
            <a:spLocks noGrp="1"/>
          </p:cNvSpPr>
          <p:nvPr>
            <p:ph type="body" sz="quarter" idx="15"/>
          </p:nvPr>
        </p:nvSpPr>
        <p:spPr>
          <a:xfrm>
            <a:off x="319627" y="3197962"/>
            <a:ext cx="5221841" cy="277975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a:extLst>
              <a:ext uri="{FF2B5EF4-FFF2-40B4-BE49-F238E27FC236}">
                <a16:creationId xmlns:a16="http://schemas.microsoft.com/office/drawing/2014/main" id="{B5B2C739-7AA9-7317-094B-ADCEE6CCB85A}"/>
              </a:ext>
            </a:extLst>
          </p:cNvPr>
          <p:cNvSpPr>
            <a:spLocks noGrp="1"/>
          </p:cNvSpPr>
          <p:nvPr>
            <p:ph type="body" sz="quarter" idx="16"/>
          </p:nvPr>
        </p:nvSpPr>
        <p:spPr>
          <a:xfrm>
            <a:off x="6092630" y="3197962"/>
            <a:ext cx="5221841" cy="277975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AAEF64B0-1F36-314F-90EA-8A2676DF6BA3}"/>
              </a:ext>
            </a:extLst>
          </p:cNvPr>
          <p:cNvSpPr>
            <a:spLocks noChangeArrowheads="1"/>
          </p:cNvSpPr>
          <p:nvPr userDrawn="1"/>
        </p:nvSpPr>
        <p:spPr bwMode="auto">
          <a:xfrm>
            <a:off x="1034868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7169" name="Picture 640671794">
            <a:extLst>
              <a:ext uri="{FF2B5EF4-FFF2-40B4-BE49-F238E27FC236}">
                <a16:creationId xmlns:a16="http://schemas.microsoft.com/office/drawing/2014/main" id="{422566B6-66E8-57D9-47D5-8A7659C868B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8042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527107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 Bullets">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565675"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7" name="Text Placeholder 27">
            <a:extLst>
              <a:ext uri="{FF2B5EF4-FFF2-40B4-BE49-F238E27FC236}">
                <a16:creationId xmlns:a16="http://schemas.microsoft.com/office/drawing/2014/main" id="{0706C06B-0550-DF6F-9614-B68F9BDE3F54}"/>
              </a:ext>
            </a:extLst>
          </p:cNvPr>
          <p:cNvSpPr>
            <a:spLocks noGrp="1"/>
          </p:cNvSpPr>
          <p:nvPr>
            <p:ph type="body" sz="quarter" idx="14" hasCustomPrompt="1"/>
          </p:nvPr>
        </p:nvSpPr>
        <p:spPr>
          <a:xfrm>
            <a:off x="373297" y="1442067"/>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EYEBROW</a:t>
            </a:r>
          </a:p>
        </p:txBody>
      </p:sp>
      <p:sp>
        <p:nvSpPr>
          <p:cNvPr id="2" name="TextBox 1">
            <a:extLst>
              <a:ext uri="{FF2B5EF4-FFF2-40B4-BE49-F238E27FC236}">
                <a16:creationId xmlns:a16="http://schemas.microsoft.com/office/drawing/2014/main" id="{2DE2F981-21D6-420D-9E58-7967DB500C27}"/>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4" name="Text Placeholder 4">
            <a:extLst>
              <a:ext uri="{FF2B5EF4-FFF2-40B4-BE49-F238E27FC236}">
                <a16:creationId xmlns:a16="http://schemas.microsoft.com/office/drawing/2014/main" id="{77F4852B-3DF5-83A2-531F-AF26C4E6B611}"/>
              </a:ext>
            </a:extLst>
          </p:cNvPr>
          <p:cNvSpPr>
            <a:spLocks noGrp="1"/>
          </p:cNvSpPr>
          <p:nvPr>
            <p:ph type="body" sz="quarter" idx="16"/>
          </p:nvPr>
        </p:nvSpPr>
        <p:spPr>
          <a:xfrm>
            <a:off x="319628" y="3521415"/>
            <a:ext cx="378930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F9817812-76B2-0408-D659-A5397717A26D}"/>
              </a:ext>
            </a:extLst>
          </p:cNvPr>
          <p:cNvSpPr>
            <a:spLocks noGrp="1"/>
          </p:cNvSpPr>
          <p:nvPr>
            <p:ph type="body" sz="quarter" idx="17"/>
          </p:nvPr>
        </p:nvSpPr>
        <p:spPr>
          <a:xfrm>
            <a:off x="4618673" y="3521415"/>
            <a:ext cx="3789300" cy="2333475"/>
          </a:xfrm>
          <a:prstGeom prst="rect">
            <a:avLst/>
          </a:prstGeom>
        </p:spPr>
        <p:txBody>
          <a:bodyPr lIns="0"/>
          <a:lstStyle>
            <a:lvl1pPr marL="285750" indent="-285750">
              <a:buFont typeface="Arial" panose="020B0604020202020204" pitchFamily="34" charset="0"/>
              <a:buChar char="•"/>
              <a:defRPr sz="1490" b="0" i="0">
                <a:solidFill>
                  <a:srgbClr val="1C2954"/>
                </a:solidFill>
                <a:latin typeface="Founders Grotesk" panose="020B0503030202060203" pitchFamily="34" charset="77"/>
              </a:defRPr>
            </a:lvl1pPr>
            <a:lvl2pPr marL="562996" indent="-285750">
              <a:buFont typeface="Arial" panose="020B0604020202020204" pitchFamily="34" charset="0"/>
              <a:buChar char="•"/>
              <a:defRPr sz="1490" b="0" i="0">
                <a:solidFill>
                  <a:srgbClr val="1C2954"/>
                </a:solidFill>
                <a:latin typeface="Founders Grotesk" panose="020B0503030202060203" pitchFamily="34" charset="77"/>
              </a:defRPr>
            </a:lvl2pPr>
            <a:lvl3pPr marL="840242" indent="-285750">
              <a:buFont typeface="Arial" panose="020B0604020202020204" pitchFamily="34" charset="0"/>
              <a:buChar char="•"/>
              <a:defRPr sz="1490" b="0" i="0">
                <a:solidFill>
                  <a:srgbClr val="1C2954"/>
                </a:solidFill>
                <a:latin typeface="Founders Grotesk" panose="020B0503030202060203" pitchFamily="34" charset="77"/>
              </a:defRPr>
            </a:lvl3pPr>
            <a:lvl4pPr marL="1117488" indent="-285750">
              <a:buFont typeface="Arial" panose="020B0604020202020204" pitchFamily="34" charset="0"/>
              <a:buChar char="•"/>
              <a:defRPr sz="1490" b="0" i="0">
                <a:solidFill>
                  <a:srgbClr val="1C2954"/>
                </a:solidFill>
                <a:latin typeface="Founders Grotesk" panose="020B0503030202060203" pitchFamily="34" charset="77"/>
              </a:defRPr>
            </a:lvl4pPr>
            <a:lvl5pPr marL="1394734" indent="-285750">
              <a:buFont typeface="Arial" panose="020B0604020202020204" pitchFamily="34" charset="0"/>
              <a:buChar cha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4CF831C9-5D14-D707-5BCE-3DB8DB3E7F3F}"/>
              </a:ext>
            </a:extLst>
          </p:cNvPr>
          <p:cNvSpPr>
            <a:spLocks noChangeArrowheads="1"/>
          </p:cNvSpPr>
          <p:nvPr userDrawn="1"/>
        </p:nvSpPr>
        <p:spPr bwMode="auto">
          <a:xfrm>
            <a:off x="10236425" y="-4471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640671794">
            <a:extLst>
              <a:ext uri="{FF2B5EF4-FFF2-40B4-BE49-F238E27FC236}">
                <a16:creationId xmlns:a16="http://schemas.microsoft.com/office/drawing/2014/main" id="{F98B1943-3736-A3BA-5DE2-71F3E3E4B16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68162" y="178375"/>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9935"/>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line + 3 Up">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 Placeholder 27">
            <a:extLst>
              <a:ext uri="{FF2B5EF4-FFF2-40B4-BE49-F238E27FC236}">
                <a16:creationId xmlns:a16="http://schemas.microsoft.com/office/drawing/2014/main" id="{842C2EB9-4A86-E0E8-2FB7-45928FE8E5C9}"/>
              </a:ext>
            </a:extLst>
          </p:cNvPr>
          <p:cNvSpPr>
            <a:spLocks noGrp="1"/>
          </p:cNvSpPr>
          <p:nvPr>
            <p:ph type="body" sz="quarter" idx="14" hasCustomPrompt="1"/>
          </p:nvPr>
        </p:nvSpPr>
        <p:spPr>
          <a:xfrm>
            <a:off x="319626" y="3645052"/>
            <a:ext cx="2996255"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6" name="Text Placeholder 27">
            <a:extLst>
              <a:ext uri="{FF2B5EF4-FFF2-40B4-BE49-F238E27FC236}">
                <a16:creationId xmlns:a16="http://schemas.microsoft.com/office/drawing/2014/main" id="{10FB745C-A6FC-779B-05DF-88C5DC4C0C95}"/>
              </a:ext>
            </a:extLst>
          </p:cNvPr>
          <p:cNvSpPr>
            <a:spLocks noGrp="1"/>
          </p:cNvSpPr>
          <p:nvPr>
            <p:ph type="body" sz="quarter" idx="16" hasCustomPrompt="1"/>
          </p:nvPr>
        </p:nvSpPr>
        <p:spPr>
          <a:xfrm>
            <a:off x="4293771" y="3645052"/>
            <a:ext cx="2996255"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8" name="Text Placeholder 27">
            <a:extLst>
              <a:ext uri="{FF2B5EF4-FFF2-40B4-BE49-F238E27FC236}">
                <a16:creationId xmlns:a16="http://schemas.microsoft.com/office/drawing/2014/main" id="{10463B1C-82CD-3C6F-AC4D-4E20294C56B9}"/>
              </a:ext>
            </a:extLst>
          </p:cNvPr>
          <p:cNvSpPr>
            <a:spLocks noGrp="1"/>
          </p:cNvSpPr>
          <p:nvPr>
            <p:ph type="body" sz="quarter" idx="18" hasCustomPrompt="1"/>
          </p:nvPr>
        </p:nvSpPr>
        <p:spPr>
          <a:xfrm>
            <a:off x="8268801" y="3645052"/>
            <a:ext cx="2996255"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 name="TextBox 1">
            <a:extLst>
              <a:ext uri="{FF2B5EF4-FFF2-40B4-BE49-F238E27FC236}">
                <a16:creationId xmlns:a16="http://schemas.microsoft.com/office/drawing/2014/main" id="{80C30FB4-9EB6-2DA0-0973-BDE176C5C01E}"/>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9" name="Text Placeholder 4">
            <a:extLst>
              <a:ext uri="{FF2B5EF4-FFF2-40B4-BE49-F238E27FC236}">
                <a16:creationId xmlns:a16="http://schemas.microsoft.com/office/drawing/2014/main" id="{AE560142-B261-A4AE-38E1-25366DCF65CD}"/>
              </a:ext>
            </a:extLst>
          </p:cNvPr>
          <p:cNvSpPr>
            <a:spLocks noGrp="1"/>
          </p:cNvSpPr>
          <p:nvPr>
            <p:ph type="body" sz="quarter" idx="19"/>
          </p:nvPr>
        </p:nvSpPr>
        <p:spPr>
          <a:xfrm>
            <a:off x="319628" y="4029701"/>
            <a:ext cx="351115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a:extLst>
              <a:ext uri="{FF2B5EF4-FFF2-40B4-BE49-F238E27FC236}">
                <a16:creationId xmlns:a16="http://schemas.microsoft.com/office/drawing/2014/main" id="{A63944EA-330F-9B61-29ED-DF75963B955F}"/>
              </a:ext>
            </a:extLst>
          </p:cNvPr>
          <p:cNvSpPr>
            <a:spLocks noGrp="1"/>
          </p:cNvSpPr>
          <p:nvPr>
            <p:ph type="body" sz="quarter" idx="20"/>
          </p:nvPr>
        </p:nvSpPr>
        <p:spPr>
          <a:xfrm>
            <a:off x="4277479" y="4029701"/>
            <a:ext cx="351115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a:extLst>
              <a:ext uri="{FF2B5EF4-FFF2-40B4-BE49-F238E27FC236}">
                <a16:creationId xmlns:a16="http://schemas.microsoft.com/office/drawing/2014/main" id="{50BD8CB4-22E6-8E1C-6FBF-A266EE09161B}"/>
              </a:ext>
            </a:extLst>
          </p:cNvPr>
          <p:cNvSpPr>
            <a:spLocks noGrp="1"/>
          </p:cNvSpPr>
          <p:nvPr>
            <p:ph type="body" sz="quarter" idx="21"/>
          </p:nvPr>
        </p:nvSpPr>
        <p:spPr>
          <a:xfrm>
            <a:off x="8262625" y="4029701"/>
            <a:ext cx="351115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8AF23091-D9A6-31AB-5885-0AF0E7655D57}"/>
              </a:ext>
            </a:extLst>
          </p:cNvPr>
          <p:cNvSpPr>
            <a:spLocks noChangeArrowheads="1"/>
          </p:cNvSpPr>
          <p:nvPr userDrawn="1"/>
        </p:nvSpPr>
        <p:spPr bwMode="auto">
          <a:xfrm>
            <a:off x="1023642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9217" name="Picture 640671794">
            <a:extLst>
              <a:ext uri="{FF2B5EF4-FFF2-40B4-BE49-F238E27FC236}">
                <a16:creationId xmlns:a16="http://schemas.microsoft.com/office/drawing/2014/main" id="{6B9F8741-C116-9338-90C3-45E1CF32C43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6816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399278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line + 4 Up">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 Placeholder 27">
            <a:extLst>
              <a:ext uri="{FF2B5EF4-FFF2-40B4-BE49-F238E27FC236}">
                <a16:creationId xmlns:a16="http://schemas.microsoft.com/office/drawing/2014/main" id="{842C2EB9-4A86-E0E8-2FB7-45928FE8E5C9}"/>
              </a:ext>
            </a:extLst>
          </p:cNvPr>
          <p:cNvSpPr>
            <a:spLocks noGrp="1"/>
          </p:cNvSpPr>
          <p:nvPr>
            <p:ph type="body" sz="quarter" idx="14" hasCustomPrompt="1"/>
          </p:nvPr>
        </p:nvSpPr>
        <p:spPr>
          <a:xfrm>
            <a:off x="319627"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7" name="Text Placeholder 27">
            <a:extLst>
              <a:ext uri="{FF2B5EF4-FFF2-40B4-BE49-F238E27FC236}">
                <a16:creationId xmlns:a16="http://schemas.microsoft.com/office/drawing/2014/main" id="{1917F8F4-5E53-8A01-0FE2-B50E163B30F0}"/>
              </a:ext>
            </a:extLst>
          </p:cNvPr>
          <p:cNvSpPr>
            <a:spLocks noGrp="1"/>
          </p:cNvSpPr>
          <p:nvPr>
            <p:ph type="body" sz="quarter" idx="16" hasCustomPrompt="1"/>
          </p:nvPr>
        </p:nvSpPr>
        <p:spPr>
          <a:xfrm>
            <a:off x="328236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1" name="Text Placeholder 27">
            <a:extLst>
              <a:ext uri="{FF2B5EF4-FFF2-40B4-BE49-F238E27FC236}">
                <a16:creationId xmlns:a16="http://schemas.microsoft.com/office/drawing/2014/main" id="{BD853DDA-B7FB-0E65-1B07-CDBFB60549FE}"/>
              </a:ext>
            </a:extLst>
          </p:cNvPr>
          <p:cNvSpPr>
            <a:spLocks noGrp="1"/>
          </p:cNvSpPr>
          <p:nvPr>
            <p:ph type="body" sz="quarter" idx="18" hasCustomPrompt="1"/>
          </p:nvPr>
        </p:nvSpPr>
        <p:spPr>
          <a:xfrm>
            <a:off x="62278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3" name="Text Placeholder 27">
            <a:extLst>
              <a:ext uri="{FF2B5EF4-FFF2-40B4-BE49-F238E27FC236}">
                <a16:creationId xmlns:a16="http://schemas.microsoft.com/office/drawing/2014/main" id="{835B391A-551D-B9A0-582A-5542414933C7}"/>
              </a:ext>
            </a:extLst>
          </p:cNvPr>
          <p:cNvSpPr>
            <a:spLocks noGrp="1"/>
          </p:cNvSpPr>
          <p:nvPr>
            <p:ph type="body" sz="quarter" idx="20" hasCustomPrompt="1"/>
          </p:nvPr>
        </p:nvSpPr>
        <p:spPr>
          <a:xfrm>
            <a:off x="91819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 name="TextBox 1">
            <a:extLst>
              <a:ext uri="{FF2B5EF4-FFF2-40B4-BE49-F238E27FC236}">
                <a16:creationId xmlns:a16="http://schemas.microsoft.com/office/drawing/2014/main" id="{54116729-CCD5-D6B8-BF99-75E69EB0B189}"/>
              </a:ext>
            </a:extLst>
          </p:cNvPr>
          <p:cNvSpPr txBox="1"/>
          <p:nvPr userDrawn="1"/>
        </p:nvSpPr>
        <p:spPr>
          <a:xfrm>
            <a:off x="9300628" y="6376948"/>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5" name="Text Placeholder 4">
            <a:extLst>
              <a:ext uri="{FF2B5EF4-FFF2-40B4-BE49-F238E27FC236}">
                <a16:creationId xmlns:a16="http://schemas.microsoft.com/office/drawing/2014/main" id="{9027A3C4-3031-B0B1-599B-E7C0363B2CD3}"/>
              </a:ext>
            </a:extLst>
          </p:cNvPr>
          <p:cNvSpPr>
            <a:spLocks noGrp="1"/>
          </p:cNvSpPr>
          <p:nvPr>
            <p:ph type="body" sz="quarter" idx="21"/>
          </p:nvPr>
        </p:nvSpPr>
        <p:spPr>
          <a:xfrm>
            <a:off x="319628"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a:extLst>
              <a:ext uri="{FF2B5EF4-FFF2-40B4-BE49-F238E27FC236}">
                <a16:creationId xmlns:a16="http://schemas.microsoft.com/office/drawing/2014/main" id="{C9443318-2825-07B2-3A86-B847C874BA1C}"/>
              </a:ext>
            </a:extLst>
          </p:cNvPr>
          <p:cNvSpPr>
            <a:spLocks noGrp="1"/>
          </p:cNvSpPr>
          <p:nvPr>
            <p:ph type="body" sz="quarter" idx="22"/>
          </p:nvPr>
        </p:nvSpPr>
        <p:spPr>
          <a:xfrm>
            <a:off x="3281193"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a:extLst>
              <a:ext uri="{FF2B5EF4-FFF2-40B4-BE49-F238E27FC236}">
                <a16:creationId xmlns:a16="http://schemas.microsoft.com/office/drawing/2014/main" id="{04495AF6-D65A-ED7E-1882-8F476AEFFB89}"/>
              </a:ext>
            </a:extLst>
          </p:cNvPr>
          <p:cNvSpPr>
            <a:spLocks noGrp="1"/>
          </p:cNvSpPr>
          <p:nvPr>
            <p:ph type="body" sz="quarter" idx="23"/>
          </p:nvPr>
        </p:nvSpPr>
        <p:spPr>
          <a:xfrm>
            <a:off x="6229110"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7F66F262-9AC2-3568-19FF-51B9928A826C}"/>
              </a:ext>
            </a:extLst>
          </p:cNvPr>
          <p:cNvSpPr>
            <a:spLocks noGrp="1"/>
          </p:cNvSpPr>
          <p:nvPr>
            <p:ph type="body" sz="quarter" idx="24"/>
          </p:nvPr>
        </p:nvSpPr>
        <p:spPr>
          <a:xfrm>
            <a:off x="9177026"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A67D1EDF-8A95-93F0-B822-D556081827A6}"/>
              </a:ext>
            </a:extLst>
          </p:cNvPr>
          <p:cNvSpPr>
            <a:spLocks noChangeArrowheads="1"/>
          </p:cNvSpPr>
          <p:nvPr userDrawn="1"/>
        </p:nvSpPr>
        <p:spPr bwMode="auto">
          <a:xfrm>
            <a:off x="10392228"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41" name="Picture 640671794">
            <a:extLst>
              <a:ext uri="{FF2B5EF4-FFF2-40B4-BE49-F238E27FC236}">
                <a16:creationId xmlns:a16="http://schemas.microsoft.com/office/drawing/2014/main" id="{8D727BFA-5B03-BB79-D6E2-05767348EF3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23965"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408595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DF5F247-BB06-C211-7111-C5C1CFBC1300}"/>
              </a:ext>
            </a:extLst>
          </p:cNvPr>
          <p:cNvSpPr>
            <a:spLocks noGrp="1"/>
          </p:cNvSpPr>
          <p:nvPr>
            <p:ph type="pic" sz="quarter" idx="14" hasCustomPrompt="1"/>
          </p:nvPr>
        </p:nvSpPr>
        <p:spPr>
          <a:xfrm>
            <a:off x="6096000" y="0"/>
            <a:ext cx="6096000" cy="6858000"/>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5" name="Text Placeholder 27">
            <a:extLst>
              <a:ext uri="{FF2B5EF4-FFF2-40B4-BE49-F238E27FC236}">
                <a16:creationId xmlns:a16="http://schemas.microsoft.com/office/drawing/2014/main" id="{60FDACA5-C7D3-56A7-1E55-4E90F21552FF}"/>
              </a:ext>
            </a:extLst>
          </p:cNvPr>
          <p:cNvSpPr>
            <a:spLocks noGrp="1"/>
          </p:cNvSpPr>
          <p:nvPr>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6" name="Text Placeholder 27">
            <a:extLst>
              <a:ext uri="{FF2B5EF4-FFF2-40B4-BE49-F238E27FC236}">
                <a16:creationId xmlns:a16="http://schemas.microsoft.com/office/drawing/2014/main" id="{F437DE3F-50B4-AD25-D07D-F6BC5A6556A6}"/>
              </a:ext>
            </a:extLst>
          </p:cNvPr>
          <p:cNvSpPr>
            <a:spLocks noGrp="1"/>
          </p:cNvSpPr>
          <p:nvPr>
            <p:ph type="body" sz="quarter" idx="13" hasCustomPrompt="1"/>
          </p:nvPr>
        </p:nvSpPr>
        <p:spPr>
          <a:xfrm>
            <a:off x="319626" y="1719313"/>
            <a:ext cx="5036998" cy="2264180"/>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a:t>
            </a:r>
            <a:r>
              <a:rPr lang="en-US" dirty="0" err="1"/>
              <a:t>consectetuer</a:t>
            </a:r>
            <a:r>
              <a:rPr lang="en-US" dirty="0"/>
              <a:t> del </a:t>
            </a:r>
            <a:r>
              <a:rPr lang="en-US" dirty="0" err="1"/>
              <a:t>adipiscing</a:t>
            </a:r>
            <a:r>
              <a:rPr lang="en-US" dirty="0"/>
              <a:t>. </a:t>
            </a:r>
            <a:r>
              <a:rPr lang="en-US" dirty="0" err="1"/>
              <a:t>Elit</a:t>
            </a:r>
            <a:r>
              <a:rPr lang="en-US" dirty="0"/>
              <a:t> </a:t>
            </a:r>
            <a:r>
              <a:rPr lang="en-US" dirty="0" err="1"/>
              <a:t>maecen</a:t>
            </a:r>
            <a:r>
              <a:rPr lang="en-US" dirty="0"/>
              <a:t> </a:t>
            </a:r>
            <a:r>
              <a:rPr lang="en-US" dirty="0" err="1"/>
              <a:t>porttitor</a:t>
            </a:r>
            <a:r>
              <a:rPr lang="en-US" dirty="0"/>
              <a:t> </a:t>
            </a:r>
            <a:r>
              <a:rPr lang="en-US" dirty="0" err="1"/>
              <a:t>congue</a:t>
            </a:r>
            <a:r>
              <a:rPr lang="en-US" dirty="0"/>
              <a:t>.</a:t>
            </a:r>
          </a:p>
        </p:txBody>
      </p:sp>
      <p:sp>
        <p:nvSpPr>
          <p:cNvPr id="3" name="TextBox 2">
            <a:extLst>
              <a:ext uri="{FF2B5EF4-FFF2-40B4-BE49-F238E27FC236}">
                <a16:creationId xmlns:a16="http://schemas.microsoft.com/office/drawing/2014/main" id="{5D6AB93A-5EBC-15B3-AEA1-A492D16E070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2" name="Text Placeholder 4">
            <a:extLst>
              <a:ext uri="{FF2B5EF4-FFF2-40B4-BE49-F238E27FC236}">
                <a16:creationId xmlns:a16="http://schemas.microsoft.com/office/drawing/2014/main" id="{A42ADC81-55C1-E506-D6C8-BE963837BA6F}"/>
              </a:ext>
            </a:extLst>
          </p:cNvPr>
          <p:cNvSpPr>
            <a:spLocks noGrp="1"/>
          </p:cNvSpPr>
          <p:nvPr>
            <p:ph type="body" sz="quarter" idx="15"/>
          </p:nvPr>
        </p:nvSpPr>
        <p:spPr>
          <a:xfrm>
            <a:off x="319627" y="4122116"/>
            <a:ext cx="5036998" cy="1510516"/>
          </a:xfrm>
          <a:prstGeom prst="rect">
            <a:avLst/>
          </a:prstGeom>
        </p:spPr>
        <p:txBody>
          <a:bodyPr lIns="0"/>
          <a:lstStyle>
            <a:lvl1pPr>
              <a:defRPr sz="1800" b="0" i="0">
                <a:solidFill>
                  <a:srgbClr val="1C2954"/>
                </a:solidFill>
                <a:latin typeface="Founders Grotesk" panose="020B0503030202060203" pitchFamily="34" charset="77"/>
              </a:defRPr>
            </a:lvl1pPr>
            <a:lvl2pPr>
              <a:defRPr sz="1800" b="0" i="0">
                <a:solidFill>
                  <a:srgbClr val="1C2954"/>
                </a:solidFill>
                <a:latin typeface="Founders Grotesk" panose="020B0503030202060203" pitchFamily="34" charset="77"/>
              </a:defRPr>
            </a:lvl2pPr>
            <a:lvl3pPr>
              <a:defRPr sz="1800" b="0" i="0">
                <a:solidFill>
                  <a:srgbClr val="1C2954"/>
                </a:solidFill>
                <a:latin typeface="Founders Grotesk" panose="020B0503030202060203" pitchFamily="34" charset="77"/>
              </a:defRPr>
            </a:lvl3pPr>
            <a:lvl4pPr>
              <a:defRPr sz="1800" b="0" i="0">
                <a:solidFill>
                  <a:srgbClr val="1C2954"/>
                </a:solidFill>
                <a:latin typeface="Founders Grotesk" panose="020B0503030202060203" pitchFamily="34" charset="77"/>
              </a:defRPr>
            </a:lvl4pPr>
            <a:lvl5pPr>
              <a:defRPr sz="18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6199778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71818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5" r:id="rId5"/>
    <p:sldLayoutId id="2147483665" r:id="rId6"/>
    <p:sldLayoutId id="2147483666" r:id="rId7"/>
    <p:sldLayoutId id="2147483667" r:id="rId8"/>
    <p:sldLayoutId id="2147483668" r:id="rId9"/>
    <p:sldLayoutId id="2147483676" r:id="rId10"/>
    <p:sldLayoutId id="2147483677" r:id="rId11"/>
    <p:sldLayoutId id="2147483678" r:id="rId12"/>
    <p:sldLayoutId id="2147483669" r:id="rId13"/>
    <p:sldLayoutId id="2147483679" r:id="rId14"/>
    <p:sldLayoutId id="2147483670" r:id="rId15"/>
    <p:sldLayoutId id="2147483673" r:id="rId16"/>
    <p:sldLayoutId id="2147483674" r:id="rId17"/>
  </p:sldLayoutIdLst>
  <p:hf hdr="0" dt="0"/>
  <p:txStyles>
    <p:titleStyle>
      <a:lvl1pPr>
        <a:defRPr>
          <a:latin typeface="+mj-lt"/>
          <a:ea typeface="+mj-ea"/>
          <a:cs typeface="+mj-cs"/>
        </a:defRPr>
      </a:lvl1pPr>
    </p:titleStyle>
    <p:body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docs.google.com/forms/d/e/1FAIpQLSdCjwi9SZLIQHhjlHk3VnJ9w8oC1-GqmMgSfrFfeJKtO1dISw/viewfor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docs.google.com/forms/d/e/1FAIpQLSdCjwi9SZLIQHhjlHk3VnJ9w8oC1-GqmMgSfrFfeJKtO1dISw/viewfor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661E5-87BE-DB3B-CB78-D5AFA94C124F}"/>
              </a:ext>
            </a:extLst>
          </p:cNvPr>
          <p:cNvSpPr>
            <a:spLocks noGrp="1"/>
          </p:cNvSpPr>
          <p:nvPr>
            <p:ph type="title"/>
          </p:nvPr>
        </p:nvSpPr>
        <p:spPr>
          <a:xfrm>
            <a:off x="373297" y="1592721"/>
            <a:ext cx="9830245" cy="2118318"/>
          </a:xfrm>
        </p:spPr>
        <p:txBody>
          <a:bodyPr/>
          <a:lstStyle/>
          <a:p>
            <a:r>
              <a:rPr lang="en-US" sz="4400" b="1" dirty="0"/>
              <a:t>CPSC Meeting </a:t>
            </a:r>
            <a:endParaRPr lang="en-US" sz="4400" dirty="0"/>
          </a:p>
        </p:txBody>
      </p:sp>
      <p:sp>
        <p:nvSpPr>
          <p:cNvPr id="5" name="Text Placeholder 4">
            <a:extLst>
              <a:ext uri="{FF2B5EF4-FFF2-40B4-BE49-F238E27FC236}">
                <a16:creationId xmlns:a16="http://schemas.microsoft.com/office/drawing/2014/main" id="{08DC07EF-2BF2-4356-907E-7DB4DF5BD29D}"/>
              </a:ext>
            </a:extLst>
          </p:cNvPr>
          <p:cNvSpPr>
            <a:spLocks noGrp="1"/>
          </p:cNvSpPr>
          <p:nvPr>
            <p:ph type="body" sz="quarter" idx="13"/>
          </p:nvPr>
        </p:nvSpPr>
        <p:spPr/>
        <p:txBody>
          <a:bodyPr/>
          <a:lstStyle/>
          <a:p>
            <a:r>
              <a:rPr lang="en-US" dirty="0">
                <a:latin typeface="Tiempos Headline Light" panose="02020303060303060403" pitchFamily="18" charset="77"/>
              </a:rPr>
              <a:t> Ian Fisk</a:t>
            </a:r>
          </a:p>
          <a:p>
            <a:r>
              <a:rPr lang="en-US" dirty="0">
                <a:latin typeface="Tiempos Headline Light" panose="02020303060303060403" pitchFamily="18" charset="77"/>
              </a:rPr>
              <a:t>March 10, 2026</a:t>
            </a:r>
          </a:p>
        </p:txBody>
      </p:sp>
    </p:spTree>
    <p:extLst>
      <p:ext uri="{BB962C8B-B14F-4D97-AF65-F5344CB8AC3E}">
        <p14:creationId xmlns:p14="http://schemas.microsoft.com/office/powerpoint/2010/main" val="4253350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432B4-DC48-52F3-1EAC-A68E49988B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4E157C-D55B-4CDF-F1E3-8B5217C14297}"/>
              </a:ext>
            </a:extLst>
          </p:cNvPr>
          <p:cNvSpPr>
            <a:spLocks noGrp="1"/>
          </p:cNvSpPr>
          <p:nvPr>
            <p:ph type="title"/>
          </p:nvPr>
        </p:nvSpPr>
        <p:spPr>
          <a:xfrm>
            <a:off x="187403" y="190669"/>
            <a:ext cx="10823695" cy="562957"/>
          </a:xfrm>
        </p:spPr>
        <p:txBody>
          <a:bodyPr/>
          <a:lstStyle/>
          <a:p>
            <a:r>
              <a:rPr lang="en-US" sz="4800" dirty="0"/>
              <a:t>AI Strategy Paper</a:t>
            </a:r>
          </a:p>
        </p:txBody>
      </p:sp>
      <p:sp>
        <p:nvSpPr>
          <p:cNvPr id="5" name="Text Placeholder 4">
            <a:extLst>
              <a:ext uri="{FF2B5EF4-FFF2-40B4-BE49-F238E27FC236}">
                <a16:creationId xmlns:a16="http://schemas.microsoft.com/office/drawing/2014/main" id="{E03C5940-149C-1B59-616E-BE866384CAD8}"/>
              </a:ext>
            </a:extLst>
          </p:cNvPr>
          <p:cNvSpPr>
            <a:spLocks noGrp="1"/>
          </p:cNvSpPr>
          <p:nvPr>
            <p:ph type="body" sz="quarter" idx="13"/>
          </p:nvPr>
        </p:nvSpPr>
        <p:spPr>
          <a:xfrm>
            <a:off x="187404" y="1330623"/>
            <a:ext cx="11393321" cy="4586551"/>
          </a:xfrm>
        </p:spPr>
        <p:txBody>
          <a:bodyPr/>
          <a:lstStyle/>
          <a:p>
            <a:pPr marL="620146" lvl="1" indent="-342900">
              <a:buFont typeface="Arial" panose="020B0604020202020204" pitchFamily="34" charset="0"/>
              <a:buChar char="•"/>
            </a:pPr>
            <a:r>
              <a:rPr lang="en-US" sz="2000" b="1" dirty="0"/>
              <a:t>Steve any news about the theory version of AI Strategy</a:t>
            </a:r>
          </a:p>
          <a:p>
            <a:endParaRPr lang="en-US" sz="2000" b="1" dirty="0"/>
          </a:p>
          <a:p>
            <a:endParaRPr lang="en-US" sz="2000" dirty="0"/>
          </a:p>
        </p:txBody>
      </p:sp>
    </p:spTree>
    <p:extLst>
      <p:ext uri="{BB962C8B-B14F-4D97-AF65-F5344CB8AC3E}">
        <p14:creationId xmlns:p14="http://schemas.microsoft.com/office/powerpoint/2010/main" val="2424128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BB6E1-CA46-3B68-B5B9-5A661126BC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EBDCA4-6590-1264-F3FE-956EF29ADAC3}"/>
              </a:ext>
            </a:extLst>
          </p:cNvPr>
          <p:cNvSpPr>
            <a:spLocks noGrp="1"/>
          </p:cNvSpPr>
          <p:nvPr>
            <p:ph type="title"/>
          </p:nvPr>
        </p:nvSpPr>
        <p:spPr>
          <a:xfrm>
            <a:off x="187403" y="190669"/>
            <a:ext cx="10823695" cy="562957"/>
          </a:xfrm>
        </p:spPr>
        <p:txBody>
          <a:bodyPr/>
          <a:lstStyle/>
          <a:p>
            <a:r>
              <a:rPr lang="en-US" dirty="0"/>
              <a:t>Software Survey</a:t>
            </a:r>
          </a:p>
        </p:txBody>
      </p:sp>
      <p:sp>
        <p:nvSpPr>
          <p:cNvPr id="5" name="Text Placeholder 4">
            <a:extLst>
              <a:ext uri="{FF2B5EF4-FFF2-40B4-BE49-F238E27FC236}">
                <a16:creationId xmlns:a16="http://schemas.microsoft.com/office/drawing/2014/main" id="{54FC3D8A-576B-798F-1B2F-6607A93D6085}"/>
              </a:ext>
            </a:extLst>
          </p:cNvPr>
          <p:cNvSpPr>
            <a:spLocks noGrp="1"/>
          </p:cNvSpPr>
          <p:nvPr>
            <p:ph type="body" sz="quarter" idx="13"/>
          </p:nvPr>
        </p:nvSpPr>
        <p:spPr>
          <a:xfrm>
            <a:off x="187404" y="1330623"/>
            <a:ext cx="11393321" cy="4586551"/>
          </a:xfrm>
        </p:spPr>
        <p:txBody>
          <a:bodyPr/>
          <a:lstStyle/>
          <a:p>
            <a:endParaRPr lang="en-US" sz="2000" b="1" dirty="0"/>
          </a:p>
          <a:p>
            <a:endParaRPr lang="en-US" sz="2000" b="1" dirty="0"/>
          </a:p>
          <a:p>
            <a:endParaRPr lang="en-US" sz="2000" b="1" dirty="0"/>
          </a:p>
          <a:p>
            <a:endParaRPr lang="en-US" sz="2000" b="1" dirty="0"/>
          </a:p>
          <a:p>
            <a:endParaRPr lang="en-US" sz="2000" b="1" dirty="0"/>
          </a:p>
          <a:p>
            <a:endParaRPr lang="en-US" sz="2000" dirty="0"/>
          </a:p>
        </p:txBody>
      </p:sp>
      <p:sp>
        <p:nvSpPr>
          <p:cNvPr id="3" name="Text Placeholder 4">
            <a:extLst>
              <a:ext uri="{FF2B5EF4-FFF2-40B4-BE49-F238E27FC236}">
                <a16:creationId xmlns:a16="http://schemas.microsoft.com/office/drawing/2014/main" id="{8CC82455-D31A-3AEB-2534-3935A2F759BC}"/>
              </a:ext>
            </a:extLst>
          </p:cNvPr>
          <p:cNvSpPr txBox="1">
            <a:spLocks/>
          </p:cNvSpPr>
          <p:nvPr/>
        </p:nvSpPr>
        <p:spPr>
          <a:xfrm>
            <a:off x="339804" y="1483023"/>
            <a:ext cx="11393321" cy="4586551"/>
          </a:xfrm>
          <a:prstGeom prst="rect">
            <a:avLst/>
          </a:prstGeom>
        </p:spPr>
        <p:txBody>
          <a:bodyPr lIns="0"/>
          <a:lstStyle>
            <a:lvl1pPr marL="0">
              <a:defRPr sz="1490" b="0" i="0">
                <a:solidFill>
                  <a:srgbClr val="1C2954"/>
                </a:solidFill>
                <a:latin typeface="Founders Grotesk" panose="020B0503030202060203" pitchFamily="34" charset="77"/>
                <a:ea typeface="+mn-ea"/>
                <a:cs typeface="+mn-cs"/>
              </a:defRPr>
            </a:lvl1pPr>
            <a:lvl2pPr marL="277246">
              <a:defRPr sz="1490" b="0" i="0">
                <a:solidFill>
                  <a:srgbClr val="1C2954"/>
                </a:solidFill>
                <a:latin typeface="Founders Grotesk" panose="020B0503030202060203" pitchFamily="34" charset="77"/>
                <a:ea typeface="+mn-ea"/>
                <a:cs typeface="+mn-cs"/>
              </a:defRPr>
            </a:lvl2pPr>
            <a:lvl3pPr marL="554492">
              <a:defRPr sz="1490" b="0" i="0">
                <a:solidFill>
                  <a:srgbClr val="1C2954"/>
                </a:solidFill>
                <a:latin typeface="Founders Grotesk" panose="020B0503030202060203" pitchFamily="34" charset="77"/>
                <a:ea typeface="+mn-ea"/>
                <a:cs typeface="+mn-cs"/>
              </a:defRPr>
            </a:lvl3pPr>
            <a:lvl4pPr marL="831738">
              <a:defRPr sz="1490" b="0" i="0">
                <a:solidFill>
                  <a:srgbClr val="1C2954"/>
                </a:solidFill>
                <a:latin typeface="Founders Grotesk" panose="020B0503030202060203" pitchFamily="34" charset="77"/>
                <a:ea typeface="+mn-ea"/>
                <a:cs typeface="+mn-cs"/>
              </a:defRPr>
            </a:lvl4pPr>
            <a:lvl5pPr marL="1108984">
              <a:defRPr sz="1490" b="0" i="0">
                <a:solidFill>
                  <a:srgbClr val="1C2954"/>
                </a:solidFill>
                <a:latin typeface="Founders Grotesk" panose="020B0503030202060203" pitchFamily="34" charset="77"/>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r>
              <a:rPr lang="en-US" sz="2000" kern="0" dirty="0"/>
              <a:t>Forms are here </a:t>
            </a:r>
          </a:p>
          <a:p>
            <a:endParaRPr lang="en-US" sz="2000" kern="0" dirty="0"/>
          </a:p>
          <a:p>
            <a:r>
              <a:rPr lang="en-US" sz="2000" kern="0" dirty="0">
                <a:hlinkClick r:id="rId2"/>
              </a:rPr>
              <a:t>https://docs.google.com/forms/d/e/1FAIpQLSdCjwi9SZLIQHhjlHk3VnJ9w8oC1-GqmMgSfrFfeJKtO1dISw/viewform</a:t>
            </a:r>
            <a:endParaRPr lang="en-US" sz="2000" kern="0" dirty="0"/>
          </a:p>
          <a:p>
            <a:endParaRPr lang="en-US" sz="2000" kern="0" dirty="0"/>
          </a:p>
          <a:p>
            <a:r>
              <a:rPr lang="en-US" sz="2000" kern="0" dirty="0"/>
              <a:t>https://</a:t>
            </a:r>
            <a:r>
              <a:rPr lang="en-US" sz="2000" kern="0" dirty="0" err="1"/>
              <a:t>docs.google.com</a:t>
            </a:r>
            <a:r>
              <a:rPr lang="en-US" sz="2000" kern="0" dirty="0"/>
              <a:t>/forms/d/e/1FAIpQLSc2N7AIALYGaXX5JasPxGPLr7e2b2bY7dr6OxCQFv3YMsww_w/</a:t>
            </a:r>
            <a:r>
              <a:rPr lang="en-US" sz="2000" kern="0" dirty="0" err="1"/>
              <a:t>viewform</a:t>
            </a:r>
            <a:endParaRPr lang="en-US" sz="2000" kern="0" dirty="0"/>
          </a:p>
          <a:p>
            <a:endParaRPr lang="en-US" sz="2000" kern="0" dirty="0"/>
          </a:p>
          <a:p>
            <a:endParaRPr lang="en-US" sz="2000" kern="0" dirty="0"/>
          </a:p>
        </p:txBody>
      </p:sp>
    </p:spTree>
    <p:extLst>
      <p:ext uri="{BB962C8B-B14F-4D97-AF65-F5344CB8AC3E}">
        <p14:creationId xmlns:p14="http://schemas.microsoft.com/office/powerpoint/2010/main" val="686241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13193-4A12-80DB-91F2-532202E072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E9E752-EB41-4992-F153-1F4E1AAD5F39}"/>
              </a:ext>
            </a:extLst>
          </p:cNvPr>
          <p:cNvSpPr>
            <a:spLocks noGrp="1"/>
          </p:cNvSpPr>
          <p:nvPr>
            <p:ph type="title"/>
          </p:nvPr>
        </p:nvSpPr>
        <p:spPr>
          <a:xfrm>
            <a:off x="177129" y="-44439"/>
            <a:ext cx="10823695" cy="562957"/>
          </a:xfrm>
        </p:spPr>
        <p:txBody>
          <a:bodyPr/>
          <a:lstStyle/>
          <a:p>
            <a:r>
              <a:rPr lang="en-US" dirty="0"/>
              <a:t>Software Survey</a:t>
            </a:r>
          </a:p>
        </p:txBody>
      </p:sp>
      <p:sp>
        <p:nvSpPr>
          <p:cNvPr id="3" name="Text Placeholder 4">
            <a:extLst>
              <a:ext uri="{FF2B5EF4-FFF2-40B4-BE49-F238E27FC236}">
                <a16:creationId xmlns:a16="http://schemas.microsoft.com/office/drawing/2014/main" id="{71EC00E3-358E-E5BD-5DF9-986774BCB0D5}"/>
              </a:ext>
            </a:extLst>
          </p:cNvPr>
          <p:cNvSpPr txBox="1">
            <a:spLocks/>
          </p:cNvSpPr>
          <p:nvPr/>
        </p:nvSpPr>
        <p:spPr>
          <a:xfrm>
            <a:off x="339804" y="1483023"/>
            <a:ext cx="11393321" cy="4586551"/>
          </a:xfrm>
          <a:prstGeom prst="rect">
            <a:avLst/>
          </a:prstGeom>
        </p:spPr>
        <p:txBody>
          <a:bodyPr lIns="0"/>
          <a:lstStyle>
            <a:lvl1pPr marL="0">
              <a:defRPr sz="1490" b="0" i="0">
                <a:solidFill>
                  <a:srgbClr val="1C2954"/>
                </a:solidFill>
                <a:latin typeface="Founders Grotesk" panose="020B0503030202060203" pitchFamily="34" charset="77"/>
                <a:ea typeface="+mn-ea"/>
                <a:cs typeface="+mn-cs"/>
              </a:defRPr>
            </a:lvl1pPr>
            <a:lvl2pPr marL="277246">
              <a:defRPr sz="1490" b="0" i="0">
                <a:solidFill>
                  <a:srgbClr val="1C2954"/>
                </a:solidFill>
                <a:latin typeface="Founders Grotesk" panose="020B0503030202060203" pitchFamily="34" charset="77"/>
                <a:ea typeface="+mn-ea"/>
                <a:cs typeface="+mn-cs"/>
              </a:defRPr>
            </a:lvl2pPr>
            <a:lvl3pPr marL="554492">
              <a:defRPr sz="1490" b="0" i="0">
                <a:solidFill>
                  <a:srgbClr val="1C2954"/>
                </a:solidFill>
                <a:latin typeface="Founders Grotesk" panose="020B0503030202060203" pitchFamily="34" charset="77"/>
                <a:ea typeface="+mn-ea"/>
                <a:cs typeface="+mn-cs"/>
              </a:defRPr>
            </a:lvl3pPr>
            <a:lvl4pPr marL="831738">
              <a:defRPr sz="1490" b="0" i="0">
                <a:solidFill>
                  <a:srgbClr val="1C2954"/>
                </a:solidFill>
                <a:latin typeface="Founders Grotesk" panose="020B0503030202060203" pitchFamily="34" charset="77"/>
                <a:ea typeface="+mn-ea"/>
                <a:cs typeface="+mn-cs"/>
              </a:defRPr>
            </a:lvl4pPr>
            <a:lvl5pPr marL="1108984">
              <a:defRPr sz="1490" b="0" i="0">
                <a:solidFill>
                  <a:srgbClr val="1C2954"/>
                </a:solidFill>
                <a:latin typeface="Founders Grotesk" panose="020B0503030202060203" pitchFamily="34" charset="77"/>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endParaRPr lang="en-US" sz="2000" kern="0" dirty="0"/>
          </a:p>
          <a:p>
            <a:endParaRPr lang="en-US" sz="2000" kern="0" dirty="0"/>
          </a:p>
        </p:txBody>
      </p:sp>
      <p:sp>
        <p:nvSpPr>
          <p:cNvPr id="8" name="Rectangle 3">
            <a:extLst>
              <a:ext uri="{FF2B5EF4-FFF2-40B4-BE49-F238E27FC236}">
                <a16:creationId xmlns:a16="http://schemas.microsoft.com/office/drawing/2014/main" id="{F77EF8D8-1283-C6E3-BDB9-2B377BA04F67}"/>
              </a:ext>
            </a:extLst>
          </p:cNvPr>
          <p:cNvSpPr>
            <a:spLocks noGrp="1" noChangeArrowheads="1"/>
          </p:cNvSpPr>
          <p:nvPr>
            <p:ph type="body" sz="quarter" idx="13"/>
          </p:nvPr>
        </p:nvSpPr>
        <p:spPr bwMode="auto">
          <a:xfrm>
            <a:off x="253990" y="1037087"/>
            <a:ext cx="11746225" cy="547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Greetings from the Coordinating Panel for Software and Computing (CPSC)</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We are conducting a survey to better understand the </a:t>
            </a:r>
            <a:r>
              <a:rPr kumimoji="0" lang="en-US" altLang="en-US" sz="1800" b="1" i="0" u="none" strike="noStrike" cap="none" normalizeH="0" baseline="0" dirty="0">
                <a:ln>
                  <a:noFill/>
                </a:ln>
                <a:solidFill>
                  <a:srgbClr val="000000"/>
                </a:solidFill>
                <a:effectLst/>
                <a:latin typeface="Arial" panose="020B0604020202020204" pitchFamily="34" charset="0"/>
              </a:rPr>
              <a:t>use, criticality, and support models for domain-specific common software</a:t>
            </a:r>
            <a:r>
              <a:rPr kumimoji="0" lang="en-US" altLang="en-US" sz="1800" b="0" i="0" u="none" strike="noStrike" cap="none" normalizeH="0" baseline="0" dirty="0">
                <a:ln>
                  <a:noFill/>
                </a:ln>
                <a:solidFill>
                  <a:srgbClr val="000000"/>
                </a:solidFill>
                <a:effectLst/>
                <a:latin typeface="Arial" panose="020B0604020202020204" pitchFamily="34" charset="0"/>
              </a:rPr>
              <a:t> across the community. Our goal is to develop a clearer picture of which shared software packages are critical to scientific projects and the scope of support required to sustain them. Based on this information, we plan to work with the community to explore more sustainable support models.</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The first step is a short survey.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800" dirty="0">
              <a:solidFill>
                <a:srgbClr val="000000"/>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Arial" panose="020B0604020202020204" pitchFamily="34" charset="0"/>
              </a:rPr>
              <a:t>There are </a:t>
            </a:r>
            <a:r>
              <a:rPr kumimoji="0" lang="en-US" altLang="en-US" sz="1600" b="1" i="0" u="none" strike="noStrike" cap="none" normalizeH="0" baseline="0" dirty="0">
                <a:ln>
                  <a:noFill/>
                </a:ln>
                <a:solidFill>
                  <a:srgbClr val="000000"/>
                </a:solidFill>
                <a:effectLst/>
                <a:latin typeface="Arial" panose="020B0604020202020204" pitchFamily="34" charset="0"/>
              </a:rPr>
              <a:t>two forms</a:t>
            </a:r>
            <a:r>
              <a:rPr kumimoji="0" lang="en-US" altLang="en-US" sz="1600" b="0" i="0" u="none" strike="noStrike" cap="none" normalizeH="0" baseline="0" dirty="0">
                <a:ln>
                  <a:noFill/>
                </a:ln>
                <a:solidFill>
                  <a:srgbClr val="000000"/>
                </a:solidFill>
                <a:effectLst/>
                <a:latin typeface="Arial" panose="020B0604020202020204" pitchFamily="34" charset="0"/>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1" i="0" u="none" strike="noStrike" cap="none" normalizeH="0" baseline="0" dirty="0">
                <a:ln>
                  <a:noFill/>
                </a:ln>
                <a:solidFill>
                  <a:srgbClr val="000000"/>
                </a:solidFill>
                <a:effectLst/>
                <a:latin typeface="Arial" panose="020B0604020202020204" pitchFamily="34" charset="0"/>
              </a:rPr>
              <a:t>Project Survey</a:t>
            </a:r>
            <a:r>
              <a:rPr kumimoji="0" lang="en-US" altLang="en-US" sz="1600" b="0" i="0" u="none" strike="noStrike" cap="none" normalizeH="0" baseline="0" dirty="0">
                <a:ln>
                  <a:noFill/>
                </a:ln>
                <a:solidFill>
                  <a:srgbClr val="000000"/>
                </a:solidFill>
                <a:effectLst/>
                <a:latin typeface="Arial" panose="020B0604020202020204" pitchFamily="34" charset="0"/>
              </a:rPr>
              <a:t> – to identify the science project or collaboration (completed </a:t>
            </a:r>
            <a:r>
              <a:rPr kumimoji="0" lang="en-US" altLang="en-US" sz="1600" b="1" i="0" u="none" strike="noStrike" cap="none" normalizeH="0" baseline="0" dirty="0">
                <a:ln>
                  <a:noFill/>
                </a:ln>
                <a:solidFill>
                  <a:srgbClr val="000000"/>
                </a:solidFill>
                <a:effectLst/>
                <a:latin typeface="Arial" panose="020B0604020202020204" pitchFamily="34" charset="0"/>
              </a:rPr>
              <a:t>once per project</a:t>
            </a:r>
            <a:r>
              <a:rPr kumimoji="0" lang="en-US" altLang="en-US" sz="1600" b="0" i="0" u="none" strike="noStrike" cap="none" normalizeH="0" baseline="0" dirty="0">
                <a:ln>
                  <a:noFill/>
                </a:ln>
                <a:solidFill>
                  <a:srgbClr val="000000"/>
                </a:solidFill>
                <a:effectLst/>
                <a:latin typeface="Arial" panose="020B0604020202020204" pitchFamily="34" charset="0"/>
              </a:rPr>
              <a:t>).</a:t>
            </a:r>
          </a:p>
          <a:p>
            <a:pPr lvl="1" algn="l" rtl="0">
              <a:buFontTx/>
              <a:buChar char="•"/>
            </a:pPr>
            <a:r>
              <a:rPr lang="en-US" sz="1600" dirty="0">
                <a:hlinkClick r:id="rId2"/>
              </a:rPr>
              <a:t>https://docs.google.com/forms/d/e/1FAIpQLSdCjwi9SZLIQHhjlHk3VnJ9w8oC1-GqmMgSfrFfeJKtO1dISw/viewform</a:t>
            </a:r>
            <a:endParaRPr kumimoji="0" lang="en-US" altLang="en-US" sz="16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1" i="0" u="none" strike="noStrike" cap="none" normalizeH="0" baseline="0" dirty="0">
                <a:ln>
                  <a:noFill/>
                </a:ln>
                <a:solidFill>
                  <a:srgbClr val="000000"/>
                </a:solidFill>
                <a:effectLst/>
                <a:latin typeface="Arial" panose="020B0604020202020204" pitchFamily="34" charset="0"/>
              </a:rPr>
              <a:t>Software Survey</a:t>
            </a:r>
            <a:r>
              <a:rPr kumimoji="0" lang="en-US" altLang="en-US" sz="1600" b="0" i="0" u="none" strike="noStrike" cap="none" normalizeH="0" baseline="0" dirty="0">
                <a:ln>
                  <a:noFill/>
                </a:ln>
                <a:solidFill>
                  <a:srgbClr val="000000"/>
                </a:solidFill>
                <a:effectLst/>
                <a:latin typeface="Arial" panose="020B0604020202020204" pitchFamily="34" charset="0"/>
              </a:rPr>
              <a:t> – completed </a:t>
            </a:r>
            <a:r>
              <a:rPr kumimoji="0" lang="en-US" altLang="en-US" sz="1600" b="1" i="0" u="none" strike="noStrike" cap="none" normalizeH="0" baseline="0" dirty="0">
                <a:ln>
                  <a:noFill/>
                </a:ln>
                <a:solidFill>
                  <a:srgbClr val="000000"/>
                </a:solidFill>
                <a:effectLst/>
                <a:latin typeface="Arial" panose="020B0604020202020204" pitchFamily="34" charset="0"/>
              </a:rPr>
              <a:t>once for each common software package</a:t>
            </a:r>
            <a:r>
              <a:rPr kumimoji="0" lang="en-US" altLang="en-US" sz="1600" b="0" i="0" u="none" strike="noStrike" cap="none" normalizeH="0" baseline="0" dirty="0">
                <a:ln>
                  <a:noFill/>
                </a:ln>
                <a:solidFill>
                  <a:srgbClr val="000000"/>
                </a:solidFill>
                <a:effectLst/>
                <a:latin typeface="Arial" panose="020B0604020202020204" pitchFamily="34" charset="0"/>
              </a:rPr>
              <a:t> used by the project.</a:t>
            </a:r>
          </a:p>
          <a:p>
            <a:pPr lvl="1" algn="l" rtl="0">
              <a:buFontTx/>
              <a:buChar char="•"/>
            </a:pPr>
            <a:r>
              <a:rPr lang="en-US" sz="1600" dirty="0"/>
              <a:t>https://</a:t>
            </a:r>
            <a:r>
              <a:rPr lang="en-US" sz="1600" dirty="0" err="1"/>
              <a:t>docs.google.com</a:t>
            </a:r>
            <a:r>
              <a:rPr lang="en-US" sz="1600" dirty="0"/>
              <a:t>/forms/d/e/1FAIpQLSc2N7AIALYGaXX5JasPxGPLr7e2b2bY7dr6OxCQFv3YMsww_w/</a:t>
            </a:r>
            <a:r>
              <a:rPr lang="en-US" sz="1600" dirty="0" err="1"/>
              <a:t>viewform</a:t>
            </a:r>
            <a:endParaRPr lang="en-US" sz="1600" dirty="0"/>
          </a:p>
          <a:p>
            <a:pPr lvl="1" algn="l" rtl="0">
              <a:buFontTx/>
              <a:buChar char="•"/>
            </a:pPr>
            <a:endParaRPr kumimoji="0" lang="en-US" altLang="en-US" sz="18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Because this survey is new, we are initially sending it to a small number of selected projects. </a:t>
            </a:r>
            <a:r>
              <a:rPr kumimoji="0" lang="en-US" altLang="en-US" sz="1800" b="1" i="0" u="none" strike="noStrike" cap="none" normalizeH="0" baseline="0" dirty="0">
                <a:ln>
                  <a:noFill/>
                </a:ln>
                <a:solidFill>
                  <a:srgbClr val="000000"/>
                </a:solidFill>
                <a:effectLst/>
                <a:latin typeface="Arial" panose="020B0604020202020204" pitchFamily="34" charset="0"/>
              </a:rPr>
              <a:t>Feedback is very welcome</a:t>
            </a:r>
            <a:r>
              <a:rPr kumimoji="0" lang="en-US" altLang="en-US" sz="1800" b="0" i="0" u="none" strike="noStrike" cap="none" normalizeH="0" baseline="0" dirty="0">
                <a:ln>
                  <a:noFill/>
                </a:ln>
                <a:solidFill>
                  <a:srgbClr val="000000"/>
                </a:solidFill>
                <a:effectLst/>
                <a:latin typeface="Arial" panose="020B0604020202020204" pitchFamily="34" charset="0"/>
              </a:rPr>
              <a:t>—particularly if any questions were unclear or if there are areas where you feel additional information should have been requested.</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Thank you for helping us improve our understanding of the software ecosystem that supports our field.</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Best regards,</a:t>
            </a:r>
            <a:br>
              <a:rPr kumimoji="0" lang="en-US" altLang="en-US" sz="1800" b="0" i="0" u="none" strike="noStrike" cap="none" normalizeH="0" baseline="0" dirty="0">
                <a:ln>
                  <a:noFill/>
                </a:ln>
                <a:solidFill>
                  <a:srgbClr val="000000"/>
                </a:solidFill>
                <a:effectLst/>
                <a:latin typeface="Arial" panose="020B0604020202020204" pitchFamily="34" charset="0"/>
              </a:rPr>
            </a:br>
            <a:r>
              <a:rPr kumimoji="0" lang="en-US" altLang="en-US" sz="1800" b="0" i="1" u="none" strike="noStrike" cap="none" normalizeH="0" baseline="0" dirty="0">
                <a:ln>
                  <a:noFill/>
                </a:ln>
                <a:solidFill>
                  <a:srgbClr val="000000"/>
                </a:solidFill>
                <a:effectLst/>
                <a:latin typeface="Arial" panose="020B0604020202020204" pitchFamily="34" charset="0"/>
              </a:rPr>
              <a:t>Coordinating Panel for Software and Computing (CPSC)</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3351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3F7EF-CD5A-FD52-9BF1-328544407D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FCF5EE-84A8-B213-9243-8FB5CCF9A772}"/>
              </a:ext>
            </a:extLst>
          </p:cNvPr>
          <p:cNvSpPr>
            <a:spLocks noGrp="1"/>
          </p:cNvSpPr>
          <p:nvPr>
            <p:ph type="title"/>
          </p:nvPr>
        </p:nvSpPr>
        <p:spPr>
          <a:xfrm>
            <a:off x="187403" y="190669"/>
            <a:ext cx="10823695" cy="562957"/>
          </a:xfrm>
        </p:spPr>
        <p:txBody>
          <a:bodyPr/>
          <a:lstStyle/>
          <a:p>
            <a:r>
              <a:rPr lang="en-US" dirty="0"/>
              <a:t>Other business</a:t>
            </a:r>
          </a:p>
        </p:txBody>
      </p:sp>
      <p:sp>
        <p:nvSpPr>
          <p:cNvPr id="3" name="Text Placeholder 4">
            <a:extLst>
              <a:ext uri="{FF2B5EF4-FFF2-40B4-BE49-F238E27FC236}">
                <a16:creationId xmlns:a16="http://schemas.microsoft.com/office/drawing/2014/main" id="{C4FD0D94-0976-14FC-2195-D32646480E33}"/>
              </a:ext>
            </a:extLst>
          </p:cNvPr>
          <p:cNvSpPr txBox="1">
            <a:spLocks/>
          </p:cNvSpPr>
          <p:nvPr/>
        </p:nvSpPr>
        <p:spPr>
          <a:xfrm>
            <a:off x="339804" y="1483023"/>
            <a:ext cx="11393321" cy="4586551"/>
          </a:xfrm>
          <a:prstGeom prst="rect">
            <a:avLst/>
          </a:prstGeom>
        </p:spPr>
        <p:txBody>
          <a:bodyPr lIns="0"/>
          <a:lstStyle>
            <a:lvl1pPr marL="0">
              <a:defRPr sz="1490" b="0" i="0">
                <a:solidFill>
                  <a:srgbClr val="1C2954"/>
                </a:solidFill>
                <a:latin typeface="Founders Grotesk" panose="020B0503030202060203" pitchFamily="34" charset="77"/>
                <a:ea typeface="+mn-ea"/>
                <a:cs typeface="+mn-cs"/>
              </a:defRPr>
            </a:lvl1pPr>
            <a:lvl2pPr marL="277246">
              <a:defRPr sz="1490" b="0" i="0">
                <a:solidFill>
                  <a:srgbClr val="1C2954"/>
                </a:solidFill>
                <a:latin typeface="Founders Grotesk" panose="020B0503030202060203" pitchFamily="34" charset="77"/>
                <a:ea typeface="+mn-ea"/>
                <a:cs typeface="+mn-cs"/>
              </a:defRPr>
            </a:lvl2pPr>
            <a:lvl3pPr marL="554492">
              <a:defRPr sz="1490" b="0" i="0">
                <a:solidFill>
                  <a:srgbClr val="1C2954"/>
                </a:solidFill>
                <a:latin typeface="Founders Grotesk" panose="020B0503030202060203" pitchFamily="34" charset="77"/>
                <a:ea typeface="+mn-ea"/>
                <a:cs typeface="+mn-cs"/>
              </a:defRPr>
            </a:lvl3pPr>
            <a:lvl4pPr marL="831738">
              <a:defRPr sz="1490" b="0" i="0">
                <a:solidFill>
                  <a:srgbClr val="1C2954"/>
                </a:solidFill>
                <a:latin typeface="Founders Grotesk" panose="020B0503030202060203" pitchFamily="34" charset="77"/>
                <a:ea typeface="+mn-ea"/>
                <a:cs typeface="+mn-cs"/>
              </a:defRPr>
            </a:lvl4pPr>
            <a:lvl5pPr marL="1108984">
              <a:defRPr sz="1490" b="0" i="0">
                <a:solidFill>
                  <a:srgbClr val="1C2954"/>
                </a:solidFill>
                <a:latin typeface="Founders Grotesk" panose="020B0503030202060203" pitchFamily="34" charset="77"/>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r>
              <a:rPr lang="en-US" sz="2000" kern="0" dirty="0"/>
              <a:t>Prize nomination deadline was extended  a month</a:t>
            </a:r>
          </a:p>
          <a:p>
            <a:pPr marL="342900" indent="-342900">
              <a:buFont typeface="Arial" panose="020B0604020202020204" pitchFamily="34" charset="0"/>
              <a:buChar char="•"/>
            </a:pPr>
            <a:r>
              <a:rPr lang="en-US" sz="2000" kern="0" dirty="0"/>
              <a:t>Does anyone know if we got any responses? </a:t>
            </a:r>
          </a:p>
          <a:p>
            <a:endParaRPr lang="en-US" sz="2000" kern="0" dirty="0"/>
          </a:p>
          <a:p>
            <a:r>
              <a:rPr lang="en-US" sz="2000" kern="0" dirty="0"/>
              <a:t>I have to give a short presentation on the CPSC at an APS mini symposium next week.   I will try to circulate slides to the list </a:t>
            </a:r>
            <a:r>
              <a:rPr lang="en-US" sz="2000" kern="0"/>
              <a:t>by the end of the weekend. </a:t>
            </a:r>
            <a:endParaRPr lang="en-US" sz="2000" kern="0" dirty="0"/>
          </a:p>
          <a:p>
            <a:endParaRPr lang="en-US" sz="2000" kern="0" dirty="0"/>
          </a:p>
          <a:p>
            <a:endParaRPr lang="en-US" sz="2000" kern="0" dirty="0"/>
          </a:p>
          <a:p>
            <a:endParaRPr lang="en-US" sz="2000" kern="0" dirty="0"/>
          </a:p>
        </p:txBody>
      </p:sp>
    </p:spTree>
    <p:extLst>
      <p:ext uri="{BB962C8B-B14F-4D97-AF65-F5344CB8AC3E}">
        <p14:creationId xmlns:p14="http://schemas.microsoft.com/office/powerpoint/2010/main" val="2439101803"/>
      </p:ext>
    </p:extLst>
  </p:cSld>
  <p:clrMapOvr>
    <a:masterClrMapping/>
  </p:clrMapOvr>
</p:sld>
</file>

<file path=ppt/theme/theme1.xml><?xml version="1.0" encoding="utf-8"?>
<a:theme xmlns:a="http://schemas.openxmlformats.org/drawingml/2006/main" name="1_Office Theme">
  <a:themeElements>
    <a:clrScheme name="CCA">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77997</TotalTime>
  <Words>355</Words>
  <Application>Microsoft Macintosh PowerPoint</Application>
  <PresentationFormat>Widescreen</PresentationFormat>
  <Paragraphs>36</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Founders Grotesk</vt:lpstr>
      <vt:lpstr>Founders Grotesk Medium</vt:lpstr>
      <vt:lpstr>Founders Grotesk Regular</vt:lpstr>
      <vt:lpstr>Tiempos Headline Light</vt:lpstr>
      <vt:lpstr>1_Office Theme</vt:lpstr>
      <vt:lpstr>CPSC Meeting </vt:lpstr>
      <vt:lpstr>AI Strategy Paper</vt:lpstr>
      <vt:lpstr>Software Survey</vt:lpstr>
      <vt:lpstr>Software Survey</vt:lpstr>
      <vt:lpstr>Other business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Joanna Walters</dc:creator>
  <cp:lastModifiedBy>Ian Fisk</cp:lastModifiedBy>
  <cp:revision>102</cp:revision>
  <cp:lastPrinted>2026-02-24T19:55:32Z</cp:lastPrinted>
  <dcterms:created xsi:type="dcterms:W3CDTF">2023-07-13T15:44:24Z</dcterms:created>
  <dcterms:modified xsi:type="dcterms:W3CDTF">2026-03-10T18:45:01Z</dcterms:modified>
</cp:coreProperties>
</file>