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308" r:id="rId2"/>
    <p:sldId id="2177" r:id="rId3"/>
    <p:sldId id="2178" r:id="rId4"/>
    <p:sldId id="2179" r:id="rId5"/>
    <p:sldId id="218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954"/>
    <a:srgbClr val="CE3232"/>
    <a:srgbClr val="537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39"/>
    <p:restoredTop sz="96327"/>
  </p:normalViewPr>
  <p:slideViewPr>
    <p:cSldViewPr snapToGrid="0">
      <p:cViewPr varScale="1">
        <p:scale>
          <a:sx n="107" d="100"/>
          <a:sy n="107" d="100"/>
        </p:scale>
        <p:origin x="192" y="608"/>
      </p:cViewPr>
      <p:guideLst>
        <p:guide orient="horz" pos="2160"/>
        <p:guide pos="1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248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5292AC-0A03-3ABC-AE5D-ECF172721F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330335-6BBD-7627-AB27-2378524152E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2B538-5382-B54F-AEAC-A79E07B648D8}" type="datetimeFigureOut">
              <a:rPr lang="en-US" smtClean="0"/>
              <a:t>4/22/26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B08A1C-88E9-0B73-DA22-899F31A805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29AA51-7CF0-DC37-E69A-11DEC7D9DA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B703A0-D195-0048-B4FE-44C103D93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85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80CD7-1996-064C-91F1-E9C739922112}" type="datetimeFigureOut">
              <a:rPr lang="en-US" smtClean="0"/>
              <a:t>4/22/26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00C6A-2C3B-5743-98FE-7B5FD5884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26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Flatiron Blue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9679CA-11B8-1FA6-B735-F309994C06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31299" y="6026385"/>
            <a:ext cx="2279762" cy="4297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373298" y="1592721"/>
            <a:ext cx="8293358" cy="2118318"/>
          </a:xfrm>
          <a:prstGeom prst="rect">
            <a:avLst/>
          </a:prstGeom>
        </p:spPr>
        <p:txBody>
          <a:bodyPr lIns="0" tIns="0" rIns="0" bIns="0"/>
          <a:lstStyle>
            <a:lvl1pPr>
              <a:defRPr sz="6883" b="0" i="0">
                <a:solidFill>
                  <a:schemeClr val="bg1"/>
                </a:solidFill>
                <a:latin typeface="Tiempos Headline Light" panose="02020303060303060403" pitchFamily="18" charset="77"/>
                <a:cs typeface="Tiempos Headline Light" panose="02020303060303060403" pitchFamily="18" charset="77"/>
              </a:defRPr>
            </a:lvl1pPr>
          </a:lstStyle>
          <a:p>
            <a:r>
              <a:rPr lang="en-US" sz="6883" spc="-364" dirty="0" err="1"/>
              <a:t>V</a:t>
            </a:r>
            <a:r>
              <a:rPr lang="en-US" sz="6883" spc="85" dirty="0" err="1"/>
              <a:t>enim</a:t>
            </a:r>
            <a:r>
              <a:rPr lang="en-US" sz="6883" spc="18" dirty="0" err="1"/>
              <a:t>u</a:t>
            </a:r>
            <a:r>
              <a:rPr lang="en-US" sz="6883" spc="85" dirty="0"/>
              <a:t> </a:t>
            </a:r>
            <a:r>
              <a:rPr lang="en-US" sz="6883" spc="79" dirty="0"/>
              <a:t>strum</a:t>
            </a:r>
            <a:r>
              <a:rPr lang="en-US" sz="6883" spc="91" dirty="0"/>
              <a:t> </a:t>
            </a:r>
            <a:r>
              <a:rPr lang="en-US" sz="6883" spc="52" dirty="0"/>
              <a:t>qui </a:t>
            </a:r>
            <a:r>
              <a:rPr lang="en-US" sz="6883" spc="45" dirty="0" err="1"/>
              <a:t>atque</a:t>
            </a:r>
            <a:r>
              <a:rPr lang="en-US" sz="6883" spc="146" dirty="0"/>
              <a:t> </a:t>
            </a:r>
            <a:r>
              <a:rPr lang="en-US" sz="6883" spc="67" dirty="0" err="1"/>
              <a:t>dolestibea</a:t>
            </a:r>
            <a:endParaRPr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C9D3F26A-F3E6-4294-C339-F5E66C6D54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297" y="6026384"/>
            <a:ext cx="2996255" cy="228629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 err="1"/>
              <a:t>Speakerfirstname</a:t>
            </a:r>
            <a:r>
              <a:rPr lang="en-US" dirty="0"/>
              <a:t> </a:t>
            </a:r>
            <a:r>
              <a:rPr lang="en-US" dirty="0" err="1"/>
              <a:t>Longlastname</a:t>
            </a:r>
            <a:endParaRPr lang="en-US" dirty="0"/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6367536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DATE GOES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920850-88C1-300B-8886-9085A1D419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3062" y="3837687"/>
            <a:ext cx="4983561" cy="1252927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0042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DF5F247-BB06-C211-7111-C5C1CFBC13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9626" y="1217098"/>
            <a:ext cx="3571415" cy="30742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60FDACA5-C7D3-56A7-1E55-4E90F21552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6AB93A-5EBC-15B3-AEA1-A492D16E070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7584F639-CBC0-C0FF-CA2D-52B9C91A6B8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309880" y="1217098"/>
            <a:ext cx="3571415" cy="30742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985A156F-F997-1EAD-3086-0E08664E83A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300135" y="1217098"/>
            <a:ext cx="3571415" cy="30742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10" name="Text Placeholder 27">
            <a:extLst>
              <a:ext uri="{FF2B5EF4-FFF2-40B4-BE49-F238E27FC236}">
                <a16:creationId xmlns:a16="http://schemas.microsoft.com/office/drawing/2014/main" id="{1D097CBF-8994-6927-9DF4-15038E86AEB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9627" y="4401409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A94572CF-A9AD-201C-CD62-455CCA56F64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11292" y="4401409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14" name="Text Placeholder 27">
            <a:extLst>
              <a:ext uri="{FF2B5EF4-FFF2-40B4-BE49-F238E27FC236}">
                <a16:creationId xmlns:a16="http://schemas.microsoft.com/office/drawing/2014/main" id="{575C3FB7-2E97-21D2-F045-0B21635EF41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03285" y="4401409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A5BB630C-F7E2-52C8-1FDF-2FBA720C91F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19628" y="4757469"/>
            <a:ext cx="2634024" cy="1738276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0385670-6F50-3367-5007-CEE4CCBACC8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9880" y="4757469"/>
            <a:ext cx="2634024" cy="1738276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03875B85-96B1-E0B8-5976-F5B648571CD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303568" y="4757469"/>
            <a:ext cx="2634024" cy="1738276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AF538D3-F983-C761-B826-29180FA2C85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89476" y="-43517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640671794">
            <a:extLst>
              <a:ext uri="{FF2B5EF4-FFF2-40B4-BE49-F238E27FC236}">
                <a16:creationId xmlns:a16="http://schemas.microsoft.com/office/drawing/2014/main" id="{5D5B7E1E-56A1-E018-8B09-5DFB7C5B75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1213" y="190301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31118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+ 4 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842C2EB9-4A86-E0E8-2FB7-45928FE8E5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9627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1917F8F4-5E53-8A01-0FE2-B50E163B30F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8236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BD853DDA-B7FB-0E65-1B07-CDBFB60549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278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3" name="Text Placeholder 27">
            <a:extLst>
              <a:ext uri="{FF2B5EF4-FFF2-40B4-BE49-F238E27FC236}">
                <a16:creationId xmlns:a16="http://schemas.microsoft.com/office/drawing/2014/main" id="{835B391A-551D-B9A0-582A-5542414933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19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116729-CCD5-D6B8-BF99-75E69EB0B189}"/>
              </a:ext>
            </a:extLst>
          </p:cNvPr>
          <p:cNvSpPr txBox="1"/>
          <p:nvPr userDrawn="1"/>
        </p:nvSpPr>
        <p:spPr>
          <a:xfrm>
            <a:off x="9300628" y="6376948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4B9D65FE-1E05-2FFD-5D83-ABD587D33ED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19627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0D75B9C-0E7A-9182-A9E9-7D4FDEAEBF2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273726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4866604F-94FC-1B22-103E-818B5EED785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227825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008E00B9-F7DB-6688-7421-AABDDFBC28E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177034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56E7F7D-C4E8-7CC3-ACBF-92A58B3436D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19628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88761130-5A67-246A-8EF9-4BC63DA6D84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267545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55EB46DB-7982-A5B6-9AA4-C6C1F4057EF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27827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2C31E1FF-138B-9066-9857-32D6B6406DF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175744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322CDA4-5E6D-2AE6-4E13-29E3C663277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405241" y="-42907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640671794">
            <a:extLst>
              <a:ext uri="{FF2B5EF4-FFF2-40B4-BE49-F238E27FC236}">
                <a16:creationId xmlns:a16="http://schemas.microsoft.com/office/drawing/2014/main" id="{B1D91587-1DF6-F4D3-B6C5-EE22F37F7B3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6978" y="196399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01710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DF5F247-BB06-C211-7111-C5C1CFBC13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60FDACA5-C7D3-56A7-1E55-4E90F21552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F437DE3F-50B4-AD25-D07D-F6BC5A6556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5036998" cy="2264180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del </a:t>
            </a:r>
            <a:r>
              <a:rPr lang="en-US" dirty="0" err="1"/>
              <a:t>adipiscing</a:t>
            </a:r>
            <a:r>
              <a:rPr lang="en-US" dirty="0"/>
              <a:t>.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maecen</a:t>
            </a:r>
            <a:r>
              <a:rPr lang="en-US" dirty="0"/>
              <a:t>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6AB93A-5EBC-15B3-AEA1-A492D16E070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577841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25229" y="2285358"/>
            <a:ext cx="7941543" cy="2287284"/>
          </a:xfrm>
          <a:prstGeom prst="rect">
            <a:avLst/>
          </a:prstGeom>
        </p:spPr>
        <p:txBody>
          <a:bodyPr lIns="0" anchor="ctr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congue massa. Fusce posuere, magna sed pulvinar ultricies,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231CE1-2730-B5E4-59BA-24A1C491AE1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9696CFE-6B1F-BD6F-BEAC-80FC40A9F36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7831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640671794">
            <a:extLst>
              <a:ext uri="{FF2B5EF4-FFF2-40B4-BE49-F238E27FC236}">
                <a16:creationId xmlns:a16="http://schemas.microsoft.com/office/drawing/2014/main" id="{A910E028-F343-9930-562B-1DF1C14561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05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375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231CE1-2730-B5E4-59BA-24A1C491AE1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777517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er - Flatiron Blue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942C91D-1364-8E52-0A0D-BE37C228697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33667" y="380979"/>
            <a:ext cx="1677393" cy="316230"/>
          </a:xfrm>
          <a:prstGeom prst="rect">
            <a:avLst/>
          </a:prstGeom>
        </p:spPr>
      </p:pic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260205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6883" b="0" i="0">
                <a:solidFill>
                  <a:schemeClr val="bg1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 Breaker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21F8EB-DEB6-B1E6-07F2-0BF875239A7E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chemeClr val="bg1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chemeClr val="bg1"/>
              </a:solidFill>
              <a:latin typeface="Founders Grotesk Regular" panose="020B050303020206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701003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7">
            <a:extLst>
              <a:ext uri="{FF2B5EF4-FFF2-40B4-BE49-F238E27FC236}">
                <a16:creationId xmlns:a16="http://schemas.microsoft.com/office/drawing/2014/main" id="{31FBCD4F-BE68-9E37-A6FA-AFBA5D5298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90057" y="2602053"/>
            <a:ext cx="9611886" cy="1108986"/>
          </a:xfrm>
          <a:prstGeom prst="rect">
            <a:avLst/>
          </a:prstGeom>
        </p:spPr>
        <p:txBody>
          <a:bodyPr/>
          <a:lstStyle>
            <a:lvl1pPr algn="ctr">
              <a:defRPr sz="6883" b="0" i="0">
                <a:solidFill>
                  <a:schemeClr val="bg1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Thank you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8BD7B2-C1FE-CEF3-9811-5B54545911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79840" y="5303393"/>
            <a:ext cx="2032319" cy="383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6272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2CB49B8-570A-C7E5-72C7-082BED0B07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08144" y="3205060"/>
            <a:ext cx="2375712" cy="44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7592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373298" y="1592721"/>
            <a:ext cx="8293358" cy="2118318"/>
          </a:xfrm>
          <a:prstGeom prst="rect">
            <a:avLst/>
          </a:prstGeom>
        </p:spPr>
        <p:txBody>
          <a:bodyPr lIns="0" tIns="0" rIns="0" bIns="0"/>
          <a:lstStyle>
            <a:lvl1pPr>
              <a:defRPr sz="6883" b="0" i="0">
                <a:solidFill>
                  <a:srgbClr val="1C2954"/>
                </a:solidFill>
                <a:latin typeface="Tiempos Headline Light" panose="02020303060303060403" pitchFamily="18" charset="77"/>
                <a:cs typeface="Tiempos Headline Light" panose="02020303060303060403" pitchFamily="18" charset="77"/>
              </a:defRPr>
            </a:lvl1pPr>
          </a:lstStyle>
          <a:p>
            <a:r>
              <a:rPr lang="en-US" sz="6883" spc="-364" dirty="0" err="1"/>
              <a:t>V</a:t>
            </a:r>
            <a:r>
              <a:rPr lang="en-US" sz="6883" spc="85" dirty="0" err="1"/>
              <a:t>enim</a:t>
            </a:r>
            <a:r>
              <a:rPr lang="en-US" sz="6883" spc="18" dirty="0" err="1"/>
              <a:t>u</a:t>
            </a:r>
            <a:r>
              <a:rPr lang="en-US" sz="6883" spc="85" dirty="0"/>
              <a:t> </a:t>
            </a:r>
            <a:r>
              <a:rPr lang="en-US" sz="6883" spc="79" dirty="0"/>
              <a:t>strum</a:t>
            </a:r>
            <a:r>
              <a:rPr lang="en-US" sz="6883" spc="91" dirty="0"/>
              <a:t> </a:t>
            </a:r>
            <a:r>
              <a:rPr lang="en-US" sz="6883" spc="52" dirty="0"/>
              <a:t>qui </a:t>
            </a:r>
            <a:r>
              <a:rPr lang="en-US" sz="6883" spc="45" dirty="0" err="1"/>
              <a:t>atque</a:t>
            </a:r>
            <a:r>
              <a:rPr lang="en-US" sz="6883" spc="146" dirty="0"/>
              <a:t> </a:t>
            </a:r>
            <a:r>
              <a:rPr lang="en-US" sz="6883" spc="67" dirty="0" err="1"/>
              <a:t>dolestibea</a:t>
            </a:r>
            <a:endParaRPr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C9D3F26A-F3E6-4294-C339-F5E66C6D54F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73297" y="6029696"/>
            <a:ext cx="2996255" cy="228629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 err="1"/>
              <a:t>Speakerfirstname</a:t>
            </a:r>
            <a:r>
              <a:rPr lang="en-US" dirty="0"/>
              <a:t> </a:t>
            </a:r>
            <a:r>
              <a:rPr lang="en-US" dirty="0" err="1"/>
              <a:t>Longlastname</a:t>
            </a:r>
            <a:endParaRPr lang="en-US" dirty="0"/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6370847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DATE GOES HERE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5924A16C-893E-9EAF-A077-5B2E6DC5FE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3062" y="3837687"/>
            <a:ext cx="4983561" cy="1252927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0684022-009A-E5DB-5195-0A2B0EC3537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183578" y="56328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640671794">
            <a:extLst>
              <a:ext uri="{FF2B5EF4-FFF2-40B4-BE49-F238E27FC236}">
                <a16:creationId xmlns:a16="http://schemas.microsoft.com/office/drawing/2014/main" id="{9B8E2F9F-6879-DC88-3A05-5C9C36EE00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315" y="6258325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8604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1 Paragrap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11626F-9550-8340-EA8D-E3A1594079CC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1A4A772-2470-8D3C-0154-60DEC734773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9626" y="3197962"/>
            <a:ext cx="6377117" cy="1510516"/>
          </a:xfrm>
          <a:prstGeom prst="rect">
            <a:avLst/>
          </a:prstGeom>
        </p:spPr>
        <p:txBody>
          <a:bodyPr lIns="0"/>
          <a:lstStyle>
            <a:lvl1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48CF1A3-6092-A356-D46F-3401555185B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3642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1" name="Picture 640671794">
            <a:extLst>
              <a:ext uri="{FF2B5EF4-FFF2-40B4-BE49-F238E27FC236}">
                <a16:creationId xmlns:a16="http://schemas.microsoft.com/office/drawing/2014/main" id="{0A9CC78B-5BBA-8457-E86C-00200E0BE9D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16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86535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2 Paragraph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F5C10D-4A69-D7E5-28F7-343D32EA172D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10813D-159A-71C5-AD2D-283DC4CCF0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627" y="3197962"/>
            <a:ext cx="5221842" cy="1510516"/>
          </a:xfrm>
          <a:prstGeom prst="rect">
            <a:avLst/>
          </a:prstGeom>
        </p:spPr>
        <p:txBody>
          <a:bodyPr lIns="0"/>
          <a:lstStyle>
            <a:lvl1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FC8C4B3-399B-36AB-EFD7-9EA6514B965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2630" y="3197962"/>
            <a:ext cx="5221842" cy="1510516"/>
          </a:xfrm>
          <a:prstGeom prst="rect">
            <a:avLst/>
          </a:prstGeom>
        </p:spPr>
        <p:txBody>
          <a:bodyPr lIns="0"/>
          <a:lstStyle>
            <a:lvl1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1ECAF32-63F8-15C1-E5AA-C0E298FD21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63200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5" name="Picture 640671794">
            <a:extLst>
              <a:ext uri="{FF2B5EF4-FFF2-40B4-BE49-F238E27FC236}">
                <a16:creationId xmlns:a16="http://schemas.microsoft.com/office/drawing/2014/main" id="{B5C152C4-E733-D94B-8106-067CBEF2917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4937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53722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+ 2 Paragraph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F5C10D-4A69-D7E5-28F7-343D32EA172D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82404C-9031-3602-2F0F-3B1484F3CF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627" y="3197962"/>
            <a:ext cx="5221841" cy="277975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B5B2C739-7AA9-7317-094B-ADCEE6CCB85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2630" y="3197962"/>
            <a:ext cx="5221841" cy="277975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EF64B0-1F36-314F-90EA-8A2676DF6BA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4868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69" name="Picture 640671794">
            <a:extLst>
              <a:ext uri="{FF2B5EF4-FFF2-40B4-BE49-F238E27FC236}">
                <a16:creationId xmlns:a16="http://schemas.microsoft.com/office/drawing/2014/main" id="{422566B6-66E8-57D9-47D5-8A7659C868B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042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52710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Bulle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565675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7" name="Text Placeholder 27">
            <a:extLst>
              <a:ext uri="{FF2B5EF4-FFF2-40B4-BE49-F238E27FC236}">
                <a16:creationId xmlns:a16="http://schemas.microsoft.com/office/drawing/2014/main" id="{0706C06B-0550-DF6F-9614-B68F9BDE3F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3297" y="1442067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EYEBROW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E2F981-21D6-420D-9E58-7967DB500C27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7F4852B-3DF5-83A2-531F-AF26C4E6B61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19628" y="3521415"/>
            <a:ext cx="378930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817812-76B2-0408-D659-A5397717A26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18673" y="3521415"/>
            <a:ext cx="3789300" cy="2333475"/>
          </a:xfrm>
          <a:prstGeom prst="rect">
            <a:avLst/>
          </a:prstGeom>
        </p:spPr>
        <p:txBody>
          <a:bodyPr lIns="0"/>
          <a:lstStyle>
            <a:lvl1pPr marL="285750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 marL="562996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 marL="840242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 marL="1117488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 marL="1394734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F831C9-5D14-D707-5BCE-3DB8DB3E7F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36425" y="-4471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193" name="Picture 640671794">
            <a:extLst>
              <a:ext uri="{FF2B5EF4-FFF2-40B4-BE49-F238E27FC236}">
                <a16:creationId xmlns:a16="http://schemas.microsoft.com/office/drawing/2014/main" id="{F98B1943-3736-A3BA-5DE2-71F3E3E4B16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162" y="178375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6099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3 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842C2EB9-4A86-E0E8-2FB7-45928FE8E5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9626" y="3645052"/>
            <a:ext cx="2996255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10FB745C-A6FC-779B-05DF-88C5DC4C0C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93771" y="3645052"/>
            <a:ext cx="2996255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10463B1C-82CD-3C6F-AC4D-4E20294C56B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68801" y="3645052"/>
            <a:ext cx="2996255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C30FB4-9EB6-2DA0-0973-BDE176C5C01E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AE560142-B261-A4AE-38E1-25366DCF65C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19628" y="4029701"/>
            <a:ext cx="351115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63944EA-330F-9B61-29ED-DF75963B955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277479" y="4029701"/>
            <a:ext cx="351115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0BD8CB4-22E6-8E1C-6FBF-A266EE09161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262625" y="4029701"/>
            <a:ext cx="351115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F23091-D9A6-31AB-5885-0AF0E7655D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3642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217" name="Picture 640671794">
            <a:extLst>
              <a:ext uri="{FF2B5EF4-FFF2-40B4-BE49-F238E27FC236}">
                <a16:creationId xmlns:a16="http://schemas.microsoft.com/office/drawing/2014/main" id="{6B9F8741-C116-9338-90C3-45E1CF32C43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16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9927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4 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842C2EB9-4A86-E0E8-2FB7-45928FE8E5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9627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1917F8F4-5E53-8A01-0FE2-B50E163B30F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8236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BD853DDA-B7FB-0E65-1B07-CDBFB60549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278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3" name="Text Placeholder 27">
            <a:extLst>
              <a:ext uri="{FF2B5EF4-FFF2-40B4-BE49-F238E27FC236}">
                <a16:creationId xmlns:a16="http://schemas.microsoft.com/office/drawing/2014/main" id="{835B391A-551D-B9A0-582A-5542414933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19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116729-CCD5-D6B8-BF99-75E69EB0B189}"/>
              </a:ext>
            </a:extLst>
          </p:cNvPr>
          <p:cNvSpPr txBox="1"/>
          <p:nvPr userDrawn="1"/>
        </p:nvSpPr>
        <p:spPr>
          <a:xfrm>
            <a:off x="9300628" y="6376948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27A3C4-3031-B0B1-599B-E7C0363B2CD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19628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C9443318-2825-07B2-3A86-B847C874BA1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281193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4495AF6-D65A-ED7E-1882-8F476AEFFB8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29110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F66F262-9AC2-3568-19FF-51B9928A826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177026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67D1EDF-8A95-93F0-B822-D556081827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92228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41" name="Picture 640671794">
            <a:extLst>
              <a:ext uri="{FF2B5EF4-FFF2-40B4-BE49-F238E27FC236}">
                <a16:creationId xmlns:a16="http://schemas.microsoft.com/office/drawing/2014/main" id="{8D727BFA-5B03-BB79-D6E2-05767348EF3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3965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40859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DF5F247-BB06-C211-7111-C5C1CFBC13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60FDACA5-C7D3-56A7-1E55-4E90F21552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F437DE3F-50B4-AD25-D07D-F6BC5A6556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5036998" cy="2264180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del </a:t>
            </a:r>
            <a:r>
              <a:rPr lang="en-US" dirty="0" err="1"/>
              <a:t>adipiscing</a:t>
            </a:r>
            <a:r>
              <a:rPr lang="en-US" dirty="0"/>
              <a:t>.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maecen</a:t>
            </a:r>
            <a:r>
              <a:rPr lang="en-US" dirty="0"/>
              <a:t>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6AB93A-5EBC-15B3-AEA1-A492D16E070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42ADC81-55C1-E506-D6C8-BE963837BA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627" y="4122116"/>
            <a:ext cx="5036998" cy="1510516"/>
          </a:xfrm>
          <a:prstGeom prst="rect">
            <a:avLst/>
          </a:prstGeom>
        </p:spPr>
        <p:txBody>
          <a:bodyPr lIns="0"/>
          <a:lstStyle>
            <a:lvl1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1997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718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5" r:id="rId5"/>
    <p:sldLayoutId id="2147483665" r:id="rId6"/>
    <p:sldLayoutId id="2147483666" r:id="rId7"/>
    <p:sldLayoutId id="2147483667" r:id="rId8"/>
    <p:sldLayoutId id="2147483668" r:id="rId9"/>
    <p:sldLayoutId id="2147483676" r:id="rId10"/>
    <p:sldLayoutId id="2147483677" r:id="rId11"/>
    <p:sldLayoutId id="2147483678" r:id="rId12"/>
    <p:sldLayoutId id="2147483669" r:id="rId13"/>
    <p:sldLayoutId id="2147483679" r:id="rId14"/>
    <p:sldLayoutId id="2147483670" r:id="rId15"/>
    <p:sldLayoutId id="2147483673" r:id="rId16"/>
    <p:sldLayoutId id="2147483674" r:id="rId17"/>
  </p:sldLayoutIdLst>
  <p:hf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661E5-87BE-DB3B-CB78-D5AFA94C1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297" y="1592721"/>
            <a:ext cx="9830245" cy="2118318"/>
          </a:xfrm>
        </p:spPr>
        <p:txBody>
          <a:bodyPr/>
          <a:lstStyle/>
          <a:p>
            <a:r>
              <a:rPr lang="en-US" sz="4400" b="1" dirty="0"/>
              <a:t>Coordinating Panel Software &amp;CPSC)</a:t>
            </a:r>
            <a:endParaRPr lang="en-US" sz="4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DC07EF-2BF2-4356-907E-7DB4DF5BD2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latin typeface="Tiempos Headline Light" panose="02020303060303060403" pitchFamily="18" charset="77"/>
              </a:rPr>
              <a:t> Ian Fisk</a:t>
            </a:r>
          </a:p>
          <a:p>
            <a:r>
              <a:rPr lang="en-US" dirty="0">
                <a:latin typeface="Tiempos Headline Light" panose="02020303060303060403" pitchFamily="18" charset="77"/>
              </a:rPr>
              <a:t>April 22, 2026</a:t>
            </a:r>
          </a:p>
        </p:txBody>
      </p:sp>
    </p:spTree>
    <p:extLst>
      <p:ext uri="{BB962C8B-B14F-4D97-AF65-F5344CB8AC3E}">
        <p14:creationId xmlns:p14="http://schemas.microsoft.com/office/powerpoint/2010/main" val="4253350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D9C14-44C4-24E7-124B-822DDED8E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DA4DE-EF20-B28A-0BB0-5F1AD9D6C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4" y="190669"/>
            <a:ext cx="9011862" cy="562957"/>
          </a:xfrm>
        </p:spPr>
        <p:txBody>
          <a:bodyPr/>
          <a:lstStyle/>
          <a:p>
            <a:r>
              <a:rPr lang="en-US" dirty="0"/>
              <a:t>Award Committee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E667C5-7C37-1FA8-D351-81B6700802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5" y="1330623"/>
            <a:ext cx="11638150" cy="4967435"/>
          </a:xfrm>
        </p:spPr>
        <p:txBody>
          <a:bodyPr/>
          <a:lstStyle/>
          <a:p>
            <a:endParaRPr lang="en-US" sz="2000" dirty="0"/>
          </a:p>
          <a:p>
            <a:r>
              <a:rPr lang="en-US" sz="2000" dirty="0"/>
              <a:t>Proposed Committee </a:t>
            </a:r>
          </a:p>
          <a:p>
            <a:endParaRPr lang="en-US" sz="2000" dirty="0"/>
          </a:p>
          <a:p>
            <a:r>
              <a:rPr lang="en-US" sz="2000" dirty="0"/>
              <a:t>Internal Members</a:t>
            </a:r>
          </a:p>
          <a:p>
            <a:r>
              <a:rPr lang="en-US" sz="2000" dirty="0"/>
              <a:t>Peter Boyle</a:t>
            </a:r>
          </a:p>
          <a:p>
            <a:r>
              <a:rPr lang="en-US" sz="2000" dirty="0"/>
              <a:t>Gavin Davies</a:t>
            </a:r>
          </a:p>
          <a:p>
            <a:r>
              <a:rPr lang="en-US" sz="2000" dirty="0"/>
              <a:t>Matthew Feickert</a:t>
            </a:r>
          </a:p>
          <a:p>
            <a:endParaRPr lang="en-US" sz="2000" dirty="0"/>
          </a:p>
          <a:p>
            <a:r>
              <a:rPr lang="en-US" sz="2000" dirty="0"/>
              <a:t>External Members</a:t>
            </a:r>
          </a:p>
          <a:p>
            <a:r>
              <a:rPr lang="en-US" sz="2000" dirty="0"/>
              <a:t>Deborah Bard</a:t>
            </a:r>
          </a:p>
          <a:p>
            <a:r>
              <a:rPr lang="en-US" sz="2000" dirty="0"/>
              <a:t>Tulika Bose</a:t>
            </a:r>
          </a:p>
          <a:p>
            <a:r>
              <a:rPr lang="en-US" sz="2000" dirty="0"/>
              <a:t>Ruth Van der Water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01734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C5D36-74BB-54E1-1D93-7C89F3823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57A60-0377-17A5-90A2-FE9ECC85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4" y="190669"/>
            <a:ext cx="9011862" cy="562957"/>
          </a:xfrm>
        </p:spPr>
        <p:txBody>
          <a:bodyPr/>
          <a:lstStyle/>
          <a:p>
            <a:r>
              <a:rPr lang="en-US" dirty="0"/>
              <a:t>Survey Results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4501CC-DCA1-637C-7ACC-F3E6C1CFD3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5" y="1330623"/>
            <a:ext cx="11638150" cy="4967435"/>
          </a:xfrm>
        </p:spPr>
        <p:txBody>
          <a:bodyPr/>
          <a:lstStyle/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29BA4D-BF3B-4732-10EA-F98B9938A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1455" y="1574800"/>
            <a:ext cx="7404100" cy="3708400"/>
          </a:xfrm>
          <a:prstGeom prst="rect">
            <a:avLst/>
          </a:prstGeom>
        </p:spPr>
      </p:pic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CD01173-4F6F-6D09-7112-5E381DA41933}"/>
              </a:ext>
            </a:extLst>
          </p:cNvPr>
          <p:cNvSpPr txBox="1">
            <a:spLocks/>
          </p:cNvSpPr>
          <p:nvPr/>
        </p:nvSpPr>
        <p:spPr>
          <a:xfrm>
            <a:off x="339805" y="1483023"/>
            <a:ext cx="4413065" cy="4967435"/>
          </a:xfrm>
          <a:prstGeom prst="rect">
            <a:avLst/>
          </a:prstGeom>
        </p:spPr>
        <p:txBody>
          <a:bodyPr lIns="0"/>
          <a:lstStyle>
            <a:lvl1pPr marL="0"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  <a:ea typeface="+mn-ea"/>
                <a:cs typeface="+mn-cs"/>
              </a:defRPr>
            </a:lvl1pPr>
            <a:lvl2pPr marL="277246"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  <a:ea typeface="+mn-ea"/>
                <a:cs typeface="+mn-cs"/>
              </a:defRPr>
            </a:lvl2pPr>
            <a:lvl3pPr marL="554492"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  <a:ea typeface="+mn-ea"/>
                <a:cs typeface="+mn-cs"/>
              </a:defRPr>
            </a:lvl3pPr>
            <a:lvl4pPr marL="831738"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  <a:ea typeface="+mn-ea"/>
                <a:cs typeface="+mn-cs"/>
              </a:defRPr>
            </a:lvl4pPr>
            <a:lvl5pPr marL="1108984"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  <a:ea typeface="+mn-ea"/>
                <a:cs typeface="+mn-cs"/>
              </a:defRPr>
            </a:lvl5pPr>
            <a:lvl6pPr marL="1386230">
              <a:defRPr>
                <a:latin typeface="+mn-lt"/>
                <a:ea typeface="+mn-ea"/>
                <a:cs typeface="+mn-cs"/>
              </a:defRPr>
            </a:lvl6pPr>
            <a:lvl7pPr marL="1663476">
              <a:defRPr>
                <a:latin typeface="+mn-lt"/>
                <a:ea typeface="+mn-ea"/>
                <a:cs typeface="+mn-cs"/>
              </a:defRPr>
            </a:lvl7pPr>
            <a:lvl8pPr marL="1940723">
              <a:defRPr>
                <a:latin typeface="+mn-lt"/>
                <a:ea typeface="+mn-ea"/>
                <a:cs typeface="+mn-cs"/>
              </a:defRPr>
            </a:lvl8pPr>
            <a:lvl9pPr marL="2217969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kern="0" dirty="0"/>
              <a:t>Curiously, ATLAS and CMS said   </a:t>
            </a:r>
          </a:p>
          <a:p>
            <a:endParaRPr lang="en-US" sz="2000" kern="0" dirty="0"/>
          </a:p>
          <a:p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649333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5B72B-6C18-E62B-1DE5-C4D943960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C138F-6A77-05C1-0663-3F0C1FFC1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4" y="190669"/>
            <a:ext cx="9011862" cy="562957"/>
          </a:xfrm>
        </p:spPr>
        <p:txBody>
          <a:bodyPr/>
          <a:lstStyle/>
          <a:p>
            <a:r>
              <a:rPr lang="en-US" dirty="0"/>
              <a:t>Responses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DF02D4-3112-9A55-E2BB-772C86A009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5" y="1330623"/>
            <a:ext cx="11638150" cy="4967435"/>
          </a:xfrm>
        </p:spPr>
        <p:txBody>
          <a:bodyPr/>
          <a:lstStyle/>
          <a:p>
            <a:r>
              <a:rPr lang="en-US" sz="2000" dirty="0"/>
              <a:t>Most of these came from CMS </a:t>
            </a:r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CAE230-D62E-7DD9-639A-2266ED9674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445" y="3285810"/>
            <a:ext cx="5081235" cy="27631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2C822B2-4301-F403-2997-B2FB07C6BB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881976"/>
            <a:ext cx="5922715" cy="504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57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D52F6F-3F36-9BA5-D47C-2BA2162941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DE923E-9F19-E910-593B-4500746B1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C58A7F-E302-EB4A-D82D-9E2E8E01F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9405" y="0"/>
            <a:ext cx="55127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18732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C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91286</TotalTime>
  <Words>50</Words>
  <Application>Microsoft Macintosh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Founders Grotesk</vt:lpstr>
      <vt:lpstr>Founders Grotesk Medium</vt:lpstr>
      <vt:lpstr>Founders Grotesk Regular</vt:lpstr>
      <vt:lpstr>Tiempos Headline Light</vt:lpstr>
      <vt:lpstr>1_Office Theme</vt:lpstr>
      <vt:lpstr>Coordinating Panel Software &amp;CPSC)</vt:lpstr>
      <vt:lpstr>Award Committee</vt:lpstr>
      <vt:lpstr>Survey Results</vt:lpstr>
      <vt:lpstr>Responses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Joanna Walters</dc:creator>
  <cp:lastModifiedBy>Ian FIsk</cp:lastModifiedBy>
  <cp:revision>115</cp:revision>
  <cp:lastPrinted>2026-03-16T11:39:00Z</cp:lastPrinted>
  <dcterms:created xsi:type="dcterms:W3CDTF">2023-07-13T15:44:24Z</dcterms:created>
  <dcterms:modified xsi:type="dcterms:W3CDTF">2026-04-22T19:56:20Z</dcterms:modified>
</cp:coreProperties>
</file>