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28"/>
  </p:notesMasterIdLst>
  <p:sldIdLst>
    <p:sldId id="257" r:id="rId2"/>
    <p:sldId id="394" r:id="rId3"/>
    <p:sldId id="393" r:id="rId4"/>
    <p:sldId id="387" r:id="rId5"/>
    <p:sldId id="404" r:id="rId6"/>
    <p:sldId id="302" r:id="rId7"/>
    <p:sldId id="386" r:id="rId8"/>
    <p:sldId id="390" r:id="rId9"/>
    <p:sldId id="362" r:id="rId10"/>
    <p:sldId id="395" r:id="rId11"/>
    <p:sldId id="313" r:id="rId12"/>
    <p:sldId id="398" r:id="rId13"/>
    <p:sldId id="391" r:id="rId14"/>
    <p:sldId id="392" r:id="rId15"/>
    <p:sldId id="396" r:id="rId16"/>
    <p:sldId id="400" r:id="rId17"/>
    <p:sldId id="401" r:id="rId18"/>
    <p:sldId id="402" r:id="rId19"/>
    <p:sldId id="403" r:id="rId20"/>
    <p:sldId id="275" r:id="rId21"/>
    <p:sldId id="309" r:id="rId22"/>
    <p:sldId id="277" r:id="rId23"/>
    <p:sldId id="288" r:id="rId24"/>
    <p:sldId id="323" r:id="rId25"/>
    <p:sldId id="383" r:id="rId26"/>
    <p:sldId id="39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42BA7B-8192-4096-9F08-27D31F082B10}" v="38" dt="2019-02-21T02:11:13.3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6" autoAdjust="0"/>
    <p:restoredTop sz="77786" autoAdjust="0"/>
  </p:normalViewPr>
  <p:slideViewPr>
    <p:cSldViewPr snapToGrid="0" snapToObjects="1">
      <p:cViewPr varScale="1">
        <p:scale>
          <a:sx n="79" d="100"/>
          <a:sy n="79" d="100"/>
        </p:scale>
        <p:origin x="319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Bandura" userId="057e8d60-7ff3-4f9e-ae1d-b74f41535a93" providerId="ADAL" clId="{DCD3FFF3-2739-4C7C-85B8-4DE161EBFF5A}"/>
    <pc:docChg chg="custSel addSld delSld modSld sldOrd">
      <pc:chgData name="Kevin Bandura" userId="057e8d60-7ff3-4f9e-ae1d-b74f41535a93" providerId="ADAL" clId="{DCD3FFF3-2739-4C7C-85B8-4DE161EBFF5A}" dt="2019-02-21T03:21:37.060" v="763" actId="2696"/>
      <pc:docMkLst>
        <pc:docMk/>
      </pc:docMkLst>
      <pc:sldChg chg="modSp">
        <pc:chgData name="Kevin Bandura" userId="057e8d60-7ff3-4f9e-ae1d-b74f41535a93" providerId="ADAL" clId="{DCD3FFF3-2739-4C7C-85B8-4DE161EBFF5A}" dt="2019-02-20T16:06:53.301" v="11" actId="20577"/>
        <pc:sldMkLst>
          <pc:docMk/>
          <pc:sldMk cId="3153471146" sldId="257"/>
        </pc:sldMkLst>
        <pc:spChg chg="mod">
          <ac:chgData name="Kevin Bandura" userId="057e8d60-7ff3-4f9e-ae1d-b74f41535a93" providerId="ADAL" clId="{DCD3FFF3-2739-4C7C-85B8-4DE161EBFF5A}" dt="2019-02-20T16:06:53.301" v="11" actId="20577"/>
          <ac:spMkLst>
            <pc:docMk/>
            <pc:sldMk cId="3153471146" sldId="257"/>
            <ac:spMk id="10" creationId="{00000000-0000-0000-0000-000000000000}"/>
          </ac:spMkLst>
        </pc:spChg>
      </pc:sldChg>
      <pc:sldChg chg="modSp">
        <pc:chgData name="Kevin Bandura" userId="057e8d60-7ff3-4f9e-ae1d-b74f41535a93" providerId="ADAL" clId="{DCD3FFF3-2739-4C7C-85B8-4DE161EBFF5A}" dt="2019-02-20T16:42:46.986" v="639" actId="27636"/>
        <pc:sldMkLst>
          <pc:docMk/>
          <pc:sldMk cId="61093424" sldId="275"/>
        </pc:sldMkLst>
        <pc:spChg chg="mod">
          <ac:chgData name="Kevin Bandura" userId="057e8d60-7ff3-4f9e-ae1d-b74f41535a93" providerId="ADAL" clId="{DCD3FFF3-2739-4C7C-85B8-4DE161EBFF5A}" dt="2019-02-20T16:42:46.986" v="639" actId="27636"/>
          <ac:spMkLst>
            <pc:docMk/>
            <pc:sldMk cId="61093424" sldId="275"/>
            <ac:spMk id="3" creationId="{00000000-0000-0000-0000-000000000000}"/>
          </ac:spMkLst>
        </pc:spChg>
      </pc:sldChg>
      <pc:sldChg chg="ord">
        <pc:chgData name="Kevin Bandura" userId="057e8d60-7ff3-4f9e-ae1d-b74f41535a93" providerId="ADAL" clId="{DCD3FFF3-2739-4C7C-85B8-4DE161EBFF5A}" dt="2019-02-20T16:43:51.125" v="641"/>
        <pc:sldMkLst>
          <pc:docMk/>
          <pc:sldMk cId="2625995359" sldId="277"/>
        </pc:sldMkLst>
      </pc:sldChg>
      <pc:sldChg chg="ord">
        <pc:chgData name="Kevin Bandura" userId="057e8d60-7ff3-4f9e-ae1d-b74f41535a93" providerId="ADAL" clId="{DCD3FFF3-2739-4C7C-85B8-4DE161EBFF5A}" dt="2019-02-20T16:43:59.825" v="642"/>
        <pc:sldMkLst>
          <pc:docMk/>
          <pc:sldMk cId="386532906" sldId="288"/>
        </pc:sldMkLst>
      </pc:sldChg>
      <pc:sldChg chg="ord">
        <pc:chgData name="Kevin Bandura" userId="057e8d60-7ff3-4f9e-ae1d-b74f41535a93" providerId="ADAL" clId="{DCD3FFF3-2739-4C7C-85B8-4DE161EBFF5A}" dt="2019-02-20T16:43:42.103" v="640"/>
        <pc:sldMkLst>
          <pc:docMk/>
          <pc:sldMk cId="3728427542" sldId="309"/>
        </pc:sldMkLst>
      </pc:sldChg>
      <pc:sldChg chg="modSp">
        <pc:chgData name="Kevin Bandura" userId="057e8d60-7ff3-4f9e-ae1d-b74f41535a93" providerId="ADAL" clId="{DCD3FFF3-2739-4C7C-85B8-4DE161EBFF5A}" dt="2019-02-20T16:11:18.766" v="105" actId="113"/>
        <pc:sldMkLst>
          <pc:docMk/>
          <pc:sldMk cId="2029693933" sldId="386"/>
        </pc:sldMkLst>
        <pc:spChg chg="mod">
          <ac:chgData name="Kevin Bandura" userId="057e8d60-7ff3-4f9e-ae1d-b74f41535a93" providerId="ADAL" clId="{DCD3FFF3-2739-4C7C-85B8-4DE161EBFF5A}" dt="2019-02-20T16:11:18.766" v="105" actId="113"/>
          <ac:spMkLst>
            <pc:docMk/>
            <pc:sldMk cId="2029693933" sldId="386"/>
            <ac:spMk id="3" creationId="{4C0FDC43-92CC-479E-B04A-C7B2526379DE}"/>
          </ac:spMkLst>
        </pc:spChg>
      </pc:sldChg>
      <pc:sldChg chg="modSp">
        <pc:chgData name="Kevin Bandura" userId="057e8d60-7ff3-4f9e-ae1d-b74f41535a93" providerId="ADAL" clId="{DCD3FFF3-2739-4C7C-85B8-4DE161EBFF5A}" dt="2019-02-20T16:09:16.965" v="67" actId="20577"/>
        <pc:sldMkLst>
          <pc:docMk/>
          <pc:sldMk cId="1236607035" sldId="387"/>
        </pc:sldMkLst>
        <pc:spChg chg="mod">
          <ac:chgData name="Kevin Bandura" userId="057e8d60-7ff3-4f9e-ae1d-b74f41535a93" providerId="ADAL" clId="{DCD3FFF3-2739-4C7C-85B8-4DE161EBFF5A}" dt="2019-02-20T16:09:16.965" v="67" actId="20577"/>
          <ac:spMkLst>
            <pc:docMk/>
            <pc:sldMk cId="1236607035" sldId="387"/>
            <ac:spMk id="3" creationId="{43774C2F-19A4-4123-826A-D9C43063BBFB}"/>
          </ac:spMkLst>
        </pc:spChg>
      </pc:sldChg>
      <pc:sldChg chg="del ord">
        <pc:chgData name="Kevin Bandura" userId="057e8d60-7ff3-4f9e-ae1d-b74f41535a93" providerId="ADAL" clId="{DCD3FFF3-2739-4C7C-85B8-4DE161EBFF5A}" dt="2019-02-21T03:21:30.616" v="762" actId="2696"/>
        <pc:sldMkLst>
          <pc:docMk/>
          <pc:sldMk cId="176708551" sldId="388"/>
        </pc:sldMkLst>
      </pc:sldChg>
      <pc:sldChg chg="del ord">
        <pc:chgData name="Kevin Bandura" userId="057e8d60-7ff3-4f9e-ae1d-b74f41535a93" providerId="ADAL" clId="{DCD3FFF3-2739-4C7C-85B8-4DE161EBFF5A}" dt="2019-02-21T03:21:13.698" v="761" actId="2696"/>
        <pc:sldMkLst>
          <pc:docMk/>
          <pc:sldMk cId="4145398990" sldId="389"/>
        </pc:sldMkLst>
      </pc:sldChg>
      <pc:sldChg chg="modSp">
        <pc:chgData name="Kevin Bandura" userId="057e8d60-7ff3-4f9e-ae1d-b74f41535a93" providerId="ADAL" clId="{DCD3FFF3-2739-4C7C-85B8-4DE161EBFF5A}" dt="2019-02-20T16:14:23.272" v="175" actId="20577"/>
        <pc:sldMkLst>
          <pc:docMk/>
          <pc:sldMk cId="900070361" sldId="390"/>
        </pc:sldMkLst>
        <pc:spChg chg="mod">
          <ac:chgData name="Kevin Bandura" userId="057e8d60-7ff3-4f9e-ae1d-b74f41535a93" providerId="ADAL" clId="{DCD3FFF3-2739-4C7C-85B8-4DE161EBFF5A}" dt="2019-02-20T16:14:23.272" v="175" actId="20577"/>
          <ac:spMkLst>
            <pc:docMk/>
            <pc:sldMk cId="900070361" sldId="390"/>
            <ac:spMk id="2" creationId="{18CCB287-6B9A-4C52-B3B3-4C0CD4561C43}"/>
          </ac:spMkLst>
        </pc:spChg>
      </pc:sldChg>
      <pc:sldChg chg="delSp">
        <pc:chgData name="Kevin Bandura" userId="057e8d60-7ff3-4f9e-ae1d-b74f41535a93" providerId="ADAL" clId="{DCD3FFF3-2739-4C7C-85B8-4DE161EBFF5A}" dt="2019-02-21T02:53:06.570" v="755" actId="478"/>
        <pc:sldMkLst>
          <pc:docMk/>
          <pc:sldMk cId="3007795883" sldId="391"/>
        </pc:sldMkLst>
        <pc:spChg chg="del">
          <ac:chgData name="Kevin Bandura" userId="057e8d60-7ff3-4f9e-ae1d-b74f41535a93" providerId="ADAL" clId="{DCD3FFF3-2739-4C7C-85B8-4DE161EBFF5A}" dt="2019-02-21T02:53:06.570" v="755" actId="478"/>
          <ac:spMkLst>
            <pc:docMk/>
            <pc:sldMk cId="3007795883" sldId="391"/>
            <ac:spMk id="3" creationId="{0BFE8B6B-EB6B-446F-B227-CAB84EA778C5}"/>
          </ac:spMkLst>
        </pc:spChg>
      </pc:sldChg>
      <pc:sldChg chg="addSp modSp">
        <pc:chgData name="Kevin Bandura" userId="057e8d60-7ff3-4f9e-ae1d-b74f41535a93" providerId="ADAL" clId="{DCD3FFF3-2739-4C7C-85B8-4DE161EBFF5A}" dt="2019-02-20T16:19:52.386" v="257" actId="1076"/>
        <pc:sldMkLst>
          <pc:docMk/>
          <pc:sldMk cId="1798533863" sldId="392"/>
        </pc:sldMkLst>
        <pc:spChg chg="add mod">
          <ac:chgData name="Kevin Bandura" userId="057e8d60-7ff3-4f9e-ae1d-b74f41535a93" providerId="ADAL" clId="{DCD3FFF3-2739-4C7C-85B8-4DE161EBFF5A}" dt="2019-02-20T16:19:52.386" v="257" actId="1076"/>
          <ac:spMkLst>
            <pc:docMk/>
            <pc:sldMk cId="1798533863" sldId="392"/>
            <ac:spMk id="4" creationId="{0B4C9A81-63C2-421C-A0AF-75647AAA8990}"/>
          </ac:spMkLst>
        </pc:spChg>
      </pc:sldChg>
      <pc:sldChg chg="modSp">
        <pc:chgData name="Kevin Bandura" userId="057e8d60-7ff3-4f9e-ae1d-b74f41535a93" providerId="ADAL" clId="{DCD3FFF3-2739-4C7C-85B8-4DE161EBFF5A}" dt="2019-02-20T16:13:34.613" v="143" actId="1076"/>
        <pc:sldMkLst>
          <pc:docMk/>
          <pc:sldMk cId="2905658841" sldId="395"/>
        </pc:sldMkLst>
        <pc:spChg chg="mod">
          <ac:chgData name="Kevin Bandura" userId="057e8d60-7ff3-4f9e-ae1d-b74f41535a93" providerId="ADAL" clId="{DCD3FFF3-2739-4C7C-85B8-4DE161EBFF5A}" dt="2019-02-20T16:13:34.613" v="143" actId="1076"/>
          <ac:spMkLst>
            <pc:docMk/>
            <pc:sldMk cId="2905658841" sldId="395"/>
            <ac:spMk id="3" creationId="{E3B3E34D-442A-4E96-BDCA-257C52FFED14}"/>
          </ac:spMkLst>
        </pc:spChg>
      </pc:sldChg>
      <pc:sldChg chg="del ord">
        <pc:chgData name="Kevin Bandura" userId="057e8d60-7ff3-4f9e-ae1d-b74f41535a93" providerId="ADAL" clId="{DCD3FFF3-2739-4C7C-85B8-4DE161EBFF5A}" dt="2019-02-21T03:21:37.060" v="763" actId="2696"/>
        <pc:sldMkLst>
          <pc:docMk/>
          <pc:sldMk cId="4161124594" sldId="397"/>
        </pc:sldMkLst>
      </pc:sldChg>
      <pc:sldChg chg="ord">
        <pc:chgData name="Kevin Bandura" userId="057e8d60-7ff3-4f9e-ae1d-b74f41535a93" providerId="ADAL" clId="{DCD3FFF3-2739-4C7C-85B8-4DE161EBFF5A}" dt="2019-02-20T16:18:07.281" v="178"/>
        <pc:sldMkLst>
          <pc:docMk/>
          <pc:sldMk cId="323460523" sldId="399"/>
        </pc:sldMkLst>
      </pc:sldChg>
      <pc:sldChg chg="addSp delSp modSp add">
        <pc:chgData name="Kevin Bandura" userId="057e8d60-7ff3-4f9e-ae1d-b74f41535a93" providerId="ADAL" clId="{DCD3FFF3-2739-4C7C-85B8-4DE161EBFF5A}" dt="2019-02-20T16:31:30.446" v="334" actId="20577"/>
        <pc:sldMkLst>
          <pc:docMk/>
          <pc:sldMk cId="3864599961" sldId="400"/>
        </pc:sldMkLst>
        <pc:spChg chg="mod">
          <ac:chgData name="Kevin Bandura" userId="057e8d60-7ff3-4f9e-ae1d-b74f41535a93" providerId="ADAL" clId="{DCD3FFF3-2739-4C7C-85B8-4DE161EBFF5A}" dt="2019-02-20T16:26:36.746" v="285" actId="20577"/>
          <ac:spMkLst>
            <pc:docMk/>
            <pc:sldMk cId="3864599961" sldId="400"/>
            <ac:spMk id="2" creationId="{30A46833-B69E-4E4C-ABF0-23204DC4D482}"/>
          </ac:spMkLst>
        </pc:spChg>
        <pc:spChg chg="del">
          <ac:chgData name="Kevin Bandura" userId="057e8d60-7ff3-4f9e-ae1d-b74f41535a93" providerId="ADAL" clId="{DCD3FFF3-2739-4C7C-85B8-4DE161EBFF5A}" dt="2019-02-20T16:27:41.783" v="291" actId="478"/>
          <ac:spMkLst>
            <pc:docMk/>
            <pc:sldMk cId="3864599961" sldId="400"/>
            <ac:spMk id="3" creationId="{23E4DFDF-CE11-4403-8574-EB01ED3A76A2}"/>
          </ac:spMkLst>
        </pc:spChg>
        <pc:spChg chg="add del">
          <ac:chgData name="Kevin Bandura" userId="057e8d60-7ff3-4f9e-ae1d-b74f41535a93" providerId="ADAL" clId="{DCD3FFF3-2739-4C7C-85B8-4DE161EBFF5A}" dt="2019-02-20T16:27:08.960" v="287"/>
          <ac:spMkLst>
            <pc:docMk/>
            <pc:sldMk cId="3864599961" sldId="400"/>
            <ac:spMk id="5" creationId="{C97740E1-D209-4B03-A105-8A3995725AFF}"/>
          </ac:spMkLst>
        </pc:spChg>
        <pc:spChg chg="add del">
          <ac:chgData name="Kevin Bandura" userId="057e8d60-7ff3-4f9e-ae1d-b74f41535a93" providerId="ADAL" clId="{DCD3FFF3-2739-4C7C-85B8-4DE161EBFF5A}" dt="2019-02-20T16:27:08.960" v="287"/>
          <ac:spMkLst>
            <pc:docMk/>
            <pc:sldMk cId="3864599961" sldId="400"/>
            <ac:spMk id="6" creationId="{F01BEA7C-41EB-43D0-A965-5AEBA83AC97C}"/>
          </ac:spMkLst>
        </pc:spChg>
        <pc:spChg chg="add del">
          <ac:chgData name="Kevin Bandura" userId="057e8d60-7ff3-4f9e-ae1d-b74f41535a93" providerId="ADAL" clId="{DCD3FFF3-2739-4C7C-85B8-4DE161EBFF5A}" dt="2019-02-20T16:27:08.960" v="287"/>
          <ac:spMkLst>
            <pc:docMk/>
            <pc:sldMk cId="3864599961" sldId="400"/>
            <ac:spMk id="9" creationId="{FF9EB448-B48E-4230-AAB9-757EEB362157}"/>
          </ac:spMkLst>
        </pc:spChg>
        <pc:spChg chg="add del">
          <ac:chgData name="Kevin Bandura" userId="057e8d60-7ff3-4f9e-ae1d-b74f41535a93" providerId="ADAL" clId="{DCD3FFF3-2739-4C7C-85B8-4DE161EBFF5A}" dt="2019-02-20T16:27:08.960" v="287"/>
          <ac:spMkLst>
            <pc:docMk/>
            <pc:sldMk cId="3864599961" sldId="400"/>
            <ac:spMk id="10" creationId="{CD51E383-D494-464A-82FC-A0EBE0F63B44}"/>
          </ac:spMkLst>
        </pc:spChg>
        <pc:spChg chg="add del">
          <ac:chgData name="Kevin Bandura" userId="057e8d60-7ff3-4f9e-ae1d-b74f41535a93" providerId="ADAL" clId="{DCD3FFF3-2739-4C7C-85B8-4DE161EBFF5A}" dt="2019-02-20T16:27:08.960" v="287"/>
          <ac:spMkLst>
            <pc:docMk/>
            <pc:sldMk cId="3864599961" sldId="400"/>
            <ac:spMk id="11" creationId="{0D93B81B-AE63-405E-8F29-F6375E93E3A8}"/>
          </ac:spMkLst>
        </pc:spChg>
        <pc:spChg chg="add del">
          <ac:chgData name="Kevin Bandura" userId="057e8d60-7ff3-4f9e-ae1d-b74f41535a93" providerId="ADAL" clId="{DCD3FFF3-2739-4C7C-85B8-4DE161EBFF5A}" dt="2019-02-20T16:27:08.960" v="287"/>
          <ac:spMkLst>
            <pc:docMk/>
            <pc:sldMk cId="3864599961" sldId="400"/>
            <ac:spMk id="12" creationId="{CBB0AC25-7BB5-475B-957B-B7B3B9D4B4DB}"/>
          </ac:spMkLst>
        </pc:spChg>
        <pc:spChg chg="add del">
          <ac:chgData name="Kevin Bandura" userId="057e8d60-7ff3-4f9e-ae1d-b74f41535a93" providerId="ADAL" clId="{DCD3FFF3-2739-4C7C-85B8-4DE161EBFF5A}" dt="2019-02-20T16:27:08.960" v="287"/>
          <ac:spMkLst>
            <pc:docMk/>
            <pc:sldMk cId="3864599961" sldId="400"/>
            <ac:spMk id="13" creationId="{AA0024B4-EAE9-4447-BF42-2DF6DDBEDD9A}"/>
          </ac:spMkLst>
        </pc:spChg>
        <pc:spChg chg="add del">
          <ac:chgData name="Kevin Bandura" userId="057e8d60-7ff3-4f9e-ae1d-b74f41535a93" providerId="ADAL" clId="{DCD3FFF3-2739-4C7C-85B8-4DE161EBFF5A}" dt="2019-02-20T16:27:08.960" v="287"/>
          <ac:spMkLst>
            <pc:docMk/>
            <pc:sldMk cId="3864599961" sldId="400"/>
            <ac:spMk id="14" creationId="{0234C683-86CE-4449-8F4B-A10581A811DB}"/>
          </ac:spMkLst>
        </pc:spChg>
        <pc:spChg chg="add del">
          <ac:chgData name="Kevin Bandura" userId="057e8d60-7ff3-4f9e-ae1d-b74f41535a93" providerId="ADAL" clId="{DCD3FFF3-2739-4C7C-85B8-4DE161EBFF5A}" dt="2019-02-20T16:27:08.960" v="287"/>
          <ac:spMkLst>
            <pc:docMk/>
            <pc:sldMk cId="3864599961" sldId="400"/>
            <ac:spMk id="15" creationId="{D339C3B2-143C-41D0-978D-46EE230CA8E6}"/>
          </ac:spMkLst>
        </pc:spChg>
        <pc:spChg chg="add del">
          <ac:chgData name="Kevin Bandura" userId="057e8d60-7ff3-4f9e-ae1d-b74f41535a93" providerId="ADAL" clId="{DCD3FFF3-2739-4C7C-85B8-4DE161EBFF5A}" dt="2019-02-20T16:27:08.960" v="287"/>
          <ac:spMkLst>
            <pc:docMk/>
            <pc:sldMk cId="3864599961" sldId="400"/>
            <ac:spMk id="16" creationId="{8E3BE92F-A358-4C92-8247-B73048F541C0}"/>
          </ac:spMkLst>
        </pc:spChg>
        <pc:spChg chg="add del">
          <ac:chgData name="Kevin Bandura" userId="057e8d60-7ff3-4f9e-ae1d-b74f41535a93" providerId="ADAL" clId="{DCD3FFF3-2739-4C7C-85B8-4DE161EBFF5A}" dt="2019-02-20T16:27:08.960" v="287"/>
          <ac:spMkLst>
            <pc:docMk/>
            <pc:sldMk cId="3864599961" sldId="400"/>
            <ac:spMk id="18" creationId="{69782E52-AD2A-46F5-A7FB-5CBFDF59EA73}"/>
          </ac:spMkLst>
        </pc:spChg>
        <pc:spChg chg="add del mod">
          <ac:chgData name="Kevin Bandura" userId="057e8d60-7ff3-4f9e-ae1d-b74f41535a93" providerId="ADAL" clId="{DCD3FFF3-2739-4C7C-85B8-4DE161EBFF5A}" dt="2019-02-20T16:29:55.907" v="313" actId="478"/>
          <ac:spMkLst>
            <pc:docMk/>
            <pc:sldMk cId="3864599961" sldId="400"/>
            <ac:spMk id="20" creationId="{9D7018E2-81E1-412E-8C04-2910EB7E5362}"/>
          </ac:spMkLst>
        </pc:spChg>
        <pc:spChg chg="add del">
          <ac:chgData name="Kevin Bandura" userId="057e8d60-7ff3-4f9e-ae1d-b74f41535a93" providerId="ADAL" clId="{DCD3FFF3-2739-4C7C-85B8-4DE161EBFF5A}" dt="2019-02-20T16:29:53.868" v="312" actId="478"/>
          <ac:spMkLst>
            <pc:docMk/>
            <pc:sldMk cId="3864599961" sldId="400"/>
            <ac:spMk id="21" creationId="{3357F82A-D796-4C68-8C9C-7FB4E36D1C24}"/>
          </ac:spMkLst>
        </pc:spChg>
        <pc:spChg chg="add del">
          <ac:chgData name="Kevin Bandura" userId="057e8d60-7ff3-4f9e-ae1d-b74f41535a93" providerId="ADAL" clId="{DCD3FFF3-2739-4C7C-85B8-4DE161EBFF5A}" dt="2019-02-20T16:29:25.529" v="309" actId="478"/>
          <ac:spMkLst>
            <pc:docMk/>
            <pc:sldMk cId="3864599961" sldId="400"/>
            <ac:spMk id="24" creationId="{F7C82C0A-4F2A-4801-B55E-DEFA360666A8}"/>
          </ac:spMkLst>
        </pc:spChg>
        <pc:spChg chg="add mod">
          <ac:chgData name="Kevin Bandura" userId="057e8d60-7ff3-4f9e-ae1d-b74f41535a93" providerId="ADAL" clId="{DCD3FFF3-2739-4C7C-85B8-4DE161EBFF5A}" dt="2019-02-20T16:29:41.591" v="310" actId="1076"/>
          <ac:spMkLst>
            <pc:docMk/>
            <pc:sldMk cId="3864599961" sldId="400"/>
            <ac:spMk id="25" creationId="{32B3E4D6-54A3-476F-B3BD-7F85D704341D}"/>
          </ac:spMkLst>
        </pc:spChg>
        <pc:spChg chg="add mod">
          <ac:chgData name="Kevin Bandura" userId="057e8d60-7ff3-4f9e-ae1d-b74f41535a93" providerId="ADAL" clId="{DCD3FFF3-2739-4C7C-85B8-4DE161EBFF5A}" dt="2019-02-20T16:29:41.591" v="310" actId="1076"/>
          <ac:spMkLst>
            <pc:docMk/>
            <pc:sldMk cId="3864599961" sldId="400"/>
            <ac:spMk id="26" creationId="{55856F2D-81D9-4531-92F9-5A1E803C16CA}"/>
          </ac:spMkLst>
        </pc:spChg>
        <pc:spChg chg="add del">
          <ac:chgData name="Kevin Bandura" userId="057e8d60-7ff3-4f9e-ae1d-b74f41535a93" providerId="ADAL" clId="{DCD3FFF3-2739-4C7C-85B8-4DE161EBFF5A}" dt="2019-02-20T16:29:43.876" v="311" actId="478"/>
          <ac:spMkLst>
            <pc:docMk/>
            <pc:sldMk cId="3864599961" sldId="400"/>
            <ac:spMk id="27" creationId="{72F9BD5A-E105-43E3-93D7-87007D26BE86}"/>
          </ac:spMkLst>
        </pc:spChg>
        <pc:spChg chg="add mod">
          <ac:chgData name="Kevin Bandura" userId="057e8d60-7ff3-4f9e-ae1d-b74f41535a93" providerId="ADAL" clId="{DCD3FFF3-2739-4C7C-85B8-4DE161EBFF5A}" dt="2019-02-20T16:29:41.591" v="310" actId="1076"/>
          <ac:spMkLst>
            <pc:docMk/>
            <pc:sldMk cId="3864599961" sldId="400"/>
            <ac:spMk id="28" creationId="{F2CBEB93-07ED-4609-AB03-B9022054B098}"/>
          </ac:spMkLst>
        </pc:spChg>
        <pc:spChg chg="add mod">
          <ac:chgData name="Kevin Bandura" userId="057e8d60-7ff3-4f9e-ae1d-b74f41535a93" providerId="ADAL" clId="{DCD3FFF3-2739-4C7C-85B8-4DE161EBFF5A}" dt="2019-02-20T16:30:01.476" v="314" actId="14100"/>
          <ac:spMkLst>
            <pc:docMk/>
            <pc:sldMk cId="3864599961" sldId="400"/>
            <ac:spMk id="29" creationId="{9734455B-55E6-48CC-A566-78C9978ED9C0}"/>
          </ac:spMkLst>
        </pc:spChg>
        <pc:spChg chg="add mod">
          <ac:chgData name="Kevin Bandura" userId="057e8d60-7ff3-4f9e-ae1d-b74f41535a93" providerId="ADAL" clId="{DCD3FFF3-2739-4C7C-85B8-4DE161EBFF5A}" dt="2019-02-20T16:28:08.289" v="296" actId="1076"/>
          <ac:spMkLst>
            <pc:docMk/>
            <pc:sldMk cId="3864599961" sldId="400"/>
            <ac:spMk id="30" creationId="{6E45D586-DE0A-4D47-BE0D-AF4826EAC127}"/>
          </ac:spMkLst>
        </pc:spChg>
        <pc:spChg chg="add mod">
          <ac:chgData name="Kevin Bandura" userId="057e8d60-7ff3-4f9e-ae1d-b74f41535a93" providerId="ADAL" clId="{DCD3FFF3-2739-4C7C-85B8-4DE161EBFF5A}" dt="2019-02-20T16:28:05.182" v="295" actId="17032"/>
          <ac:spMkLst>
            <pc:docMk/>
            <pc:sldMk cId="3864599961" sldId="400"/>
            <ac:spMk id="31" creationId="{34640170-0178-49CE-A64D-BA48D28FBC42}"/>
          </ac:spMkLst>
        </pc:spChg>
        <pc:spChg chg="add mod">
          <ac:chgData name="Kevin Bandura" userId="057e8d60-7ff3-4f9e-ae1d-b74f41535a93" providerId="ADAL" clId="{DCD3FFF3-2739-4C7C-85B8-4DE161EBFF5A}" dt="2019-02-20T16:28:36.608" v="304" actId="207"/>
          <ac:spMkLst>
            <pc:docMk/>
            <pc:sldMk cId="3864599961" sldId="400"/>
            <ac:spMk id="33" creationId="{C2C2AE5A-FD63-4E36-B43D-16B6AB458758}"/>
          </ac:spMkLst>
        </pc:spChg>
        <pc:spChg chg="add mod">
          <ac:chgData name="Kevin Bandura" userId="057e8d60-7ff3-4f9e-ae1d-b74f41535a93" providerId="ADAL" clId="{DCD3FFF3-2739-4C7C-85B8-4DE161EBFF5A}" dt="2019-02-20T16:30:58.160" v="320" actId="14100"/>
          <ac:spMkLst>
            <pc:docMk/>
            <pc:sldMk cId="3864599961" sldId="400"/>
            <ac:spMk id="34" creationId="{47EDAAA6-2D5B-405C-85FC-5F7C674E05F1}"/>
          </ac:spMkLst>
        </pc:spChg>
        <pc:spChg chg="add del">
          <ac:chgData name="Kevin Bandura" userId="057e8d60-7ff3-4f9e-ae1d-b74f41535a93" providerId="ADAL" clId="{DCD3FFF3-2739-4C7C-85B8-4DE161EBFF5A}" dt="2019-02-20T16:31:17.875" v="322"/>
          <ac:spMkLst>
            <pc:docMk/>
            <pc:sldMk cId="3864599961" sldId="400"/>
            <ac:spMk id="35" creationId="{77E74E45-2DD4-43FF-B4DD-BE85BBD931BC}"/>
          </ac:spMkLst>
        </pc:spChg>
        <pc:spChg chg="add mod">
          <ac:chgData name="Kevin Bandura" userId="057e8d60-7ff3-4f9e-ae1d-b74f41535a93" providerId="ADAL" clId="{DCD3FFF3-2739-4C7C-85B8-4DE161EBFF5A}" dt="2019-02-20T16:31:30.446" v="334" actId="20577"/>
          <ac:spMkLst>
            <pc:docMk/>
            <pc:sldMk cId="3864599961" sldId="400"/>
            <ac:spMk id="36" creationId="{DC815E69-0CE4-4BE7-9781-6C503466E4DB}"/>
          </ac:spMkLst>
        </pc:spChg>
        <pc:picChg chg="add del">
          <ac:chgData name="Kevin Bandura" userId="057e8d60-7ff3-4f9e-ae1d-b74f41535a93" providerId="ADAL" clId="{DCD3FFF3-2739-4C7C-85B8-4DE161EBFF5A}" dt="2019-02-20T16:27:08.960" v="287"/>
          <ac:picMkLst>
            <pc:docMk/>
            <pc:sldMk cId="3864599961" sldId="400"/>
            <ac:picMk id="4" creationId="{2A345794-91BA-474F-B7E8-F2A9B6C47E13}"/>
          </ac:picMkLst>
        </pc:picChg>
        <pc:picChg chg="add del">
          <ac:chgData name="Kevin Bandura" userId="057e8d60-7ff3-4f9e-ae1d-b74f41535a93" providerId="ADAL" clId="{DCD3FFF3-2739-4C7C-85B8-4DE161EBFF5A}" dt="2019-02-20T16:27:08.960" v="287"/>
          <ac:picMkLst>
            <pc:docMk/>
            <pc:sldMk cId="3864599961" sldId="400"/>
            <ac:picMk id="7" creationId="{4F1A0BCA-7EC6-4C9F-84D5-A3E2B245C203}"/>
          </ac:picMkLst>
        </pc:picChg>
        <pc:picChg chg="add del">
          <ac:chgData name="Kevin Bandura" userId="057e8d60-7ff3-4f9e-ae1d-b74f41535a93" providerId="ADAL" clId="{DCD3FFF3-2739-4C7C-85B8-4DE161EBFF5A}" dt="2019-02-20T16:27:08.960" v="287"/>
          <ac:picMkLst>
            <pc:docMk/>
            <pc:sldMk cId="3864599961" sldId="400"/>
            <ac:picMk id="8" creationId="{12B7B3F1-F7B6-4C6C-A4AF-F69C0348CB59}"/>
          </ac:picMkLst>
        </pc:picChg>
        <pc:picChg chg="add del">
          <ac:chgData name="Kevin Bandura" userId="057e8d60-7ff3-4f9e-ae1d-b74f41535a93" providerId="ADAL" clId="{DCD3FFF3-2739-4C7C-85B8-4DE161EBFF5A}" dt="2019-02-20T16:27:08.960" v="287"/>
          <ac:picMkLst>
            <pc:docMk/>
            <pc:sldMk cId="3864599961" sldId="400"/>
            <ac:picMk id="17" creationId="{1243A390-805E-4021-A416-196763B701B6}"/>
          </ac:picMkLst>
        </pc:picChg>
        <pc:picChg chg="add mod">
          <ac:chgData name="Kevin Bandura" userId="057e8d60-7ff3-4f9e-ae1d-b74f41535a93" providerId="ADAL" clId="{DCD3FFF3-2739-4C7C-85B8-4DE161EBFF5A}" dt="2019-02-20T16:27:36.945" v="290" actId="14100"/>
          <ac:picMkLst>
            <pc:docMk/>
            <pc:sldMk cId="3864599961" sldId="400"/>
            <ac:picMk id="19" creationId="{CED25E0C-24D7-4FBB-AA80-F8811033CA4D}"/>
          </ac:picMkLst>
        </pc:picChg>
        <pc:picChg chg="add del">
          <ac:chgData name="Kevin Bandura" userId="057e8d60-7ff3-4f9e-ae1d-b74f41535a93" providerId="ADAL" clId="{DCD3FFF3-2739-4C7C-85B8-4DE161EBFF5A}" dt="2019-02-20T16:30:05.697" v="315" actId="478"/>
          <ac:picMkLst>
            <pc:docMk/>
            <pc:sldMk cId="3864599961" sldId="400"/>
            <ac:picMk id="22" creationId="{3A0531F2-05E2-44B7-9C82-016FA518AEA4}"/>
          </ac:picMkLst>
        </pc:picChg>
        <pc:picChg chg="add mod">
          <ac:chgData name="Kevin Bandura" userId="057e8d60-7ff3-4f9e-ae1d-b74f41535a93" providerId="ADAL" clId="{DCD3FFF3-2739-4C7C-85B8-4DE161EBFF5A}" dt="2019-02-20T16:28:50.165" v="307" actId="1076"/>
          <ac:picMkLst>
            <pc:docMk/>
            <pc:sldMk cId="3864599961" sldId="400"/>
            <ac:picMk id="23" creationId="{56131BF3-0562-4878-B56B-037FA30F4A34}"/>
          </ac:picMkLst>
        </pc:picChg>
        <pc:picChg chg="add mod">
          <ac:chgData name="Kevin Bandura" userId="057e8d60-7ff3-4f9e-ae1d-b74f41535a93" providerId="ADAL" clId="{DCD3FFF3-2739-4C7C-85B8-4DE161EBFF5A}" dt="2019-02-20T16:28:11.594" v="297" actId="1076"/>
          <ac:picMkLst>
            <pc:docMk/>
            <pc:sldMk cId="3864599961" sldId="400"/>
            <ac:picMk id="32" creationId="{8FA78004-6071-4981-A41B-655DA5217EFF}"/>
          </ac:picMkLst>
        </pc:picChg>
      </pc:sldChg>
      <pc:sldChg chg="addSp delSp modSp add">
        <pc:chgData name="Kevin Bandura" userId="057e8d60-7ff3-4f9e-ae1d-b74f41535a93" providerId="ADAL" clId="{DCD3FFF3-2739-4C7C-85B8-4DE161EBFF5A}" dt="2019-02-21T03:09:17.108" v="760" actId="14100"/>
        <pc:sldMkLst>
          <pc:docMk/>
          <pc:sldMk cId="3780333775" sldId="401"/>
        </pc:sldMkLst>
        <pc:spChg chg="mod">
          <ac:chgData name="Kevin Bandura" userId="057e8d60-7ff3-4f9e-ae1d-b74f41535a93" providerId="ADAL" clId="{DCD3FFF3-2739-4C7C-85B8-4DE161EBFF5A}" dt="2019-02-21T03:09:08.641" v="758" actId="14100"/>
          <ac:spMkLst>
            <pc:docMk/>
            <pc:sldMk cId="3780333775" sldId="401"/>
            <ac:spMk id="2" creationId="{44F727C9-C10F-49F7-8BCC-006D2AA3A9C1}"/>
          </ac:spMkLst>
        </pc:spChg>
        <pc:spChg chg="del">
          <ac:chgData name="Kevin Bandura" userId="057e8d60-7ff3-4f9e-ae1d-b74f41535a93" providerId="ADAL" clId="{DCD3FFF3-2739-4C7C-85B8-4DE161EBFF5A}" dt="2019-02-20T16:32:30.342" v="348" actId="478"/>
          <ac:spMkLst>
            <pc:docMk/>
            <pc:sldMk cId="3780333775" sldId="401"/>
            <ac:spMk id="3" creationId="{726C2239-AD65-4E03-80DD-0C1484255A47}"/>
          </ac:spMkLst>
        </pc:spChg>
        <pc:spChg chg="add mod">
          <ac:chgData name="Kevin Bandura" userId="057e8d60-7ff3-4f9e-ae1d-b74f41535a93" providerId="ADAL" clId="{DCD3FFF3-2739-4C7C-85B8-4DE161EBFF5A}" dt="2019-02-21T03:08:59.899" v="756" actId="1076"/>
          <ac:spMkLst>
            <pc:docMk/>
            <pc:sldMk cId="3780333775" sldId="401"/>
            <ac:spMk id="6" creationId="{0EA97EFD-B582-41E1-9B16-6EEFBB8ADD16}"/>
          </ac:spMkLst>
        </pc:spChg>
        <pc:picChg chg="add mod">
          <ac:chgData name="Kevin Bandura" userId="057e8d60-7ff3-4f9e-ae1d-b74f41535a93" providerId="ADAL" clId="{DCD3FFF3-2739-4C7C-85B8-4DE161EBFF5A}" dt="2019-02-21T03:09:02.747" v="757" actId="1076"/>
          <ac:picMkLst>
            <pc:docMk/>
            <pc:sldMk cId="3780333775" sldId="401"/>
            <ac:picMk id="4" creationId="{55DCC0CE-448A-4ED9-A865-F54B51D31502}"/>
          </ac:picMkLst>
        </pc:picChg>
        <pc:picChg chg="add mod">
          <ac:chgData name="Kevin Bandura" userId="057e8d60-7ff3-4f9e-ae1d-b74f41535a93" providerId="ADAL" clId="{DCD3FFF3-2739-4C7C-85B8-4DE161EBFF5A}" dt="2019-02-21T03:09:17.108" v="760" actId="14100"/>
          <ac:picMkLst>
            <pc:docMk/>
            <pc:sldMk cId="3780333775" sldId="401"/>
            <ac:picMk id="5" creationId="{84A5B09F-F2A1-4A02-8DD2-90CF5AB32D0B}"/>
          </ac:picMkLst>
        </pc:picChg>
      </pc:sldChg>
      <pc:sldChg chg="addSp delSp modSp add">
        <pc:chgData name="Kevin Bandura" userId="057e8d60-7ff3-4f9e-ae1d-b74f41535a93" providerId="ADAL" clId="{DCD3FFF3-2739-4C7C-85B8-4DE161EBFF5A}" dt="2019-02-20T16:39:19.115" v="416" actId="1076"/>
        <pc:sldMkLst>
          <pc:docMk/>
          <pc:sldMk cId="224665412" sldId="402"/>
        </pc:sldMkLst>
        <pc:spChg chg="mod">
          <ac:chgData name="Kevin Bandura" userId="057e8d60-7ff3-4f9e-ae1d-b74f41535a93" providerId="ADAL" clId="{DCD3FFF3-2739-4C7C-85B8-4DE161EBFF5A}" dt="2019-02-20T16:38:20.353" v="395" actId="1076"/>
          <ac:spMkLst>
            <pc:docMk/>
            <pc:sldMk cId="224665412" sldId="402"/>
            <ac:spMk id="2" creationId="{23212548-0510-45D1-B139-2DB16ADB8F7B}"/>
          </ac:spMkLst>
        </pc:spChg>
        <pc:spChg chg="del">
          <ac:chgData name="Kevin Bandura" userId="057e8d60-7ff3-4f9e-ae1d-b74f41535a93" providerId="ADAL" clId="{DCD3FFF3-2739-4C7C-85B8-4DE161EBFF5A}" dt="2019-02-20T16:37:18.814" v="383" actId="478"/>
          <ac:spMkLst>
            <pc:docMk/>
            <pc:sldMk cId="224665412" sldId="402"/>
            <ac:spMk id="3" creationId="{19F0603B-D10A-4D01-B922-7C4EA01879D1}"/>
          </ac:spMkLst>
        </pc:spChg>
        <pc:picChg chg="add mod ord">
          <ac:chgData name="Kevin Bandura" userId="057e8d60-7ff3-4f9e-ae1d-b74f41535a93" providerId="ADAL" clId="{DCD3FFF3-2739-4C7C-85B8-4DE161EBFF5A}" dt="2019-02-20T16:38:15.239" v="394" actId="1076"/>
          <ac:picMkLst>
            <pc:docMk/>
            <pc:sldMk cId="224665412" sldId="402"/>
            <ac:picMk id="4" creationId="{B5A467F0-C3F3-4D87-B241-C49E9855B1D1}"/>
          </ac:picMkLst>
        </pc:picChg>
        <pc:picChg chg="add mod ord">
          <ac:chgData name="Kevin Bandura" userId="057e8d60-7ff3-4f9e-ae1d-b74f41535a93" providerId="ADAL" clId="{DCD3FFF3-2739-4C7C-85B8-4DE161EBFF5A}" dt="2019-02-20T16:38:21.975" v="396" actId="1076"/>
          <ac:picMkLst>
            <pc:docMk/>
            <pc:sldMk cId="224665412" sldId="402"/>
            <ac:picMk id="5" creationId="{D711B253-EB88-4B3E-9311-BB2F1F6B5DCD}"/>
          </ac:picMkLst>
        </pc:picChg>
        <pc:picChg chg="add mod">
          <ac:chgData name="Kevin Bandura" userId="057e8d60-7ff3-4f9e-ae1d-b74f41535a93" providerId="ADAL" clId="{DCD3FFF3-2739-4C7C-85B8-4DE161EBFF5A}" dt="2019-02-20T16:39:17.115" v="415" actId="1076"/>
          <ac:picMkLst>
            <pc:docMk/>
            <pc:sldMk cId="224665412" sldId="402"/>
            <ac:picMk id="6" creationId="{83D32F14-B02C-4179-B952-B175AB492E88}"/>
          </ac:picMkLst>
        </pc:picChg>
        <pc:picChg chg="add mod">
          <ac:chgData name="Kevin Bandura" userId="057e8d60-7ff3-4f9e-ae1d-b74f41535a93" providerId="ADAL" clId="{DCD3FFF3-2739-4C7C-85B8-4DE161EBFF5A}" dt="2019-02-20T16:39:19.115" v="416" actId="1076"/>
          <ac:picMkLst>
            <pc:docMk/>
            <pc:sldMk cId="224665412" sldId="402"/>
            <ac:picMk id="7" creationId="{291952B2-E067-4F37-A6FF-71244F8EB655}"/>
          </ac:picMkLst>
        </pc:picChg>
        <pc:picChg chg="add mod">
          <ac:chgData name="Kevin Bandura" userId="057e8d60-7ff3-4f9e-ae1d-b74f41535a93" providerId="ADAL" clId="{DCD3FFF3-2739-4C7C-85B8-4DE161EBFF5A}" dt="2019-02-20T16:39:03.245" v="409" actId="1076"/>
          <ac:picMkLst>
            <pc:docMk/>
            <pc:sldMk cId="224665412" sldId="402"/>
            <ac:picMk id="8" creationId="{CCE0B2B9-3737-4E42-A5CF-EF141418FEBB}"/>
          </ac:picMkLst>
        </pc:picChg>
      </pc:sldChg>
      <pc:sldChg chg="addSp modSp add">
        <pc:chgData name="Kevin Bandura" userId="057e8d60-7ff3-4f9e-ae1d-b74f41535a93" providerId="ADAL" clId="{DCD3FFF3-2739-4C7C-85B8-4DE161EBFF5A}" dt="2019-02-20T16:40:27.170" v="450" actId="1076"/>
        <pc:sldMkLst>
          <pc:docMk/>
          <pc:sldMk cId="1151623637" sldId="403"/>
        </pc:sldMkLst>
        <pc:spChg chg="mod">
          <ac:chgData name="Kevin Bandura" userId="057e8d60-7ff3-4f9e-ae1d-b74f41535a93" providerId="ADAL" clId="{DCD3FFF3-2739-4C7C-85B8-4DE161EBFF5A}" dt="2019-02-20T16:39:54.786" v="444" actId="20577"/>
          <ac:spMkLst>
            <pc:docMk/>
            <pc:sldMk cId="1151623637" sldId="403"/>
            <ac:spMk id="2" creationId="{03869A58-1FB8-48DD-993D-9D2950548A81}"/>
          </ac:spMkLst>
        </pc:spChg>
        <pc:grpChg chg="add mod">
          <ac:chgData name="Kevin Bandura" userId="057e8d60-7ff3-4f9e-ae1d-b74f41535a93" providerId="ADAL" clId="{DCD3FFF3-2739-4C7C-85B8-4DE161EBFF5A}" dt="2019-02-20T16:40:27.170" v="450" actId="1076"/>
          <ac:grpSpMkLst>
            <pc:docMk/>
            <pc:sldMk cId="1151623637" sldId="403"/>
            <ac:grpSpMk id="4" creationId="{54E5AA89-BE90-4BC6-9576-2C6EAB4FE312}"/>
          </ac:grpSpMkLst>
        </pc:grpChg>
      </pc:sldChg>
      <pc:sldChg chg="modSp add">
        <pc:chgData name="Kevin Bandura" userId="057e8d60-7ff3-4f9e-ae1d-b74f41535a93" providerId="ADAL" clId="{DCD3FFF3-2739-4C7C-85B8-4DE161EBFF5A}" dt="2019-02-21T02:17:44.630" v="754" actId="20577"/>
        <pc:sldMkLst>
          <pc:docMk/>
          <pc:sldMk cId="836479795" sldId="404"/>
        </pc:sldMkLst>
        <pc:spChg chg="mod">
          <ac:chgData name="Kevin Bandura" userId="057e8d60-7ff3-4f9e-ae1d-b74f41535a93" providerId="ADAL" clId="{DCD3FFF3-2739-4C7C-85B8-4DE161EBFF5A}" dt="2019-02-21T02:11:13.391" v="645" actId="27636"/>
          <ac:spMkLst>
            <pc:docMk/>
            <pc:sldMk cId="836479795" sldId="404"/>
            <ac:spMk id="2" creationId="{B21F14AA-93CE-460B-929B-0577BF8B6595}"/>
          </ac:spMkLst>
        </pc:spChg>
        <pc:spChg chg="mod">
          <ac:chgData name="Kevin Bandura" userId="057e8d60-7ff3-4f9e-ae1d-b74f41535a93" providerId="ADAL" clId="{DCD3FFF3-2739-4C7C-85B8-4DE161EBFF5A}" dt="2019-02-21T02:17:44.630" v="754" actId="20577"/>
          <ac:spMkLst>
            <pc:docMk/>
            <pc:sldMk cId="836479795" sldId="404"/>
            <ac:spMk id="3" creationId="{7BA07473-A9BC-46C4-ABE3-900A2B707A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1FCC5-6C39-224D-AD1E-B588BF68373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79676-488A-6844-90D8-C3F3821C4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7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79676-488A-6844-90D8-C3F3821C42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75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chime analog system is a simple design.  There is no mixing, we directly</a:t>
            </a:r>
            <a:r>
              <a:rPr lang="en-US" baseline="0" dirty="0"/>
              <a:t> amplify the signal</a:t>
            </a:r>
            <a:r>
              <a:rPr lang="en-US" dirty="0"/>
              <a:t>. </a:t>
            </a:r>
            <a:r>
              <a:rPr lang="en-US" baseline="0" dirty="0"/>
              <a:t>  On the focal-line there is the feed and LNA, the signal is then transmitted over coax, to a Shielded container.  There the signal is filtered and further amplified to a level which can be digitized by the </a:t>
            </a:r>
            <a:r>
              <a:rPr lang="en-US" baseline="0" dirty="0" err="1"/>
              <a:t>adc</a:t>
            </a:r>
            <a:r>
              <a:rPr lang="en-US" baseline="0" dirty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79676-488A-6844-90D8-C3F3821C42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9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gain calibration using a broadband</a:t>
            </a:r>
            <a:r>
              <a:rPr lang="en-US" baseline="0" dirty="0"/>
              <a:t> </a:t>
            </a:r>
            <a:r>
              <a:rPr lang="en-US" dirty="0"/>
              <a:t>injected</a:t>
            </a:r>
            <a:r>
              <a:rPr lang="en-US" baseline="0" dirty="0"/>
              <a:t> signal</a:t>
            </a:r>
            <a:r>
              <a:rPr lang="en-US" dirty="0"/>
              <a:t>.</a:t>
            </a:r>
            <a:r>
              <a:rPr lang="en-US" baseline="0" dirty="0"/>
              <a:t>  The signal is injected into the feeds with an antenna, and also measured directly into the </a:t>
            </a:r>
            <a:r>
              <a:rPr lang="en-US" baseline="0" dirty="0" err="1"/>
              <a:t>correlator</a:t>
            </a:r>
            <a:r>
              <a:rPr lang="en-US" baseline="0" dirty="0"/>
              <a:t>.  We have tested this system as shown with 8 channels on the pathfinder.  We were able to solve for the relative gains to better than 1% on second timescales.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9676-488A-6844-90D8-C3F3821C42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73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79676-488A-6844-90D8-C3F3821C42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3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79676-488A-6844-90D8-C3F3821C42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61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79676-488A-6844-90D8-C3F3821C42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04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79676-488A-6844-90D8-C3F3821C42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0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7A66B7-44AB-8045-A7FA-AA599EE86F06}" type="slidenum">
              <a:rPr lang="en-US"/>
              <a:pPr/>
              <a:t>24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7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B8BC-D507-A74D-981B-2135883644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B8BC-D507-A74D-981B-2135883644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B8BC-D507-A74D-981B-2135883644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B8BC-D507-A74D-981B-2135883644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B8BC-D507-A74D-981B-2135883644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B8BC-D507-A74D-981B-2135883644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B8BC-D507-A74D-981B-2135883644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B8BC-D507-A74D-981B-2135883644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B8BC-D507-A74D-981B-2135883644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B8BC-D507-A74D-981B-21358836445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8414A-423C-2043-BEF8-906C8E80BC60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DB8BC-D507-A74D-981B-21358836445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0848" y="2745527"/>
            <a:ext cx="43308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Kevin Bandura</a:t>
            </a:r>
          </a:p>
          <a:p>
            <a:pPr algn="ctr"/>
            <a:r>
              <a:rPr lang="en-US" sz="3200" dirty="0"/>
              <a:t>West Virginia University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Calibration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3153471146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6307D-236E-4286-8293-DAA6B3348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 Temperature Stabilization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3E34D-442A-4E96-BDCA-257C52FFED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37" y="1600200"/>
            <a:ext cx="8165123" cy="4578350"/>
          </a:xfrm>
        </p:spPr>
        <p:txBody>
          <a:bodyPr>
            <a:normAutofit/>
          </a:bodyPr>
          <a:lstStyle/>
          <a:p>
            <a:r>
              <a:rPr lang="en-US" dirty="0"/>
              <a:t>Heater and/or TEC:  </a:t>
            </a:r>
          </a:p>
          <a:p>
            <a:pPr lvl="1"/>
            <a:r>
              <a:rPr lang="en-US" dirty="0"/>
              <a:t>Maintain ~ 20-40°C</a:t>
            </a:r>
          </a:p>
          <a:p>
            <a:r>
              <a:rPr lang="en-US" dirty="0"/>
              <a:t>Digital electronics at focus</a:t>
            </a:r>
          </a:p>
          <a:p>
            <a:r>
              <a:rPr lang="en-US" dirty="0"/>
              <a:t>Measure each amplifier and transmission system</a:t>
            </a:r>
          </a:p>
        </p:txBody>
      </p:sp>
    </p:spTree>
    <p:extLst>
      <p:ext uri="{BB962C8B-B14F-4D97-AF65-F5344CB8AC3E}">
        <p14:creationId xmlns:p14="http://schemas.microsoft.com/office/powerpoint/2010/main" val="2905658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Signal Injection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60" y="2396490"/>
            <a:ext cx="2468880" cy="283432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Broadband Injected Signal</a:t>
            </a:r>
          </a:p>
          <a:p>
            <a:r>
              <a:rPr lang="en-US" dirty="0"/>
              <a:t>Measured by Correlator</a:t>
            </a:r>
          </a:p>
        </p:txBody>
      </p:sp>
      <p:pic>
        <p:nvPicPr>
          <p:cNvPr id="4" name="Picture 3" descr="noise_injection_set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560" y="1924920"/>
            <a:ext cx="6512560" cy="39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0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EF90C-CEFB-4C91-A66E-1A765C08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Gain Calibration</a:t>
            </a:r>
            <a:br>
              <a:rPr lang="en-US" dirty="0"/>
            </a:br>
            <a:r>
              <a:rPr lang="en-US" dirty="0"/>
              <a:t>Visibilities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D0827A-BE9A-4D0A-8BAC-E38C77AF5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718" y="2205838"/>
            <a:ext cx="6248563" cy="5334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3212D-B936-4916-8D4B-39A2CC462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092" y="3344890"/>
            <a:ext cx="4887814" cy="58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20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0DC48-0F75-44BE-89C3-E8CE4C266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Signal Injection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F7801F-7378-45D0-981F-EDF664AFF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0557" y="1600200"/>
            <a:ext cx="3782885" cy="11321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7298C4-1A8D-4DC2-AFE4-9833B21EC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03" y="3626740"/>
            <a:ext cx="7897792" cy="126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79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0D8D71-A971-47DE-AECB-B428504E6F53}"/>
              </a:ext>
            </a:extLst>
          </p:cNvPr>
          <p:cNvSpPr/>
          <p:nvPr/>
        </p:nvSpPr>
        <p:spPr>
          <a:xfrm>
            <a:off x="3556000" y="4048576"/>
            <a:ext cx="5467350" cy="27286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02B9E7-1198-41F8-BA00-E3632957CFF9}"/>
              </a:ext>
            </a:extLst>
          </p:cNvPr>
          <p:cNvSpPr/>
          <p:nvPr/>
        </p:nvSpPr>
        <p:spPr>
          <a:xfrm>
            <a:off x="215900" y="1437819"/>
            <a:ext cx="5060950" cy="25654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0501AB-CF3F-4345-AA24-9D60FE014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Signal Injection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EE17BE-3980-4480-AB88-17D6529E5E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6753" y="4170587"/>
            <a:ext cx="5305844" cy="248466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5ABDDB-7BB1-445C-A8CF-E7E8B2D37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51" y="1437819"/>
            <a:ext cx="4704247" cy="2484665"/>
          </a:xfrm>
          <a:prstGeom prst="rect">
            <a:avLst/>
          </a:prstGeom>
        </p:spPr>
      </p:pic>
      <p:pic>
        <p:nvPicPr>
          <p:cNvPr id="8" name="Picture 7" descr="noise_injection_setup.png">
            <a:extLst>
              <a:ext uri="{FF2B5EF4-FFF2-40B4-BE49-F238E27FC236}">
                <a16:creationId xmlns:a16="http://schemas.microsoft.com/office/drawing/2014/main" id="{AC8D9227-3C06-464E-BA0D-83E9613FD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727" y="1600200"/>
            <a:ext cx="3531870" cy="2146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A18751-1981-4704-9994-AFAD8A9D9C17}"/>
              </a:ext>
            </a:extLst>
          </p:cNvPr>
          <p:cNvSpPr txBox="1"/>
          <p:nvPr/>
        </p:nvSpPr>
        <p:spPr>
          <a:xfrm>
            <a:off x="1583427" y="6426068"/>
            <a:ext cx="2012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Juan Mena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4C9A81-63C2-421C-A0AF-75647AAA8990}"/>
              </a:ext>
            </a:extLst>
          </p:cNvPr>
          <p:cNvSpPr txBox="1"/>
          <p:nvPr/>
        </p:nvSpPr>
        <p:spPr>
          <a:xfrm>
            <a:off x="218894" y="4646763"/>
            <a:ext cx="3179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Calibration to the 1% level.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Injection system must be stable and uniform</a:t>
            </a:r>
          </a:p>
        </p:txBody>
      </p:sp>
    </p:spTree>
    <p:extLst>
      <p:ext uri="{BB962C8B-B14F-4D97-AF65-F5344CB8AC3E}">
        <p14:creationId xmlns:p14="http://schemas.microsoft.com/office/powerpoint/2010/main" val="1798533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39304-5858-41FA-9C9A-AF5D1621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438532" cy="1143000"/>
          </a:xfrm>
        </p:spPr>
        <p:txBody>
          <a:bodyPr/>
          <a:lstStyle/>
          <a:p>
            <a:r>
              <a:rPr lang="en-US" dirty="0"/>
              <a:t>Pulse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38B5D-1165-498B-94AE-6F8EA3658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001210" cy="425536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Instead of broadband noise, inject &lt; ns pulse</a:t>
            </a:r>
          </a:p>
          <a:p>
            <a:r>
              <a:rPr lang="en-US" dirty="0"/>
              <a:t>Measure in time domain.</a:t>
            </a:r>
          </a:p>
          <a:p>
            <a:r>
              <a:rPr lang="en-US" dirty="0"/>
              <a:t>“Strong Signal”, synchronize and blank out</a:t>
            </a:r>
          </a:p>
          <a:p>
            <a:r>
              <a:rPr lang="en-US" dirty="0"/>
              <a:t>Bandpass Calibration.  (Patra et. al. 2017)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16295-2148-4C21-9B79-E72E6E519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792" y="335091"/>
            <a:ext cx="3386404" cy="28113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B9CB93-956C-411E-ADB0-39B2068DAC88}"/>
              </a:ext>
            </a:extLst>
          </p:cNvPr>
          <p:cNvSpPr txBox="1"/>
          <p:nvPr/>
        </p:nvSpPr>
        <p:spPr>
          <a:xfrm>
            <a:off x="6983811" y="3059668"/>
            <a:ext cx="193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Patra et. al. 2017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CC21C8-8FED-484B-914A-8726922D8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592" y="3429000"/>
            <a:ext cx="4302536" cy="29296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97CCF5-103C-49AF-BC30-7AFE66E17776}"/>
              </a:ext>
            </a:extLst>
          </p:cNvPr>
          <p:cNvSpPr txBox="1"/>
          <p:nvPr/>
        </p:nvSpPr>
        <p:spPr>
          <a:xfrm>
            <a:off x="7276878" y="6286512"/>
            <a:ext cx="193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Patra et. al. 2017</a:t>
            </a:r>
          </a:p>
        </p:txBody>
      </p:sp>
    </p:spTree>
    <p:extLst>
      <p:ext uri="{BB962C8B-B14F-4D97-AF65-F5344CB8AC3E}">
        <p14:creationId xmlns:p14="http://schemas.microsoft.com/office/powerpoint/2010/main" val="1903879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6833-B69E-4E4C-ABF0-23204DC4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Calibration</a:t>
            </a:r>
          </a:p>
        </p:txBody>
      </p:sp>
      <p:pic>
        <p:nvPicPr>
          <p:cNvPr id="19" name="920_NRC_26m031.jpg" descr="920_NRC_26m031.jpg">
            <a:extLst>
              <a:ext uri="{FF2B5EF4-FFF2-40B4-BE49-F238E27FC236}">
                <a16:creationId xmlns:a16="http://schemas.microsoft.com/office/drawing/2014/main" id="{CED25E0C-24D7-4FBB-AA80-F8811033C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04" y="3097490"/>
            <a:ext cx="2509096" cy="3760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56131BF3-0562-4878-B56B-037FA30F4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89409" y="3881332"/>
            <a:ext cx="4109325" cy="2397107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Circle">
            <a:extLst>
              <a:ext uri="{FF2B5EF4-FFF2-40B4-BE49-F238E27FC236}">
                <a16:creationId xmlns:a16="http://schemas.microsoft.com/office/drawing/2014/main" id="{32B3E4D6-54A3-476F-B3BD-7F85D704341D}"/>
              </a:ext>
            </a:extLst>
          </p:cNvPr>
          <p:cNvSpPr/>
          <p:nvPr/>
        </p:nvSpPr>
        <p:spPr>
          <a:xfrm>
            <a:off x="3143781" y="5673331"/>
            <a:ext cx="607686" cy="609601"/>
          </a:xfrm>
          <a:prstGeom prst="ellipse">
            <a:avLst/>
          </a:prstGeom>
          <a:ln w="101600">
            <a:solidFill>
              <a:schemeClr val="accent1">
                <a:hueOff val="369195"/>
                <a:satOff val="13972"/>
                <a:lumOff val="-2449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26" name="X">
            <a:extLst>
              <a:ext uri="{FF2B5EF4-FFF2-40B4-BE49-F238E27FC236}">
                <a16:creationId xmlns:a16="http://schemas.microsoft.com/office/drawing/2014/main" id="{55856F2D-81D9-4531-92F9-5A1E803C16CA}"/>
              </a:ext>
            </a:extLst>
          </p:cNvPr>
          <p:cNvSpPr txBox="1"/>
          <p:nvPr/>
        </p:nvSpPr>
        <p:spPr>
          <a:xfrm>
            <a:off x="3221058" y="5559031"/>
            <a:ext cx="45313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b="1">
                <a:solidFill>
                  <a:schemeClr val="accent1">
                    <a:hueOff val="369195"/>
                    <a:satOff val="13972"/>
                    <a:lumOff val="-24493"/>
                  </a:schemeClr>
                </a:solidFill>
              </a:defRPr>
            </a:lvl1pPr>
          </a:lstStyle>
          <a:p>
            <a:r>
              <a:rPr dirty="0"/>
              <a:t>X</a:t>
            </a:r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F2CBEB93-07ED-4609-AB03-B9022054B098}"/>
              </a:ext>
            </a:extLst>
          </p:cNvPr>
          <p:cNvSpPr/>
          <p:nvPr/>
        </p:nvSpPr>
        <p:spPr>
          <a:xfrm flipH="1">
            <a:off x="1845939" y="5980412"/>
            <a:ext cx="1349542" cy="1"/>
          </a:xfrm>
          <a:prstGeom prst="line">
            <a:avLst/>
          </a:prstGeom>
          <a:ln w="63500">
            <a:solidFill>
              <a:schemeClr val="accent1">
                <a:hueOff val="369195"/>
                <a:satOff val="13972"/>
                <a:lumOff val="-2449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9734455B-55E6-48CC-A566-78C9978ED9C0}"/>
              </a:ext>
            </a:extLst>
          </p:cNvPr>
          <p:cNvSpPr/>
          <p:nvPr/>
        </p:nvSpPr>
        <p:spPr>
          <a:xfrm flipH="1">
            <a:off x="3712466" y="5978131"/>
            <a:ext cx="3568097" cy="1"/>
          </a:xfrm>
          <a:prstGeom prst="line">
            <a:avLst/>
          </a:prstGeom>
          <a:ln w="63500">
            <a:solidFill>
              <a:schemeClr val="accent1">
                <a:hueOff val="369195"/>
                <a:satOff val="13972"/>
                <a:lumOff val="-2449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0" name="Star">
            <a:extLst>
              <a:ext uri="{FF2B5EF4-FFF2-40B4-BE49-F238E27FC236}">
                <a16:creationId xmlns:a16="http://schemas.microsoft.com/office/drawing/2014/main" id="{6E45D586-DE0A-4D47-BE0D-AF4826EAC127}"/>
              </a:ext>
            </a:extLst>
          </p:cNvPr>
          <p:cNvSpPr/>
          <p:nvPr/>
        </p:nvSpPr>
        <p:spPr>
          <a:xfrm>
            <a:off x="4555391" y="1389930"/>
            <a:ext cx="1328627" cy="1263600"/>
          </a:xfrm>
          <a:prstGeom prst="star5">
            <a:avLst>
              <a:gd name="adj" fmla="val 5000"/>
              <a:gd name="hf" fmla="val 105146"/>
              <a:gd name="vf" fmla="val 110557"/>
            </a:avLst>
          </a:prstGeom>
          <a:solidFill>
            <a:srgbClr val="FFB32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>
                <a:solidFill>
                  <a:srgbClr val="FFFFFF"/>
                </a:solidFill>
                <a:effectLst>
                  <a:outerShdw blurRad="25400" dist="33948" dir="2700000" rotWithShape="0">
                    <a:srgbClr val="3B3936"/>
                  </a:outerShdw>
                </a:effectLst>
              </a:defRPr>
            </a:pPr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34640170-0178-49CE-A64D-BA48D28FBC42}"/>
              </a:ext>
            </a:extLst>
          </p:cNvPr>
          <p:cNvSpPr/>
          <p:nvPr/>
        </p:nvSpPr>
        <p:spPr>
          <a:xfrm flipV="1">
            <a:off x="1770185" y="2168775"/>
            <a:ext cx="3053861" cy="92871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lIns="50800" tIns="50800" rIns="50800" bIns="50800" anchor="ctr"/>
          <a:lstStyle/>
          <a:p>
            <a:pPr>
              <a:defRPr sz="3200"/>
            </a:pPr>
            <a:endParaRPr dirty="0"/>
          </a:p>
        </p:txBody>
      </p:sp>
      <p:pic>
        <p:nvPicPr>
          <p:cNvPr id="32" name="Image" descr="Image">
            <a:extLst>
              <a:ext uri="{FF2B5EF4-FFF2-40B4-BE49-F238E27FC236}">
                <a16:creationId xmlns:a16="http://schemas.microsoft.com/office/drawing/2014/main" id="{8FA78004-6071-4981-A41B-655DA5217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94460" y="2046751"/>
            <a:ext cx="1511301" cy="673101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ransiting…">
            <a:extLst>
              <a:ext uri="{FF2B5EF4-FFF2-40B4-BE49-F238E27FC236}">
                <a16:creationId xmlns:a16="http://schemas.microsoft.com/office/drawing/2014/main" id="{C2C2AE5A-FD63-4E36-B43D-16B6AB458758}"/>
              </a:ext>
            </a:extLst>
          </p:cNvPr>
          <p:cNvSpPr txBox="1"/>
          <p:nvPr/>
        </p:nvSpPr>
        <p:spPr>
          <a:xfrm>
            <a:off x="3046816" y="2885547"/>
            <a:ext cx="195124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</a:defRPr>
            </a:pPr>
            <a:r>
              <a:rPr dirty="0">
                <a:solidFill>
                  <a:schemeClr val="tx2"/>
                </a:solidFill>
              </a:rPr>
              <a:t>Transiting</a:t>
            </a:r>
          </a:p>
          <a:p>
            <a:pPr>
              <a:defRPr sz="3500">
                <a:solidFill>
                  <a:srgbClr val="000000"/>
                </a:solidFill>
              </a:defRPr>
            </a:pPr>
            <a:r>
              <a:rPr dirty="0">
                <a:solidFill>
                  <a:schemeClr val="tx2"/>
                </a:solidFill>
              </a:rPr>
              <a:t>source</a:t>
            </a:r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47EDAAA6-2D5B-405C-85FC-5F7C674E05F1}"/>
              </a:ext>
            </a:extLst>
          </p:cNvPr>
          <p:cNvSpPr/>
          <p:nvPr/>
        </p:nvSpPr>
        <p:spPr>
          <a:xfrm flipH="1" flipV="1">
            <a:off x="7280563" y="4703616"/>
            <a:ext cx="0" cy="1276795"/>
          </a:xfrm>
          <a:prstGeom prst="line">
            <a:avLst/>
          </a:prstGeom>
          <a:ln w="63500">
            <a:solidFill>
              <a:schemeClr val="accent1">
                <a:hueOff val="369195"/>
                <a:satOff val="13972"/>
                <a:lumOff val="-2449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3200"/>
            </a:pPr>
            <a:endParaRPr/>
          </a:p>
        </p:txBody>
      </p:sp>
      <p:sp>
        <p:nvSpPr>
          <p:cNvPr id="36" name="Transiting…">
            <a:extLst>
              <a:ext uri="{FF2B5EF4-FFF2-40B4-BE49-F238E27FC236}">
                <a16:creationId xmlns:a16="http://schemas.microsoft.com/office/drawing/2014/main" id="{DC815E69-0CE4-4BE7-9781-6C503466E4DB}"/>
              </a:ext>
            </a:extLst>
          </p:cNvPr>
          <p:cNvSpPr txBox="1"/>
          <p:nvPr/>
        </p:nvSpPr>
        <p:spPr>
          <a:xfrm>
            <a:off x="225031" y="1690218"/>
            <a:ext cx="2285882" cy="64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tx2"/>
                </a:solidFill>
              </a:rPr>
              <a:t>Holography</a:t>
            </a:r>
            <a:endParaRPr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599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27C9-C10F-49F7-8BCC-006D2AA3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686" y="457200"/>
            <a:ext cx="5382114" cy="1143000"/>
          </a:xfrm>
        </p:spPr>
        <p:txBody>
          <a:bodyPr/>
          <a:lstStyle/>
          <a:p>
            <a:r>
              <a:rPr lang="en-US" dirty="0"/>
              <a:t>Holography</a:t>
            </a:r>
          </a:p>
        </p:txBody>
      </p:sp>
      <p:pic>
        <p:nvPicPr>
          <p:cNvPr id="4" name="Holography_wide.png" descr="Holography_wide.png">
            <a:extLst>
              <a:ext uri="{FF2B5EF4-FFF2-40B4-BE49-F238E27FC236}">
                <a16:creationId xmlns:a16="http://schemas.microsoft.com/office/drawing/2014/main" id="{55DCC0CE-448A-4ED9-A865-F54B51D31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r="57201"/>
          <a:stretch>
            <a:fillRect/>
          </a:stretch>
        </p:blipFill>
        <p:spPr>
          <a:xfrm>
            <a:off x="83210" y="75759"/>
            <a:ext cx="3221476" cy="2667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Holography_wide.png" descr="Holography_wide.png">
            <a:extLst>
              <a:ext uri="{FF2B5EF4-FFF2-40B4-BE49-F238E27FC236}">
                <a16:creationId xmlns:a16="http://schemas.microsoft.com/office/drawing/2014/main" id="{84A5B09F-F2A1-4A02-8DD2-90CF5AB32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43464"/>
          <a:stretch>
            <a:fillRect/>
          </a:stretch>
        </p:blipFill>
        <p:spPr>
          <a:xfrm>
            <a:off x="1364002" y="1981641"/>
            <a:ext cx="7779998" cy="487636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Berger et al 2016">
            <a:extLst>
              <a:ext uri="{FF2B5EF4-FFF2-40B4-BE49-F238E27FC236}">
                <a16:creationId xmlns:a16="http://schemas.microsoft.com/office/drawing/2014/main" id="{0EA97EFD-B582-41E1-9B16-6EEFBB8ADD16}"/>
              </a:ext>
            </a:extLst>
          </p:cNvPr>
          <p:cNvSpPr txBox="1"/>
          <p:nvPr/>
        </p:nvSpPr>
        <p:spPr>
          <a:xfrm>
            <a:off x="6152172" y="1318071"/>
            <a:ext cx="283972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000">
                <a:solidFill>
                  <a:srgbClr val="000000"/>
                </a:solidFill>
              </a:defRPr>
            </a:lvl1pPr>
          </a:lstStyle>
          <a:p>
            <a:r>
              <a:rPr dirty="0">
                <a:solidFill>
                  <a:schemeClr val="tx2"/>
                </a:solidFill>
              </a:rPr>
              <a:t>Berger et al 2016</a:t>
            </a:r>
          </a:p>
        </p:txBody>
      </p:sp>
    </p:spTree>
    <p:extLst>
      <p:ext uri="{BB962C8B-B14F-4D97-AF65-F5344CB8AC3E}">
        <p14:creationId xmlns:p14="http://schemas.microsoft.com/office/powerpoint/2010/main" val="378033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icture 1">
            <a:extLst>
              <a:ext uri="{FF2B5EF4-FFF2-40B4-BE49-F238E27FC236}">
                <a16:creationId xmlns:a16="http://schemas.microsoft.com/office/drawing/2014/main" id="{B5A467F0-C3F3-4D87-B241-C49E9855B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6870522" cy="4580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ontent Placeholder 2" descr="Content Placeholder 2">
            <a:extLst>
              <a:ext uri="{FF2B5EF4-FFF2-40B4-BE49-F238E27FC236}">
                <a16:creationId xmlns:a16="http://schemas.microsoft.com/office/drawing/2014/main" id="{D711B253-EB88-4B3E-9311-BB2F1F6B5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4619" y="1087582"/>
            <a:ext cx="3512127" cy="234141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12548-0510-45D1-B139-2DB16ADB8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745" y="43608"/>
            <a:ext cx="6525491" cy="1143000"/>
          </a:xfrm>
        </p:spPr>
        <p:txBody>
          <a:bodyPr/>
          <a:lstStyle/>
          <a:p>
            <a:r>
              <a:rPr lang="en-US" dirty="0"/>
              <a:t>Drone Calibration</a:t>
            </a:r>
          </a:p>
        </p:txBody>
      </p:sp>
      <p:pic>
        <p:nvPicPr>
          <p:cNvPr id="6" name="Picture 5" descr="Picture 5">
            <a:extLst>
              <a:ext uri="{FF2B5EF4-FFF2-40B4-BE49-F238E27FC236}">
                <a16:creationId xmlns:a16="http://schemas.microsoft.com/office/drawing/2014/main" id="{83D32F14-B02C-4179-B952-B175AB492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61164" y="4289899"/>
            <a:ext cx="2105890" cy="1579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Content Placeholder 2" descr="Content Placeholder 2">
            <a:extLst>
              <a:ext uri="{FF2B5EF4-FFF2-40B4-BE49-F238E27FC236}">
                <a16:creationId xmlns:a16="http://schemas.microsoft.com/office/drawing/2014/main" id="{291952B2-E067-4F37-A6FF-71244F8EB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85841" y="4166098"/>
            <a:ext cx="1827019" cy="1827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Content Placeholder 2" descr="Content Placeholder 2">
            <a:extLst>
              <a:ext uri="{FF2B5EF4-FFF2-40B4-BE49-F238E27FC236}">
                <a16:creationId xmlns:a16="http://schemas.microsoft.com/office/drawing/2014/main" id="{CCE0B2B9-3737-4E42-A5CF-EF141418F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0800000">
            <a:off x="0" y="3301217"/>
            <a:ext cx="4742377" cy="35567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4665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9A58-1FB8-48DD-993D-9D295054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Improved Calibration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CA0763-5D78-480C-AD63-457F552C8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54E5AA89-BE90-4BC6-9576-2C6EAB4FE312}"/>
              </a:ext>
            </a:extLst>
          </p:cNvPr>
          <p:cNvGrpSpPr/>
          <p:nvPr/>
        </p:nvGrpSpPr>
        <p:grpSpPr>
          <a:xfrm>
            <a:off x="2" y="1469777"/>
            <a:ext cx="9143999" cy="4238296"/>
            <a:chOff x="0" y="0"/>
            <a:chExt cx="13004800" cy="6027798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E20BF622-9923-4556-8D3E-73072FBD728B}"/>
                </a:ext>
              </a:extLst>
            </p:cNvPr>
            <p:cNvSpPr/>
            <p:nvPr/>
          </p:nvSpPr>
          <p:spPr>
            <a:xfrm>
              <a:off x="0" y="0"/>
              <a:ext cx="13004801" cy="602779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effectLst>
                    <a:outerShdw blurRad="25400" dist="33948" dir="2700000" rotWithShape="0">
                      <a:srgbClr val="3B3936"/>
                    </a:outerShdw>
                  </a:effectLst>
                </a:defRPr>
              </a:pPr>
              <a:endParaRPr/>
            </a:p>
          </p:txBody>
        </p:sp>
        <p:pic>
          <p:nvPicPr>
            <p:cNvPr id="6" name="NoiseSourceSchematic.png" descr="NoiseSourceSchematic.png">
              <a:extLst>
                <a:ext uri="{FF2B5EF4-FFF2-40B4-BE49-F238E27FC236}">
                  <a16:creationId xmlns:a16="http://schemas.microsoft.com/office/drawing/2014/main" id="{766CB12E-4962-4798-B8EE-C9B18CF77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09665"/>
              <a:ext cx="13004800" cy="50451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15162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36A2-905E-4E3E-AD69-36D45B65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723"/>
            <a:ext cx="8229600" cy="1143000"/>
          </a:xfrm>
        </p:spPr>
        <p:txBody>
          <a:bodyPr/>
          <a:lstStyle/>
          <a:p>
            <a:r>
              <a:rPr lang="en-US" dirty="0"/>
              <a:t>Foregrounds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03C9ED1C-D6C0-4B71-AEE9-ACF6C30390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03" y="1865868"/>
            <a:ext cx="7024593" cy="45259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24391B-3EBE-4BC2-BFEB-48ED4C70D0C3}"/>
              </a:ext>
            </a:extLst>
          </p:cNvPr>
          <p:cNvSpPr txBox="1"/>
          <p:nvPr/>
        </p:nvSpPr>
        <p:spPr>
          <a:xfrm>
            <a:off x="2272940" y="1484610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Foregrounds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F899D-A004-43D6-A2B7-AB20E411601F}"/>
              </a:ext>
            </a:extLst>
          </p:cNvPr>
          <p:cNvSpPr txBox="1"/>
          <p:nvPr/>
        </p:nvSpPr>
        <p:spPr>
          <a:xfrm>
            <a:off x="5886241" y="1548368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21cm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4B1268-3DE7-480C-83E2-722A5DB730E6}"/>
              </a:ext>
            </a:extLst>
          </p:cNvPr>
          <p:cNvSpPr txBox="1"/>
          <p:nvPr/>
        </p:nvSpPr>
        <p:spPr>
          <a:xfrm>
            <a:off x="7303389" y="6391831"/>
            <a:ext cx="172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Shaw et al. 2015</a:t>
            </a:r>
          </a:p>
        </p:txBody>
      </p:sp>
    </p:spTree>
    <p:extLst>
      <p:ext uri="{BB962C8B-B14F-4D97-AF65-F5344CB8AC3E}">
        <p14:creationId xmlns:p14="http://schemas.microsoft.com/office/powerpoint/2010/main" val="845232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V_IMG_1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908" y="728"/>
            <a:ext cx="10285908" cy="68572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4745" y="1600201"/>
            <a:ext cx="8991600" cy="4336472"/>
          </a:xfrm>
        </p:spPr>
        <p:txBody>
          <a:bodyPr>
            <a:normAutofit fontScale="92500"/>
          </a:bodyPr>
          <a:lstStyle/>
          <a:p>
            <a:r>
              <a:rPr lang="en-US" dirty="0"/>
              <a:t>Need to understand Gain to ~1% and Beams to 0.1%</a:t>
            </a:r>
          </a:p>
          <a:p>
            <a:r>
              <a:rPr lang="en-US" dirty="0"/>
              <a:t>Measure parameters correlated with Gain variation</a:t>
            </a:r>
          </a:p>
          <a:p>
            <a:r>
              <a:rPr lang="en-US" dirty="0"/>
              <a:t>Measure gain variation with sky and synthetic sources</a:t>
            </a:r>
          </a:p>
          <a:p>
            <a:r>
              <a:rPr lang="en-US" dirty="0"/>
              <a:t>Measure Beam with holography</a:t>
            </a:r>
          </a:p>
          <a:p>
            <a:r>
              <a:rPr lang="en-US" dirty="0"/>
              <a:t>Measure Beam with drones</a:t>
            </a:r>
          </a:p>
        </p:txBody>
      </p:sp>
    </p:spTree>
    <p:extLst>
      <p:ext uri="{BB962C8B-B14F-4D97-AF65-F5344CB8AC3E}">
        <p14:creationId xmlns:p14="http://schemas.microsoft.com/office/powerpoint/2010/main" val="61093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4" y="1644769"/>
            <a:ext cx="8229600" cy="478448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2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Correlator F-Engine and Networking</a:t>
            </a:r>
          </a:p>
        </p:txBody>
      </p:sp>
      <p:pic>
        <p:nvPicPr>
          <p:cNvPr id="4" name="Content Placeholder 3" descr="ICE_crate2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1" b="-1471"/>
          <a:stretch>
            <a:fillRect/>
          </a:stretch>
        </p:blipFill>
        <p:spPr>
          <a:xfrm>
            <a:off x="457203" y="1726492"/>
            <a:ext cx="8229599" cy="4525963"/>
          </a:xfrm>
        </p:spPr>
      </p:pic>
    </p:spTree>
    <p:extLst>
      <p:ext uri="{BB962C8B-B14F-4D97-AF65-F5344CB8AC3E}">
        <p14:creationId xmlns:p14="http://schemas.microsoft.com/office/powerpoint/2010/main" val="3728427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01" y="24446"/>
            <a:ext cx="8229600" cy="1143000"/>
          </a:xfrm>
        </p:spPr>
        <p:txBody>
          <a:bodyPr/>
          <a:lstStyle/>
          <a:p>
            <a:r>
              <a:rPr lang="en-US" dirty="0" err="1"/>
              <a:t>Correlator</a:t>
            </a:r>
            <a:r>
              <a:rPr lang="en-US" dirty="0"/>
              <a:t> F-Engine</a:t>
            </a:r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53" r="59"/>
          <a:stretch/>
        </p:blipFill>
        <p:spPr>
          <a:xfrm>
            <a:off x="0" y="1734267"/>
            <a:ext cx="9167914" cy="3582363"/>
          </a:xfrm>
        </p:spPr>
      </p:pic>
      <p:sp>
        <p:nvSpPr>
          <p:cNvPr id="5" name="TextBox 4"/>
          <p:cNvSpPr txBox="1"/>
          <p:nvPr/>
        </p:nvSpPr>
        <p:spPr>
          <a:xfrm>
            <a:off x="1658633" y="5256666"/>
            <a:ext cx="2250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FMC Mezzanines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6299" y="2793824"/>
            <a:ext cx="68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FPGA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983" y="1150704"/>
            <a:ext cx="1033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</a:t>
            </a:r>
            <a:r>
              <a:rPr lang="en-US" dirty="0" err="1"/>
              <a:t>Gbit</a:t>
            </a:r>
            <a:endParaRPr lang="en-US" dirty="0"/>
          </a:p>
          <a:p>
            <a:r>
              <a:rPr lang="en-US" dirty="0"/>
              <a:t>Ethernet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4041" y="1444192"/>
            <a:ext cx="3557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signals come in/out the back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7106" y="2424492"/>
            <a:ext cx="1611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ARM processor</a:t>
            </a:r>
          </a:p>
          <a:p>
            <a:r>
              <a:rPr lang="en-US" dirty="0">
                <a:solidFill>
                  <a:srgbClr val="FFFF00"/>
                </a:solidFill>
              </a:rPr>
              <a:t>DDR RAM</a:t>
            </a:r>
          </a:p>
          <a:p>
            <a:r>
              <a:rPr lang="en-US" dirty="0">
                <a:solidFill>
                  <a:srgbClr val="FFFF00"/>
                </a:solidFill>
              </a:rPr>
              <a:t>Ethernet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979138"/>
            <a:ext cx="1457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9U VME Front-panel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95460" y="105525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Custom Backplane</a:t>
            </a:r>
          </a:p>
          <a:p>
            <a:r>
              <a:rPr lang="en-US" sz="1200" dirty="0"/>
              <a:t>Power, clock, timestamp</a:t>
            </a:r>
          </a:p>
          <a:p>
            <a:r>
              <a:rPr lang="en-US" sz="1200" dirty="0"/>
              <a:t>Board inter-connect</a:t>
            </a:r>
          </a:p>
        </p:txBody>
      </p:sp>
    </p:spTree>
    <p:extLst>
      <p:ext uri="{BB962C8B-B14F-4D97-AF65-F5344CB8AC3E}">
        <p14:creationId xmlns:p14="http://schemas.microsoft.com/office/powerpoint/2010/main" val="2625995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139C451-B825-4BE7-AD52-603A99475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34" y="-3315"/>
            <a:ext cx="7297531" cy="6861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81377" y="-168442"/>
            <a:ext cx="8229600" cy="87173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Correlator</a:t>
            </a:r>
            <a:r>
              <a:rPr lang="en-US" dirty="0"/>
              <a:t> –X Engine</a:t>
            </a:r>
            <a:br>
              <a:rPr lang="en-US" dirty="0"/>
            </a:br>
            <a:r>
              <a:rPr lang="en-US" dirty="0"/>
              <a:t>GPU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8973" y="3429042"/>
            <a:ext cx="3212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Pathfinder:  13T complex MAC/s</a:t>
            </a:r>
          </a:p>
          <a:p>
            <a:r>
              <a:rPr lang="en-US" dirty="0"/>
              <a:t>CHIME:  840 </a:t>
            </a:r>
            <a:r>
              <a:rPr lang="en-US" dirty="0" err="1"/>
              <a:t>TcMAC</a:t>
            </a:r>
            <a:r>
              <a:rPr lang="en-US" dirty="0"/>
              <a:t>/s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DE6EA-CFA8-4D63-8055-5F40500EE3E2}"/>
              </a:ext>
            </a:extLst>
          </p:cNvPr>
          <p:cNvSpPr txBox="1"/>
          <p:nvPr/>
        </p:nvSpPr>
        <p:spPr>
          <a:xfrm>
            <a:off x="5565683" y="6226377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AMD s9300x2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E8FF17-367B-4E97-BCEB-D95C47B8D054}"/>
              </a:ext>
            </a:extLst>
          </p:cNvPr>
          <p:cNvSpPr txBox="1"/>
          <p:nvPr/>
        </p:nvSpPr>
        <p:spPr>
          <a:xfrm>
            <a:off x="5486400" y="3536986"/>
            <a:ext cx="2531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FRB FFT Beamformer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Pulsar Beamformer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A68BF8-65A6-4E00-B0CF-AAEEC4355710}"/>
              </a:ext>
            </a:extLst>
          </p:cNvPr>
          <p:cNvGrpSpPr/>
          <p:nvPr/>
        </p:nvGrpSpPr>
        <p:grpSpPr>
          <a:xfrm>
            <a:off x="4435813" y="421533"/>
            <a:ext cx="4717021" cy="3135556"/>
            <a:chOff x="3834467" y="2679703"/>
            <a:chExt cx="5091056" cy="3448661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158C646-EF98-4FD0-B24F-62CC0B407A33}"/>
                </a:ext>
              </a:extLst>
            </p:cNvPr>
            <p:cNvSpPr/>
            <p:nvPr/>
          </p:nvSpPr>
          <p:spPr>
            <a:xfrm>
              <a:off x="3834467" y="2679703"/>
              <a:ext cx="5091056" cy="3448661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GPU_block_diagram2.pdf">
              <a:extLst>
                <a:ext uri="{FF2B5EF4-FFF2-40B4-BE49-F238E27FC236}">
                  <a16:creationId xmlns:a16="http://schemas.microsoft.com/office/drawing/2014/main" id="{4029C115-6EA9-4626-9872-88F4B537A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467" y="2784560"/>
              <a:ext cx="5091056" cy="3068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532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B7DFB3-314C-024E-B7F2-87DBD10F4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405"/>
            <a:ext cx="2620063" cy="1965982"/>
          </a:xfrm>
          <a:prstGeom prst="rect">
            <a:avLst/>
          </a:prstGeom>
        </p:spPr>
      </p:pic>
      <p:pic>
        <p:nvPicPr>
          <p:cNvPr id="15" name="Picture 2" descr="https://chime-experiment.ca/images/backgrounds/bg6.jpg">
            <a:extLst>
              <a:ext uri="{FF2B5EF4-FFF2-40B4-BE49-F238E27FC236}">
                <a16:creationId xmlns:a16="http://schemas.microsoft.com/office/drawing/2014/main" id="{91A00766-DE71-49D1-A2D2-0432880D2B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7577"/>
            <a:ext cx="9083492" cy="4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90600"/>
          </a:xfrm>
        </p:spPr>
        <p:txBody>
          <a:bodyPr/>
          <a:lstStyle/>
          <a:p>
            <a:r>
              <a:rPr lang="en-US" sz="4000" dirty="0"/>
              <a:t>CHIME</a:t>
            </a: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940850" y="683567"/>
            <a:ext cx="7142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The Canadian Hydrogen Intensity Mapping Experiment</a:t>
            </a:r>
          </a:p>
        </p:txBody>
      </p:sp>
      <p:sp>
        <p:nvSpPr>
          <p:cNvPr id="13330" name="Rectangle 18"/>
          <p:cNvSpPr>
            <a:spLocks noChangeArrowheads="1"/>
          </p:cNvSpPr>
          <p:nvPr/>
        </p:nvSpPr>
        <p:spPr bwMode="auto">
          <a:xfrm>
            <a:off x="0" y="1674167"/>
            <a:ext cx="346263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 Drift scan = 1/2 sky daily</a:t>
            </a:r>
          </a:p>
          <a:p>
            <a:pPr lvl="1">
              <a:buFontTx/>
              <a:buChar char="•"/>
            </a:pPr>
            <a:r>
              <a:rPr lang="en-US" dirty="0"/>
              <a:t>Due to actual N-S beam</a:t>
            </a:r>
          </a:p>
          <a:p>
            <a:pPr>
              <a:buFontTx/>
              <a:buChar char="•"/>
            </a:pPr>
            <a:r>
              <a:rPr lang="en-US" dirty="0"/>
              <a:t> 400-800MHz band</a:t>
            </a:r>
          </a:p>
          <a:p>
            <a:pPr lvl="1">
              <a:buFontTx/>
              <a:buChar char="•"/>
            </a:pPr>
            <a:r>
              <a:rPr lang="en-US" dirty="0"/>
              <a:t>0.8 &lt; z &lt; 2.5 (for 21cm)</a:t>
            </a:r>
          </a:p>
          <a:p>
            <a:pPr>
              <a:buFontTx/>
              <a:buChar char="•"/>
            </a:pPr>
            <a:r>
              <a:rPr lang="en-US" dirty="0"/>
              <a:t>390kHz frequency resolution</a:t>
            </a:r>
          </a:p>
          <a:p>
            <a:pPr lvl="1">
              <a:buFontTx/>
              <a:buChar char="•"/>
            </a:pPr>
            <a:r>
              <a:rPr lang="en-US" dirty="0"/>
              <a:t> 24kHz (16x) for FRB </a:t>
            </a:r>
          </a:p>
          <a:p>
            <a:pPr>
              <a:buFontTx/>
              <a:buChar char="•"/>
            </a:pPr>
            <a:r>
              <a:rPr lang="en-US" dirty="0"/>
              <a:t> 13</a:t>
            </a:r>
            <a:r>
              <a:rPr lang="ja-JP" altLang="en-US" dirty="0"/>
              <a:t>’</a:t>
            </a:r>
            <a:r>
              <a:rPr lang="en-US" dirty="0"/>
              <a:t>-26</a:t>
            </a:r>
            <a:r>
              <a:rPr lang="ja-JP" altLang="en-US" dirty="0"/>
              <a:t>’</a:t>
            </a:r>
            <a:r>
              <a:rPr lang="en-US" dirty="0"/>
              <a:t> spatial resolution</a:t>
            </a:r>
          </a:p>
          <a:p>
            <a:pPr lvl="1">
              <a:buFontTx/>
              <a:buChar char="•"/>
            </a:pPr>
            <a:r>
              <a:rPr lang="en-US" dirty="0"/>
              <a:t>(5-10 min observing time)</a:t>
            </a:r>
          </a:p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13340" name="Rectangle 28"/>
          <p:cNvSpPr>
            <a:spLocks noChangeArrowheads="1"/>
          </p:cNvSpPr>
          <p:nvPr/>
        </p:nvSpPr>
        <p:spPr bwMode="auto">
          <a:xfrm>
            <a:off x="6550001" y="5926296"/>
            <a:ext cx="26655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BAO scale to &lt;10%</a:t>
            </a:r>
          </a:p>
          <a:p>
            <a:pPr lvl="1">
              <a:buFontTx/>
              <a:buChar char="•"/>
            </a:pPr>
            <a:r>
              <a:rPr lang="en-US" dirty="0"/>
              <a:t> w</a:t>
            </a:r>
            <a:r>
              <a:rPr lang="en-US" baseline="-25000" dirty="0"/>
              <a:t>0</a:t>
            </a:r>
            <a:r>
              <a:rPr lang="en-US" dirty="0"/>
              <a:t> to ±0.05  (w</a:t>
            </a:r>
            <a:r>
              <a:rPr lang="en-US" baseline="-25000" dirty="0"/>
              <a:t>0</a:t>
            </a:r>
            <a:r>
              <a:rPr lang="en-US" dirty="0"/>
              <a:t> ~ 1)</a:t>
            </a:r>
          </a:p>
          <a:p>
            <a:pPr lvl="1">
              <a:buFontTx/>
              <a:buChar char="•"/>
            </a:pPr>
            <a:r>
              <a:rPr lang="en-US" dirty="0"/>
              <a:t> 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/>
              <a:t> to ±0.2    (</a:t>
            </a:r>
            <a:r>
              <a:rPr lang="en-US" dirty="0" err="1"/>
              <a:t>w</a:t>
            </a:r>
            <a:r>
              <a:rPr lang="en-US" baseline="-25000" dirty="0" err="1"/>
              <a:t>a</a:t>
            </a:r>
            <a:r>
              <a:rPr lang="en-US" dirty="0"/>
              <a:t> ~ 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141" y="1187476"/>
            <a:ext cx="4853859" cy="171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47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309E2-87E6-4E0F-8450-D14C3675E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HIRAX</a:t>
            </a:r>
          </a:p>
        </p:txBody>
      </p:sp>
      <p:pic>
        <p:nvPicPr>
          <p:cNvPr id="4" name="Shape 673">
            <a:extLst>
              <a:ext uri="{FF2B5EF4-FFF2-40B4-BE49-F238E27FC236}">
                <a16:creationId xmlns:a16="http://schemas.microsoft.com/office/drawing/2014/main" id="{5716B6D7-4334-494A-8A68-550CBF93CD1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079" y="3928133"/>
            <a:ext cx="4151799" cy="279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677">
            <a:extLst>
              <a:ext uri="{FF2B5EF4-FFF2-40B4-BE49-F238E27FC236}">
                <a16:creationId xmlns:a16="http://schemas.microsoft.com/office/drawing/2014/main" id="{E76E6ECE-A876-44AD-A71C-132910536DB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928133"/>
            <a:ext cx="1608793" cy="288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www.acru.ukzn.ac.za/~hirax/wp-content/uploads/2016/01/hirax_karoo-s.jpg">
            <a:extLst>
              <a:ext uri="{FF2B5EF4-FFF2-40B4-BE49-F238E27FC236}">
                <a16:creationId xmlns:a16="http://schemas.microsoft.com/office/drawing/2014/main" id="{547C1322-F292-4758-BAEB-B39D611B25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8" y="1325027"/>
            <a:ext cx="6089687" cy="22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04084D-3D07-4BED-9B5A-0CBE50731EC7}"/>
              </a:ext>
            </a:extLst>
          </p:cNvPr>
          <p:cNvSpPr txBox="1">
            <a:spLocks/>
          </p:cNvSpPr>
          <p:nvPr/>
        </p:nvSpPr>
        <p:spPr>
          <a:xfrm>
            <a:off x="6546887" y="2315379"/>
            <a:ext cx="2468880" cy="2834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1024 6m Dishes</a:t>
            </a:r>
          </a:p>
          <a:p>
            <a:r>
              <a:rPr lang="en-US" dirty="0"/>
              <a:t>Karoo Desert</a:t>
            </a:r>
          </a:p>
          <a:p>
            <a:r>
              <a:rPr lang="en-US" dirty="0"/>
              <a:t>South Africa</a:t>
            </a:r>
          </a:p>
        </p:txBody>
      </p:sp>
    </p:spTree>
    <p:extLst>
      <p:ext uri="{BB962C8B-B14F-4D97-AF65-F5344CB8AC3E}">
        <p14:creationId xmlns:p14="http://schemas.microsoft.com/office/powerpoint/2010/main" val="3090223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1ED26-5ED7-4ECD-97B0-1DB60EE74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Signal Injection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892098-5DB3-4BE5-8B0E-B521A035A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01775"/>
            <a:ext cx="8229600" cy="3722812"/>
          </a:xfrm>
        </p:spPr>
      </p:pic>
    </p:spTree>
    <p:extLst>
      <p:ext uri="{BB962C8B-B14F-4D97-AF65-F5344CB8AC3E}">
        <p14:creationId xmlns:p14="http://schemas.microsoft.com/office/powerpoint/2010/main" val="323460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0C92F-0782-4783-87D2-3A654F18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2834"/>
            <a:ext cx="8229600" cy="1143000"/>
          </a:xfrm>
        </p:spPr>
        <p:txBody>
          <a:bodyPr/>
          <a:lstStyle/>
          <a:p>
            <a:r>
              <a:rPr lang="en-US" dirty="0"/>
              <a:t>Foregrounds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F1D46DD7-FE40-48D5-81EB-82B1C09AD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9909"/>
            <a:ext cx="4855186" cy="2787649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8659C7-C6DD-4540-8A4E-5EFDDCD72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31" y="1999876"/>
            <a:ext cx="4097428" cy="3047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4C054-7D1A-4909-B114-06E595396C2F}"/>
              </a:ext>
            </a:extLst>
          </p:cNvPr>
          <p:cNvSpPr txBox="1"/>
          <p:nvPr/>
        </p:nvSpPr>
        <p:spPr>
          <a:xfrm>
            <a:off x="248791" y="5140983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Foregrounds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71E4A5-2510-497E-A8AD-5DC8420CB31A}"/>
              </a:ext>
            </a:extLst>
          </p:cNvPr>
          <p:cNvSpPr txBox="1"/>
          <p:nvPr/>
        </p:nvSpPr>
        <p:spPr>
          <a:xfrm>
            <a:off x="3225591" y="5047592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Filtered </a:t>
            </a:r>
          </a:p>
          <a:p>
            <a:r>
              <a:rPr lang="en-US" dirty="0"/>
              <a:t>21cm signal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D606D0-FE2A-42B2-AD30-66D2A5C8E3F7}"/>
              </a:ext>
            </a:extLst>
          </p:cNvPr>
          <p:cNvSpPr txBox="1"/>
          <p:nvPr/>
        </p:nvSpPr>
        <p:spPr>
          <a:xfrm>
            <a:off x="7303389" y="5127251"/>
            <a:ext cx="1723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Shaw et al. 2015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92441-2010-4629-90BD-9C5878DC2B94}"/>
              </a:ext>
            </a:extLst>
          </p:cNvPr>
          <p:cNvSpPr txBox="1"/>
          <p:nvPr/>
        </p:nvSpPr>
        <p:spPr>
          <a:xfrm>
            <a:off x="5886450" y="1328429"/>
            <a:ext cx="247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Error in Power spectrum due to % error in gain</a:t>
            </a:r>
          </a:p>
        </p:txBody>
      </p:sp>
    </p:spTree>
    <p:extLst>
      <p:ext uri="{BB962C8B-B14F-4D97-AF65-F5344CB8AC3E}">
        <p14:creationId xmlns:p14="http://schemas.microsoft.com/office/powerpoint/2010/main" val="1656138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0776D-5B6C-4436-9723-629EDE20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74C2F-19A4-4123-826A-D9C43063B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7370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Beam Calibration to better than 0.1%</a:t>
            </a:r>
          </a:p>
          <a:p>
            <a:r>
              <a:rPr lang="en-US" dirty="0"/>
              <a:t>Complex Gain target better than 1% (Shaw et al. 2015)</a:t>
            </a:r>
          </a:p>
          <a:p>
            <a:pPr lvl="1"/>
            <a:r>
              <a:rPr lang="en-US" dirty="0"/>
              <a:t>~0.3% amplitude </a:t>
            </a:r>
          </a:p>
          <a:p>
            <a:pPr lvl="1"/>
            <a:r>
              <a:rPr lang="en-US" dirty="0"/>
              <a:t> ~0.003 Radian phase</a:t>
            </a:r>
          </a:p>
          <a:p>
            <a:r>
              <a:rPr lang="en-US" dirty="0"/>
              <a:t>Redundant Baseline compression or FFT Beamforming will require Real-time Calibration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07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F14AA-93CE-460B-929B-0577BF8B6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Redundant Baseline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07473-A9BC-46C4-ABE3-900A2B707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Requires baselines to be actually redundant.</a:t>
            </a:r>
          </a:p>
          <a:p>
            <a:r>
              <a:rPr lang="en-US" dirty="0" err="1"/>
              <a:t>Corr-cal</a:t>
            </a:r>
            <a:endParaRPr lang="en-US" dirty="0"/>
          </a:p>
          <a:p>
            <a:pPr lvl="1"/>
            <a:r>
              <a:rPr lang="en-US" dirty="0"/>
              <a:t>Imperfect Sky model + nearly redundant baselines</a:t>
            </a:r>
          </a:p>
        </p:txBody>
      </p:sp>
    </p:spTree>
    <p:extLst>
      <p:ext uri="{BB962C8B-B14F-4D97-AF65-F5344CB8AC3E}">
        <p14:creationId xmlns:p14="http://schemas.microsoft.com/office/powerpoint/2010/main" val="83647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2080"/>
            <a:ext cx="8229600" cy="1143000"/>
          </a:xfrm>
        </p:spPr>
        <p:txBody>
          <a:bodyPr/>
          <a:lstStyle/>
          <a:p>
            <a:r>
              <a:rPr lang="en-US" dirty="0"/>
              <a:t>Analog System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682596-DCBD-48B3-903D-08E738BD3B49}"/>
              </a:ext>
            </a:extLst>
          </p:cNvPr>
          <p:cNvGrpSpPr/>
          <p:nvPr/>
        </p:nvGrpSpPr>
        <p:grpSpPr>
          <a:xfrm>
            <a:off x="184189" y="1240960"/>
            <a:ext cx="9061411" cy="5303164"/>
            <a:chOff x="184189" y="1240960"/>
            <a:chExt cx="9061411" cy="5303164"/>
          </a:xfrm>
        </p:grpSpPr>
        <p:sp>
          <p:nvSpPr>
            <p:cNvPr id="5" name="Rounded Rectangle 4"/>
            <p:cNvSpPr/>
            <p:nvPr/>
          </p:nvSpPr>
          <p:spPr>
            <a:xfrm>
              <a:off x="184189" y="1240960"/>
              <a:ext cx="8781271" cy="5303164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Pathfinder_analog_chain_block_diagram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600200"/>
              <a:ext cx="8788400" cy="4635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08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BB7FE-0EB7-4FC4-AD86-C0365078D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Stability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FDC43-92CC-479E-B04A-C7B252637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82955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Current analog amplifier chains have</a:t>
            </a:r>
          </a:p>
          <a:p>
            <a:pPr marL="0" indent="0">
              <a:buNone/>
            </a:pPr>
            <a:r>
              <a:rPr lang="en-US" dirty="0"/>
              <a:t>      ~0.2 % / °C amplitude variation</a:t>
            </a:r>
          </a:p>
          <a:p>
            <a:r>
              <a:rPr lang="en-US" dirty="0"/>
              <a:t>Maintain to 1°C</a:t>
            </a:r>
          </a:p>
          <a:p>
            <a:pPr lvl="1"/>
            <a:r>
              <a:rPr lang="en-US" dirty="0"/>
              <a:t>Measure and model temperature to remove more variation</a:t>
            </a:r>
          </a:p>
          <a:p>
            <a:r>
              <a:rPr lang="en-US" dirty="0"/>
              <a:t>Analog chain phase </a:t>
            </a:r>
          </a:p>
          <a:p>
            <a:pPr lvl="1"/>
            <a:r>
              <a:rPr lang="en-US" dirty="0"/>
              <a:t>Cable lengths change ~10-50ppm/ °C  ~20ppm/ °C  LMR400</a:t>
            </a:r>
          </a:p>
          <a:p>
            <a:pPr lvl="2"/>
            <a:r>
              <a:rPr lang="en-US" dirty="0"/>
              <a:t>100m cable -&gt; 1-5mm cable change per °C</a:t>
            </a:r>
          </a:p>
          <a:p>
            <a:pPr lvl="2"/>
            <a:r>
              <a:rPr lang="en-US" dirty="0"/>
              <a:t>0.002-0.01 radians/ °C per cable.</a:t>
            </a:r>
          </a:p>
          <a:p>
            <a:pPr lvl="1"/>
            <a:r>
              <a:rPr lang="en-US" dirty="0"/>
              <a:t>Fiber similar, ~10ppm/ °C.  </a:t>
            </a:r>
          </a:p>
          <a:p>
            <a:pPr lvl="1"/>
            <a:r>
              <a:rPr lang="en-US" dirty="0"/>
              <a:t>Steel ~15 ppm / °C</a:t>
            </a:r>
          </a:p>
          <a:p>
            <a:r>
              <a:rPr lang="en-US" b="1" dirty="0"/>
              <a:t>Maintain Entire Analog System to within ~1 °C</a:t>
            </a:r>
          </a:p>
          <a:p>
            <a:endParaRPr lang="en-US" dirty="0"/>
          </a:p>
        </p:txBody>
      </p:sp>
      <p:pic>
        <p:nvPicPr>
          <p:cNvPr id="7" name="Shape 677">
            <a:extLst>
              <a:ext uri="{FF2B5EF4-FFF2-40B4-BE49-F238E27FC236}">
                <a16:creationId xmlns:a16="http://schemas.microsoft.com/office/drawing/2014/main" id="{FAA55E9A-0337-4AD5-A761-B91B8A33AB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97518" y="1723447"/>
            <a:ext cx="1989282" cy="35343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9693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B287-6B9A-4C52-B3B3-4C0CD456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Measure Gain Variations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4D1164-0856-456A-87C7-F457148741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1" y="1551681"/>
            <a:ext cx="8019312" cy="479603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C998D0-9F53-4723-B217-97DD39A74ED7}"/>
              </a:ext>
            </a:extLst>
          </p:cNvPr>
          <p:cNvSpPr txBox="1"/>
          <p:nvPr/>
        </p:nvSpPr>
        <p:spPr>
          <a:xfrm>
            <a:off x="5562600" y="6299200"/>
            <a:ext cx="2012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Seth Siegel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02B0B-C15D-4F79-8A57-31A7E289E53A}"/>
              </a:ext>
            </a:extLst>
          </p:cNvPr>
          <p:cNvSpPr txBox="1"/>
          <p:nvPr/>
        </p:nvSpPr>
        <p:spPr>
          <a:xfrm rot="16200000">
            <a:off x="86468" y="2305932"/>
            <a:ext cx="138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AAB5C-C226-481F-ADF8-6EF2790C1184}"/>
              </a:ext>
            </a:extLst>
          </p:cNvPr>
          <p:cNvSpPr txBox="1"/>
          <p:nvPr/>
        </p:nvSpPr>
        <p:spPr>
          <a:xfrm rot="16200000">
            <a:off x="-67647" y="4553061"/>
            <a:ext cx="1825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Ambient</a:t>
            </a:r>
          </a:p>
          <a:p>
            <a:r>
              <a:rPr lang="en-US" dirty="0"/>
              <a:t>Temperature °C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070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5A1FA-F30D-4C32-8852-D404011DB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3513015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Thermal Model to remove common mode amplitude fluctuations.  Approaching the ~0.5% amplitude stability</a:t>
            </a:r>
          </a:p>
        </p:txBody>
      </p:sp>
      <p:pic>
        <p:nvPicPr>
          <p:cNvPr id="4" name="pasted-image.pdf" descr="pasted-image.pdf">
            <a:extLst>
              <a:ext uri="{FF2B5EF4-FFF2-40B4-BE49-F238E27FC236}">
                <a16:creationId xmlns:a16="http://schemas.microsoft.com/office/drawing/2014/main" id="{D0D830C4-CE23-4797-A86A-3BA317A1B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l="2496" t="11941" r="8517" b="9920"/>
          <a:stretch>
            <a:fillRect/>
          </a:stretch>
        </p:blipFill>
        <p:spPr>
          <a:xfrm>
            <a:off x="4800497" y="919272"/>
            <a:ext cx="4052079" cy="533707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auA…">
            <a:extLst>
              <a:ext uri="{FF2B5EF4-FFF2-40B4-BE49-F238E27FC236}">
                <a16:creationId xmlns:a16="http://schemas.microsoft.com/office/drawing/2014/main" id="{C14CA666-9D8E-49C4-8E45-6BF385477007}"/>
              </a:ext>
            </a:extLst>
          </p:cNvPr>
          <p:cNvSpPr txBox="1"/>
          <p:nvPr/>
        </p:nvSpPr>
        <p:spPr>
          <a:xfrm>
            <a:off x="5620273" y="2589760"/>
            <a:ext cx="97756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rgbClr val="008001"/>
                </a:solidFill>
              </a:defRPr>
            </a:pPr>
            <a:r>
              <a:rPr dirty="0" err="1"/>
              <a:t>TauA</a:t>
            </a:r>
            <a:endParaRPr dirty="0"/>
          </a:p>
          <a:p>
            <a:pPr algn="l">
              <a:defRPr sz="1600" b="0">
                <a:solidFill>
                  <a:srgbClr val="008001"/>
                </a:solidFill>
              </a:defRPr>
            </a:pPr>
            <a:r>
              <a:rPr dirty="0"/>
              <a:t>17 Transits</a:t>
            </a:r>
          </a:p>
        </p:txBody>
      </p:sp>
      <p:sp>
        <p:nvSpPr>
          <p:cNvPr id="6" name="VirA…">
            <a:extLst>
              <a:ext uri="{FF2B5EF4-FFF2-40B4-BE49-F238E27FC236}">
                <a16:creationId xmlns:a16="http://schemas.microsoft.com/office/drawing/2014/main" id="{B799AD7E-AD2D-4610-BA09-E038F3AB2DF4}"/>
              </a:ext>
            </a:extLst>
          </p:cNvPr>
          <p:cNvSpPr txBox="1"/>
          <p:nvPr/>
        </p:nvSpPr>
        <p:spPr>
          <a:xfrm>
            <a:off x="5441562" y="5208041"/>
            <a:ext cx="977560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600" b="0">
                <a:solidFill>
                  <a:srgbClr val="BF00BF"/>
                </a:solidFill>
              </a:defRPr>
            </a:pPr>
            <a:r>
              <a:rPr dirty="0" err="1"/>
              <a:t>VirA</a:t>
            </a:r>
            <a:endParaRPr dirty="0"/>
          </a:p>
          <a:p>
            <a:pPr algn="l">
              <a:defRPr sz="1600" b="0">
                <a:solidFill>
                  <a:srgbClr val="BF00BF"/>
                </a:solidFill>
              </a:defRPr>
            </a:pPr>
            <a:r>
              <a:rPr dirty="0"/>
              <a:t>17 Transits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F840F61-6755-41F4-9986-043B88BEFC81}"/>
              </a:ext>
            </a:extLst>
          </p:cNvPr>
          <p:cNvSpPr txBox="1">
            <a:spLocks/>
          </p:cNvSpPr>
          <p:nvPr/>
        </p:nvSpPr>
        <p:spPr>
          <a:xfrm>
            <a:off x="457200" y="171938"/>
            <a:ext cx="8229600" cy="9456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CHIME Pathfinder Temperature Stability</a:t>
            </a:r>
          </a:p>
        </p:txBody>
      </p:sp>
      <p:sp>
        <p:nvSpPr>
          <p:cNvPr id="8" name="Common Mode…">
            <a:extLst>
              <a:ext uri="{FF2B5EF4-FFF2-40B4-BE49-F238E27FC236}">
                <a16:creationId xmlns:a16="http://schemas.microsoft.com/office/drawing/2014/main" id="{4F95F591-2929-4CE1-AF22-CF6A00CC9343}"/>
              </a:ext>
            </a:extLst>
          </p:cNvPr>
          <p:cNvSpPr txBox="1"/>
          <p:nvPr/>
        </p:nvSpPr>
        <p:spPr>
          <a:xfrm rot="16200000">
            <a:off x="2695226" y="3113277"/>
            <a:ext cx="3535528" cy="65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0"/>
            </a:pPr>
            <a:r>
              <a:rPr dirty="0"/>
              <a:t>Common Mode</a:t>
            </a:r>
          </a:p>
          <a:p>
            <a:pPr>
              <a:defRPr sz="1800" b="0"/>
            </a:pPr>
            <a:r>
              <a:rPr dirty="0"/>
              <a:t>Fractional Amplitude Fluctuations</a:t>
            </a:r>
          </a:p>
        </p:txBody>
      </p:sp>
      <p:sp>
        <p:nvSpPr>
          <p:cNvPr id="10" name="Tsource - Tcal [°C]">
            <a:extLst>
              <a:ext uri="{FF2B5EF4-FFF2-40B4-BE49-F238E27FC236}">
                <a16:creationId xmlns:a16="http://schemas.microsoft.com/office/drawing/2014/main" id="{B136BA00-F470-4A08-894F-2C5921DE4A49}"/>
              </a:ext>
            </a:extLst>
          </p:cNvPr>
          <p:cNvSpPr txBox="1"/>
          <p:nvPr/>
        </p:nvSpPr>
        <p:spPr>
          <a:xfrm>
            <a:off x="6495283" y="6256343"/>
            <a:ext cx="1667638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0"/>
            </a:pPr>
            <a:r>
              <a:rPr dirty="0" err="1"/>
              <a:t>T</a:t>
            </a:r>
            <a:r>
              <a:rPr baseline="-5999" dirty="0" err="1"/>
              <a:t>source</a:t>
            </a:r>
            <a:r>
              <a:rPr dirty="0"/>
              <a:t> - </a:t>
            </a:r>
            <a:r>
              <a:rPr dirty="0" err="1"/>
              <a:t>T</a:t>
            </a:r>
            <a:r>
              <a:rPr baseline="-5999" dirty="0" err="1"/>
              <a:t>cal</a:t>
            </a:r>
            <a:r>
              <a:rPr baseline="-5999" dirty="0"/>
              <a:t> </a:t>
            </a:r>
            <a:r>
              <a:rPr dirty="0"/>
              <a:t>[°C]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F689C-EAD4-4C0E-98E6-B8D62414FB54}"/>
              </a:ext>
            </a:extLst>
          </p:cNvPr>
          <p:cNvSpPr txBox="1"/>
          <p:nvPr/>
        </p:nvSpPr>
        <p:spPr>
          <a:xfrm>
            <a:off x="4135990" y="6292850"/>
            <a:ext cx="2012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Seth Siegel</a:t>
            </a:r>
          </a:p>
        </p:txBody>
      </p:sp>
    </p:spTree>
    <p:extLst>
      <p:ext uri="{BB962C8B-B14F-4D97-AF65-F5344CB8AC3E}">
        <p14:creationId xmlns:p14="http://schemas.microsoft.com/office/powerpoint/2010/main" val="691325274"/>
      </p:ext>
    </p:extLst>
  </p:cSld>
  <p:clrMapOvr>
    <a:masterClrMapping/>
  </p:clrMapOvr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62539</TotalTime>
  <Words>682</Words>
  <Application>Microsoft Office PowerPoint</Application>
  <PresentationFormat>On-screen Show (4:3)</PresentationFormat>
  <Paragraphs>135</Paragraphs>
  <Slides>26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Corbel</vt:lpstr>
      <vt:lpstr>Twilight</vt:lpstr>
      <vt:lpstr>Calibration Challenges</vt:lpstr>
      <vt:lpstr>Foregrounds</vt:lpstr>
      <vt:lpstr>Foregrounds</vt:lpstr>
      <vt:lpstr>Requirements</vt:lpstr>
      <vt:lpstr>Redundant Baseline Calibration</vt:lpstr>
      <vt:lpstr>Analog System</vt:lpstr>
      <vt:lpstr>Temperature Stability</vt:lpstr>
      <vt:lpstr>Measure Gain Variations</vt:lpstr>
      <vt:lpstr>PowerPoint Presentation</vt:lpstr>
      <vt:lpstr>Add Temperature Stabilization</vt:lpstr>
      <vt:lpstr>Broadband Signal Injection</vt:lpstr>
      <vt:lpstr>Gain Calibration Visibilities</vt:lpstr>
      <vt:lpstr>Broadband Signal Injection</vt:lpstr>
      <vt:lpstr>Broadband Signal Injection</vt:lpstr>
      <vt:lpstr>Pulse Injection</vt:lpstr>
      <vt:lpstr>Beam Calibration</vt:lpstr>
      <vt:lpstr>Holography</vt:lpstr>
      <vt:lpstr>Drone Calibration</vt:lpstr>
      <vt:lpstr>Improved Calibration Source</vt:lpstr>
      <vt:lpstr>Summary</vt:lpstr>
      <vt:lpstr>Correlator F-Engine and Networking</vt:lpstr>
      <vt:lpstr>Correlator F-Engine</vt:lpstr>
      <vt:lpstr>Correlator –X Engine GPU</vt:lpstr>
      <vt:lpstr>CHIME</vt:lpstr>
      <vt:lpstr>HIRAX</vt:lpstr>
      <vt:lpstr>Broadband Signal Injection</vt:lpstr>
    </vt:vector>
  </TitlesOfParts>
  <Company>Carnegie Mellon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Kevin Bandura</dc:creator>
  <cp:lastModifiedBy>Kevin Bandura</cp:lastModifiedBy>
  <cp:revision>415</cp:revision>
  <cp:lastPrinted>2015-09-08T13:36:05Z</cp:lastPrinted>
  <dcterms:created xsi:type="dcterms:W3CDTF">2012-11-18T03:33:09Z</dcterms:created>
  <dcterms:modified xsi:type="dcterms:W3CDTF">2019-02-21T03:21:41Z</dcterms:modified>
</cp:coreProperties>
</file>