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63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-5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8EF27-C438-8147-ADD5-4C8DD179E012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0A42F-BCE5-FC4F-A399-4365A9A58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Wrap up: Things to expand on, topics for next year’s event, next flatware “event” (which needn’t be on the scale of this one, at least not right away).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A42F-BCE5-FC4F-A399-4365A9A5819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9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A42F-BCE5-FC4F-A399-4365A9A5819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4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88AA-716E-BD4F-A0B6-313C7A1D9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FAECF-3B4F-084F-9C1A-620D584B1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20A74-DE7B-E840-97DA-53714B42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415-FB3E-7449-B0D1-4D5AC45D7258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31EB-6D7F-014E-B53B-A8408B11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B1171-5D82-4D4B-83E8-AA8C3ACB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1EEE-4000-BB44-A2A4-E307BEAFC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E6A6-3A71-9B49-842F-AAB012D7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603FE-EBBD-A240-B72A-E9E88A317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3FEB3-6970-DA43-8473-1ED8AFD0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415-FB3E-7449-B0D1-4D5AC45D7258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71B97-F762-AB4E-855A-2BDB2FA7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80CD-F2B4-B34E-BFDA-6E4501A1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1EEE-4000-BB44-A2A4-E307BEAFC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3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F80B-0FA9-ED48-9618-C2241823C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25748-6B3E-6344-813A-BDEC96CCB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1FBCF-280E-BC4B-9E58-FD1F6972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415-FB3E-7449-B0D1-4D5AC45D7258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EC070-3C3A-4D41-BE81-23CA6447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F4F48-5669-8244-A025-57BE9F1D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1EEE-4000-BB44-A2A4-E307BEAFC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5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96702-FE88-9447-BD93-4D20144D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197FA-7C4D-254C-8096-C1A6C5C0F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08B63-EBC2-104A-9FD5-6CF48B31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415-FB3E-7449-B0D1-4D5AC45D7258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006-4B83-F04B-A17D-C297A7AB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BF8B1-C632-2C48-8E38-D9FBDCBF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1EEE-4000-BB44-A2A4-E307BEAFC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3B1A-D044-434F-8EA3-01D2F18B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FCB25-44E5-CC47-B3FF-23C7C4E67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CFE-2035-E847-BD95-95EF47F2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415-FB3E-7449-B0D1-4D5AC45D7258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6DA8-A098-AE4A-8AFD-D5F121C9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C9F36-FE5E-8643-8E9B-DBBDCD7B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1EEE-4000-BB44-A2A4-E307BEAFC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3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57A7-5CA3-8646-B081-1C312635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F5BBD-BD5B-1249-83DC-79B3FCBA5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45F2F-07C9-5E40-AFC9-728C9C50C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AC97B-7F83-F344-8FF6-E0379594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415-FB3E-7449-B0D1-4D5AC45D7258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1D664-FEC6-6E47-90E2-45A6F577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B35F5-B733-CD43-810F-EC4EE378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1EEE-4000-BB44-A2A4-E307BEAFC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4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69C6-893C-BF4F-8F49-B78D2C02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44AF1-5C6F-7549-89D2-43749CDEE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A47A0-D246-DD4E-A98F-FE416CC8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415BD-DB92-FC40-B79F-1F6EC9022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CE464-148A-D941-889C-64D0549C8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96708D-F914-5D42-A55C-6893A7F1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415-FB3E-7449-B0D1-4D5AC45D7258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5F20E-1E73-EB4E-BA15-1C20C55B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6A7E6-D731-3946-80ED-AA9CA49C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1EEE-4000-BB44-A2A4-E307BEAFC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3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1CB8-F13E-A84B-B1D5-9A2CD42E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57D15-0BB2-7745-9024-F972A85A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415-FB3E-7449-B0D1-4D5AC45D7258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5F1DE-6670-614D-ACF7-5EE49AC7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4271C-9F87-F541-AF23-E73C0E6D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1EEE-4000-BB44-A2A4-E307BEAFC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0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E4210-ECB7-7D4B-BF42-D6D48886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415-FB3E-7449-B0D1-4D5AC45D7258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1EDE8-6376-F944-9D19-4470CF37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60573-0FF6-E44F-977F-DF20C729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1EEE-4000-BB44-A2A4-E307BEAFC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4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53DD-6FBB-3647-9DD9-C372BADBA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24C0F-332D-E947-BCB1-BD0B40C62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80D2D-52A3-9A4B-9F0E-7AA9FBD4F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8BCBE-CC04-F14C-AE74-BE52EC1E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415-FB3E-7449-B0D1-4D5AC45D7258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42A7B-89C5-604E-95B9-17BDAFFE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3EBEB-A41B-384E-A4D0-37E67B01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1EEE-4000-BB44-A2A4-E307BEAFC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70C7-A9E8-FC49-9EE1-0AB51F2D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9BDF5-E850-C747-9A4D-36C3B42E07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6E6B7-A0F2-8241-B595-8563B1ED5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E606E-E819-314A-B422-CB7FC749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415-FB3E-7449-B0D1-4D5AC45D7258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341BA-92CD-1349-B2E2-7C71A586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90A8B-C350-3B42-9264-43FF35CC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1EEE-4000-BB44-A2A4-E307BEAFC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3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ACE19-6576-444E-A463-9C99AFB0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AE2D2-B16E-C047-B0DB-26066F3D2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9B4E8-2BF8-9D4F-B8CC-5EF4CCC58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9415-FB3E-7449-B0D1-4D5AC45D7258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FB42D-AC76-D843-862F-3BE5C572E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D5737-9788-814E-B664-558353576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91EEE-4000-BB44-A2A4-E307BEAFC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6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767E84-1D18-754B-8F71-BC28910F2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652" y="127000"/>
            <a:ext cx="8316696" cy="6578600"/>
          </a:xfrm>
        </p:spPr>
      </p:pic>
    </p:spTree>
    <p:extLst>
      <p:ext uri="{BB962C8B-B14F-4D97-AF65-F5344CB8AC3E}">
        <p14:creationId xmlns:p14="http://schemas.microsoft.com/office/powerpoint/2010/main" val="84342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797FA-F710-1A40-A5D5-8F308EFF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846791"/>
            <a:ext cx="11684000" cy="329670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$ python </a:t>
            </a:r>
            <a:r>
              <a:rPr lang="en-US" dirty="0" err="1">
                <a:latin typeface="Courier" pitchFamily="2" charset="0"/>
              </a:rPr>
              <a:t>pchw.py</a:t>
            </a:r>
            <a:r>
              <a:rPr lang="en-US" dirty="0">
                <a:latin typeface="Courier" pitchFamily="2" charset="0"/>
              </a:rPr>
              <a:t> Hello Earth Mars "Proxima Centauri b"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Hello Earth!, Hello Mars!, Hello Proxima Centauri b!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$ python pchw.py "Woof woof" Boyd Charley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Woof woof Boyd!, Woof woof Charley!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EB68-0AA1-2A4F-883B-4F25DFA8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865B9-24BA-B940-8982-A94F081A7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Revue: A series of light entertainments …</a:t>
            </a:r>
          </a:p>
          <a:p>
            <a:r>
              <a:rPr lang="en-US" dirty="0"/>
              <a:t>Review: Institute-wide code review—Give and take expected, design decisions defended, alternatives discussed, problems disclosed</a:t>
            </a:r>
          </a:p>
          <a:p>
            <a:r>
              <a:rPr lang="en-US" dirty="0"/>
              <a:t>Ample breaks and afternoon receptions provide opportunities for more in-depth follow up</a:t>
            </a:r>
          </a:p>
          <a:p>
            <a:pPr lvl="1"/>
            <a:r>
              <a:rPr lang="en-US" dirty="0"/>
              <a:t>Today (24 Oct) the reception will be held at 162. Please leave GDFA no later than 4 PM, so that the events team can prepare for a 5 PM presentation.</a:t>
            </a:r>
          </a:p>
          <a:p>
            <a:r>
              <a:rPr lang="en-US" dirty="0"/>
              <a:t>Panel discussion tomorrow. Please send suggestions to center representatives: Dan Foreman-Mackey, Doug Renfrew, Jeremy Magland, Miles Stoudenmire, Dylan Simon</a:t>
            </a:r>
          </a:p>
          <a:p>
            <a:r>
              <a:rPr lang="en-US" dirty="0"/>
              <a:t>Wrap up session on Friday: Comments, suggestions to Ian or 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6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9E95-2F27-8149-9843-D193B90F2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Flatware 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3FCBA-B6D0-7445-9B67-1693882CA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Experienced developers know they can learn a lot from other developers—foster these exchanges</a:t>
            </a:r>
          </a:p>
          <a:p>
            <a:r>
              <a:rPr lang="en-US" dirty="0"/>
              <a:t>Broaden the horizons of new developers</a:t>
            </a:r>
          </a:p>
          <a:p>
            <a:pPr lvl="1"/>
            <a:r>
              <a:rPr lang="en-US" dirty="0"/>
              <a:t>Clarify opportunities and challenges</a:t>
            </a:r>
          </a:p>
          <a:p>
            <a:pPr lvl="1"/>
            <a:r>
              <a:rPr lang="en-US" dirty="0"/>
              <a:t>“Use the source, Luke!”. Present a variety of FI projects with repos to study</a:t>
            </a:r>
          </a:p>
          <a:p>
            <a:r>
              <a:rPr lang="en-US" dirty="0"/>
              <a:t>Non-developers</a:t>
            </a:r>
          </a:p>
          <a:p>
            <a:pPr lvl="1"/>
            <a:r>
              <a:rPr lang="en-US" dirty="0"/>
              <a:t>Not yet …</a:t>
            </a:r>
          </a:p>
          <a:p>
            <a:pPr lvl="1"/>
            <a:r>
              <a:rPr lang="en-US" dirty="0"/>
              <a:t>If not a developer now, learn how to be a better user of someone else’s code</a:t>
            </a:r>
          </a:p>
          <a:p>
            <a:pPr lvl="1"/>
            <a:r>
              <a:rPr lang="en-US" dirty="0"/>
              <a:t>Reveal the occult</a:t>
            </a:r>
          </a:p>
        </p:txBody>
      </p:sp>
    </p:spTree>
    <p:extLst>
      <p:ext uri="{BB962C8B-B14F-4D97-AF65-F5344CB8AC3E}">
        <p14:creationId xmlns:p14="http://schemas.microsoft.com/office/powerpoint/2010/main" val="25140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836CB-677E-5345-B03E-D784D48B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431925"/>
            <a:ext cx="8026400" cy="701675"/>
          </a:xfrm>
        </p:spPr>
        <p:txBody>
          <a:bodyPr>
            <a:normAutofit fontScale="90000"/>
          </a:bodyPr>
          <a:lstStyle/>
          <a:p>
            <a:r>
              <a:rPr lang="en-US" dirty="0"/>
              <a:t>Any sufficiently advanced technology is indistinguishable from magic </a:t>
            </a:r>
            <a:r>
              <a:rPr lang="en-US" sz="2200" dirty="0"/>
              <a:t>(A C Clarke)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44E435-9DD2-9549-990B-DA5FB94B3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3200" y="177800"/>
            <a:ext cx="9042400" cy="6458858"/>
          </a:xfrm>
        </p:spPr>
      </p:pic>
    </p:spTree>
    <p:extLst>
      <p:ext uri="{BB962C8B-B14F-4D97-AF65-F5344CB8AC3E}">
        <p14:creationId xmlns:p14="http://schemas.microsoft.com/office/powerpoint/2010/main" val="42148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41DE-12F2-B34F-9605-6ED86442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encourage computational scientists to engage in the science of computation…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29052-D4B3-F24D-AF4F-5A97BDA0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as an object of experimental study</a:t>
            </a:r>
          </a:p>
          <a:p>
            <a:pPr lvl="1"/>
            <a:r>
              <a:rPr lang="en-US" dirty="0"/>
              <a:t>Observe</a:t>
            </a:r>
          </a:p>
          <a:p>
            <a:pPr lvl="1"/>
            <a:r>
              <a:rPr lang="en-US" dirty="0"/>
              <a:t>Hypothesize</a:t>
            </a:r>
          </a:p>
          <a:p>
            <a:pPr lvl="1"/>
            <a:r>
              <a:rPr lang="en-US" dirty="0"/>
              <a:t>Experiment</a:t>
            </a:r>
          </a:p>
          <a:p>
            <a:pPr lvl="1"/>
            <a:r>
              <a:rPr lang="en-US" dirty="0"/>
              <a:t>&lt;&lt;Repeat&gt;&gt;</a:t>
            </a:r>
          </a:p>
          <a:p>
            <a:pPr marL="0" indent="0">
              <a:buNone/>
            </a:pPr>
            <a:r>
              <a:rPr lang="en-US" dirty="0"/>
              <a:t>Ultimate result</a:t>
            </a:r>
            <a:r>
              <a:rPr lang="en-US"/>
              <a:t>: better </a:t>
            </a:r>
            <a:r>
              <a:rPr lang="en-US" dirty="0"/>
              <a:t>software and better computational scientists!</a:t>
            </a:r>
          </a:p>
        </p:txBody>
      </p:sp>
    </p:spTree>
    <p:extLst>
      <p:ext uri="{BB962C8B-B14F-4D97-AF65-F5344CB8AC3E}">
        <p14:creationId xmlns:p14="http://schemas.microsoft.com/office/powerpoint/2010/main" val="18933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314</Words>
  <Application>Microsoft Macintosh PowerPoint</Application>
  <PresentationFormat>Widescreen</PresentationFormat>
  <Paragraphs>32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Courier</vt:lpstr>
      <vt:lpstr>Office Theme</vt:lpstr>
      <vt:lpstr>PowerPoint Presentation</vt:lpstr>
      <vt:lpstr>PowerPoint Presentation</vt:lpstr>
      <vt:lpstr>Organizational Notes</vt:lpstr>
      <vt:lpstr>Flatware Motivations</vt:lpstr>
      <vt:lpstr>Any sufficiently advanced technology is indistinguishable from magic (A C Clarke)</vt:lpstr>
      <vt:lpstr>Want to encourage computational scientists to engage in the science of computation…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Carriero</dc:creator>
  <cp:lastModifiedBy>Nick Carriero</cp:lastModifiedBy>
  <cp:revision>24</cp:revision>
  <dcterms:created xsi:type="dcterms:W3CDTF">2018-10-23T18:18:25Z</dcterms:created>
  <dcterms:modified xsi:type="dcterms:W3CDTF">2018-10-24T11:50:32Z</dcterms:modified>
</cp:coreProperties>
</file>